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57:44.3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6674 840 136,'0'0'86,"0"0"-54,0 0 8,0 0 5,0 0-19,0 0 6,0 0 0,0 0-14,5-3 10,-5 3 5,3 0-3,-3 0-2,3 2-15,0 2-9,-3-1 6,0-1-6,0 0 1,0 2-5,0 2 5,3 6 30,-1 6-12,2 5-3,0 11 6,-1 10-19,0 1 8,-1 3-2,1-3-7,1-6 5,1 0-6,-2-4-4,0-1 10,1-5-11,-4-1 5,0-3-5,3-1-7,-3-4-6,0-7-74,0-4-117,0-9-169</inkml:trace>
  <inkml:trace contextRef="#ctx0" brushRef="#br0" timeOffset="527.98">6561 977 332,'0'0'92,"0"0"-27,0 0 4,0 0-27,0 0-7,18-91-7,3 73-21,9 4-4,4 0 9,9 6-10,5 6 10,4 2-7,2 7-2,1 19 1,-2 8-4,-3 7 0,-3 5-4,-3-1 11,-8-2-7,-8-4 5,-10 0-2,-10-3 4,-8 2-7,0 3 3,-26-2 11,-10-3-11,-11-1 20,-4-8-22,-3-5-1,4-5 10,2-8-4,5-5-6,4-4 0,1 0-6,7-2-2,3-11-25,4 3-29,5 2-31,5 1-157</inkml:trace>
  <inkml:trace contextRef="#ctx0" brushRef="#br0" timeOffset="1051.9463">7419 943 396,'0'0'189,"0"0"-107,0 0-11,0 0-9,0 0-29,0 0-33,3 16-2,0 17-2,2 14 4,1-3 9,-1-2-7,1 0 3,0-4-5,-1-1 1,-2 1 3,0-2-4,-3-3-3,0-4-8,0-8-59,0-6-44,0-9-57,3-6-174</inkml:trace>
  <inkml:trace contextRef="#ctx0" brushRef="#br0" timeOffset="1310.9318">7485 854 507,'0'0'94,"0"0"-81,0 0 4,0 0-3,0 0-9,0 0 8,73-47-11,-38 44 0,-2 1-2,2 2-1,-4 0-23,-4 4-67,-9 8-69,-8 4-126</inkml:trace>
  <inkml:trace contextRef="#ctx0" brushRef="#br0" timeOffset="1516.9713">7464 1137 197,'0'0'101,"0"0"-63,0 0 63,0 0-24,0 0-15,0 0-10,77 18-16,-47-18-8,0 0-24,-6 0-4,-5 0-36,-7 6-89,-7 8-73</inkml:trace>
  <inkml:trace contextRef="#ctx0" brushRef="#br0" timeOffset="1726.9979">7464 1447 352,'0'0'62,"0"0"-21,0 0 24,0 0-11,0 0 32,0 0-24,79 3-36,-42-7-19,4-6 6,-1 3-13,-6 2-19,2 4-19,-6-1-6,-5 1-104,-5-1-139</inkml:trace>
  <inkml:trace contextRef="#ctx0" brushRef="#br0" timeOffset="2111.9945">7908 887 588,'0'0'116,"0"0"-108,0 0-8,0 0-12,0 0 12,8 119 10,-2-71-2,-3 0 7,0-6 4,-3-4-11,4-2-7,1-6-1,-2 0 8,0-4-16,-2-5 8,-1-5-37,0-5 7,0-8-51,0-3-59,0 0-25,0-11-104</inkml:trace>
  <inkml:trace contextRef="#ctx0" brushRef="#br0" timeOffset="2499.9665">7916 1047 287,'0'0'155,"0"0"-61,-9-77-37,9 59-2,0 7 0,0 6-48,0 4 25,0 1-32,0 5-6,12 19 2,10 12-1,2 5 5,4 1 7,1 0 3,-1-2-5,5-3-5,-6-6 0,3-4-2,-5-3 4,-7-6-2,-3-5 0,-5-5 4,-4-3-4,-1-3 0,-5-2 2,1 0 8,4-10 10,-1-11 31,4-7-42,-3-7-3,0-1-1,1-1-4,-3-4 6,0-1 0,-1-5-7,-2 3-2,0 1-10,0 5-24,0 8 13,-8 9-33,2 9-65,-4 6-142</inkml:trace>
  <inkml:trace contextRef="#ctx0" brushRef="#br0" timeOffset="3128.9273">8747 913 326,'0'0'136,"0"0"-39,0 0-8,0 0 1,0 0-39,0 0-26,-44-80-6,22 74-16,-2 6-3,-2 0 0,-3 0-7,1 13 4,5 7 5,1 4-2,11 2 0,4 7-6,7 3 1,0 1-4,15 1 9,12-5 0,6 1 0,1-5 0,5-1-3,-2-4 14,-4 0-16,-6-2 5,-5 3 0,-8-4 0,-6-2 0,-6-1 3,-2 0-5,-3 0 10,-18-1-8,-4-2 6,-3-6 1,-2-5-1,0-2-5,3-2-2,1-2-4,3-14-32,2-5-28,4-5-95,4 0-233</inkml:trace>
  <inkml:trace contextRef="#ctx0" brushRef="#br0" timeOffset="3679.8965">9032 809 423,'0'0'213,"0"0"-126,0 0-60,0 0-16,0 0-9,0 0 4,80-11-6,-44 5 16,2 0-14,-1 1 4,0 4-6,-9 1-22,-11 0-24,-8 0-37,-9 3-85,0 6-74</inkml:trace>
  <inkml:trace contextRef="#ctx0" brushRef="#br0" timeOffset="3942.8779">9108 816 249,'0'0'203,"0"0"-117,0 0-79,0 0 21,0 0 41,-3 107-2,3-74-21,0 3-29,0-4-6,0-4-10,1 3 3,4-1 9,-2 1-13,-2 7 1,1-2 2,-2 1 5,0-3-9,0-3 1,0-7-8,0-4-11,0-6-33,-3-11-47,-2-2-96,-1-1-195</inkml:trace>
  <inkml:trace contextRef="#ctx0" brushRef="#br0" timeOffset="4134.8632">9018 1328 309,'0'0'283,"0"0"-168,0 0-30,0 0-47,0 0-25,0 0-4,44-5-8,-11 2 8,5-2-9,1 0 0,6-1 0,1 0-25,-6 2-29,-1 1-60,-6-2-133</inkml:trace>
  <inkml:trace contextRef="#ctx0" brushRef="#br0" timeOffset="4557.8389">9623 677 495,'0'0'150,"0"0"-150,0 0-7,0 0-10,0 0 17,0 0 11,67 8 12,-36-5 3,2-1-20,3-2 1,1 0-7,-1 0 0,-3 0-9,-6 0-40,-7 0 7,-6 0-20,-4 0-64,-8 0-101</inkml:trace>
  <inkml:trace contextRef="#ctx0" brushRef="#br0" timeOffset="4821.8189">9790 719 458,'0'0'82,"0"0"-74,0 0 47,-8 76 9,8-44-14,0 4-14,0-2-10,0 4-19,0 0 0,6-3-2,-3-2-2,0-1 4,-3-1-7,0-3 3,0 0-1,0-7-2,0-2 0,0-5-38,0-5-64,0-6-141</inkml:trace>
  <inkml:trace contextRef="#ctx0" brushRef="#br0" timeOffset="5401.7829">10570 700 473,'0'0'104,"0"0"-52,0 0-31,0 0 13,-14 79 18,0-45-3,-1 10-15,0 3 1,-2-4-23,1 5-4,-1-9-1,0-5 4,0-2-13,-1-7 2,-1 0-16,1 0-15,2-6-23,1-1-19,3-7 12,3-6-41,1-5-165</inkml:trace>
  <inkml:trace contextRef="#ctx0" brushRef="#br0" timeOffset="5670.7649">10274 776 610,'0'0'65,"0"0"12,0 0-44,0 0-33,0 0-2,0 0 2,39 67 1,-18-32 21,-3 0-19,0-2 6,-1-3-9,0-3 10,-3-3-11,2-6 1,-5-1-48,-1-7-54,-3-7-230</inkml:trace>
  <inkml:trace contextRef="#ctx0" brushRef="#br0" timeOffset="6437.7176">11892 713 381,'0'0'113,"0"0"-47,0 0 9,0 0-38,-85-11-16,67 23-4,-4 14-10,5 8 3,2 7 8,5 5-8,1 6-3,4-1 8,5-3-9,0-8 3,9-5-5,11-5-3,10-3-1,7-6 1,4-4-3,4-8 4,0-9 0,-3 0 10,-3-9-12,-5-12 9,-4-1-5,-9-7-3,-8-3 0,-6 1-1,-7-6 8,0-2-4,-13-4 5,-6-7-9,-8 8 0,-2 1-14,3 11-15,-3 6-21,7 7-60,4 9-87</inkml:trace>
  <inkml:trace contextRef="#ctx0" brushRef="#br0" timeOffset="6823.6935">12341 691 458,'0'0'149,"0"0"-145,0 0-4,0 0 0,0 83 6,0-38 20,0 2 31,0 0-30,0-7-8,0-1-12,0-2-3,0-7-4,0-5 0,0-2 4,0-7-12,0-4-15,0-5-75,0-7-142</inkml:trace>
  <inkml:trace contextRef="#ctx0" brushRef="#br0" timeOffset="7130.0003">12286 711 249,'0'0'199,"0"0"-168,-3-98 50,6 77-34,3 9 18,3 4-21,4 4-33,4 4-1,5 0-10,5 11-13,1 11 12,2 8-1,-6 2-2,-8 0 4,-3-1-9,-8 1 9,-5-2 0,0-3-15,-5-2 9,-14-5-3,-5 1 1,-2-5 1,-4-2 7,0-3-33,6-5-66,0-6-162</inkml:trace>
  <inkml:trace contextRef="#ctx0" brushRef="#br0" timeOffset="7687.2529">12608 713 352,'0'0'162,"0"0"-117,0 0-35,0 0-9,0 0 56,0 99-7,0-65-13,0 4-2,0 0-17,0-4-9,0-1-2,0-2-4,0-4-3,0-1 0,-3-4 3,0-4 1,0-6-4,2-3-9,1-8-38,0-1-67,0 0-77,1-4-60</inkml:trace>
  <inkml:trace contextRef="#ctx0" brushRef="#br0" timeOffset="7951.3281">12626 670 130,'0'0'221,"0"0"-158,0 0-9,0 0 14,0 0-25,0 0-26,100-46 8,-75 46-14,2 0-9,1 0 2,-1 4-4,-3 4-1,-4-1-33,-4 2-47,-6-3-15,-5 2-68</inkml:trace>
  <inkml:trace contextRef="#ctx0" brushRef="#br0" timeOffset="8179.9953">12612 968 57,'0'0'251,"0"0"-246,0 0 99,0 0-45,0 0-16,0 0 5,96 5-22,-75-5-6,4-2-13,-4 1-7,-1 1-2,-4 0-63,-6 0-71,-8 9-68</inkml:trace>
  <inkml:trace contextRef="#ctx0" brushRef="#br0" timeOffset="8401.9918">12663 1167 205,'0'0'42,"0"0"54,0 0-16,0 0-4,0 0-19,84 17-4,-50-17-16,0 1-13,1-1-8,-1 0-12,-4 0 6,1 0-10,-2 0-77,-4 0-103,-6-7-263</inkml:trace>
  <inkml:trace contextRef="#ctx0" brushRef="#br0" timeOffset="9047.9929">13178 740 365,'0'0'187,"0"0"-147,0 0-36,0 0 2,0 0 22,1 114 17,-1-75-18,0 0 10,0-4-24,0-4-7,3 0 4,-3-5-7,0 3-2,0-6-1,0-2 0,0-6-7,0-5-22,0-3-58,0-7-69,3 0-134</inkml:trace>
  <inkml:trace contextRef="#ctx0" brushRef="#br0" timeOffset="9508.9988">13127 800 213,'0'0'193,"0"0"-121,-1-101 25,1 74-40,4 2 17,6 6-32,7 1-18,2 3-17,1 5-7,5 0-1,4 9-2,-3 1 3,3 0-2,-4 18-7,-3 6 9,-10 5-4,-6 3-10,-6 2 13,-10 2-10,-20-2 4,-3 0 5,-3-7-31,5-6-4,7-6 17,8-6 7,11-4 13,2-4 0,3-1 0,0 2 9,0 3-3,17 6 0,5 3 10,8 2 15,3-1-5,0-1-10,0 1-10,-1 0-2,-3 1-1,-4 2-3,-1-1 0,-6-2 0,-5 2-1,-2 0-17,-6-4-38,-2 0 8,-1-4-69,-2-2-100</inkml:trace>
  <inkml:trace contextRef="#ctx0" brushRef="#br0" timeOffset="9899.0001">13828 652 382,'0'0'164,"0"0"-108,0 0-36,0 0-3,0 0-15,0 0 21,-9 110 37,-4-66-36,1-2 8,-1-3-14,1 0-13,1-3-2,-2-3-3,2-4 2,1-3 9,-3-7-11,0-4 0,3-4-2,4-6-19,3-5-17,2 0-19,1 0 6,0-14-73,0-7 45,0-10 10,13-3-16,4-14-4,2-7-24</inkml:trace>
  <inkml:trace contextRef="#ctx0" brushRef="#br0" timeOffset="10138.9929">13815 643 172,'0'0'107,"0"0"16,22-79-7,-14 63-55,-2 6 11,-2 4-9,1 4-48,4 2-11,4 6-4,2 22-11,1 9 11,-4 8 22,2 7-9,-5-3 10,-3-2-14,1-4 0,-2-5-6,-1-2 1,-3-3 0,-1-4-4,0-7 1,0-2 0,0-6 7,0-4-16,0-4 8,0-4-40,-1-2-53,-3 0-150</inkml:trace>
  <inkml:trace contextRef="#ctx0" brushRef="#br0" timeOffset="10355.7748">13734 887 458,'0'0'93,"0"0"-88,0 0-5,0 0 0,84-24 2,-56 24-2,-1 0 0,0 0 2,-2 0-8,-2 0-69,-7 0-161</inkml:trace>
  <inkml:trace contextRef="#ctx0" brushRef="#br0" timeOffset="10969.9867">14104 590 228,'0'0'253,"0"0"-234,0 0 34,0 0-29,0 0-14,0 0 6,32-8-5,-12 8 20,5 0-12,0 1-18,5 1 11,3-1-12,1-1 0,3 0 0,-6 0 0,-2 0-73,-10 0-77,-6 0-126</inkml:trace>
  <inkml:trace contextRef="#ctx0" brushRef="#br0" timeOffset="11238.3018">14282 608 404,'0'0'75,"0"0"-7,0 0-7,-32 82 16,25-53-46,3-1 0,1 1-18,1 4-10,1 0 9,1 1-10,0 0 2,0-6-4,0-2 2,0-3-2,3-4 0,0-4-2,0-3 0,-2-4-48,-1-2-65,0-5-108</inkml:trace>
  <inkml:trace contextRef="#ctx0" brushRef="#br0" timeOffset="11905.7472">14589 670 363,'0'0'181,"0"0"-109,0 0-9,0 0-62,0 0 6,0 0-1,-77 103-5,57-58 13,4 1-3,2 4 3,9-9-10,5-7-3,0-5-2,11-11 1,12-2 0,2-5 11,8-5 6,4-2 10,4-4-8,2-5-16,8-13 4,-4-8-7,-7-3 0,-10 1-3,-11-5-3,-11-5 6,-8-3-4,0-1-6,-19 3 6,-6 0-6,-4 9-3,-2 4 7,1 5-18,2 8-47,5 5-99,5 4-169</inkml:trace>
  <inkml:trace contextRef="#ctx0" brushRef="#br0" timeOffset="12255.9975">15037 657 657,'0'0'70,"0"0"-45,0 0-25,0 0-15,0 0 15,3 109 21,-3-63-11,0 0 17,0 1-26,0-3 7,0-5-1,0-4 0,-2-8-9,1-6 2,1-6-6,0-6-17,0-8-65,0-1-109,1 0-121</inkml:trace>
  <inkml:trace contextRef="#ctx0" brushRef="#br0" timeOffset="12664.012">15080 616 286,'0'0'101,"0"0"-7,0 0 19,24-86-28,-14 78-27,-1 3-35,6 1-12,3 4-11,1 0-4,1 19 1,-4 7 0,-5 6-1,-11 4 4,0 2 1,-14-2 2,-17 1-3,-6-4-19,-2-5-8,6-7-9,7-7 30,12-7 0,6-5 5,5 1 1,3-3-1,0 3 0,9 3 1,12 8 8,6-1 15,6 1-7,1 2-15,-1 1 3,-2 1-5,-1 2 5,-2-2-7,-3-2 3,-3 2-8,-1-2-57,-8-2-137</inkml:trace>
  <inkml:trace contextRef="#ctx0" brushRef="#br0" timeOffset="13348.8532">16648 690 396,'0'0'153,"0"0"-54,0 0-28,0 0-27,0 0-2,0 0-42,-9 3-3,9 20-14,0 16 17,0 8 27,0 2-11,0-1 1,2-4-7,1-5-5,2-5-5,0 0 0,-2-9 0,0-4-4,0-3-18,2-4-23,1-5 11,1-9-111,-1 0-173</inkml:trace>
  <inkml:trace contextRef="#ctx0" brushRef="#br0" timeOffset="13619.9984">16681 597 368,'0'0'55,"0"0"-25,0 0 42,0 0-31,0 0 1,89-67-8,-64 63-26,1 2 8,3 2-13,-6 0-1,4 0-1,0 0-1,-4 6-30,-6 2-30,-6-2-56,-8 0-70</inkml:trace>
  <inkml:trace contextRef="#ctx0" brushRef="#br0" timeOffset="13838.0157">16682 832 217,'0'0'56,"0"0"86,0 0-39,0 0-51,96 7-12,-53-7-15,5 0-15,-3-6 3,-8 2-13,-7 0-1,-6 3-31,-8 1-90,-8 0-118</inkml:trace>
  <inkml:trace contextRef="#ctx0" brushRef="#br0" timeOffset="14281.0147">17330 687 459,'0'0'65,"0"0"-30,0 0-29,0 0 6,-87 72-6,71-34 36,4 8 25,4-2-48,5-3 12,3-5-10,0-11-20,0-1-1,11-4 3,4-6-3,6-4 1,1-5 2,3-5 4,4 0-5,2-2 3,-1-16 3,-3-4 0,-3-7-8,-5-6 0,-7-3 9,-7-2-2,-5-2-7,0 1 0,-11 4 0,-8 3-6,-2 6-20,-1 7-19,-1 6-47,2 7-14,2 7-123</inkml:trace>
  <inkml:trace contextRef="#ctx0" brushRef="#br0" timeOffset="14652.0018">17667 625 534,'0'0'80,"0"0"-28,0 0-52,0 0-1,0 0 1,0 104 30,0-63 0,0-2-13,0 3-9,-2-1 6,2-4-11,0 1-3,0-10 6,-1-5-6,-2-2 0,2-6 0,-1-1-16,-1-9-35,2-3-106,-1-2-144</inkml:trace>
  <inkml:trace contextRef="#ctx0" brushRef="#br0" timeOffset="15112.0005">17667 595 588,'0'0'99,"0"0"-24,0 0-50,0 0 1,0 0-25,36-80-1,-12 78 0,-2 2-17,5 0 17,-2 13-8,-7 6 2,-4 5 1,-8 4-17,-6 0 13,0 2-9,-14-1-17,-13 0-8,-2-4-5,-3-2-7,7-7 23,8-7 23,6-6 9,8-1 6,3-2 26,0 0 8,0 1-4,0 7-34,13 4 0,6 8-2,7 1 19,-3 4 9,-1 4-18,0-1 15,-6-1-25,1 0 3,-1-4-3,-2-2 2,2 0 0,-3-6-1,1 0 1,-2-4-4,-5-4-41,2-4-70,-3-3-95</inkml:trace>
  <inkml:trace contextRef="#ctx0" brushRef="#br0" timeOffset="17150.0012">8178 2537 413,'0'0'121,"0"0"-34,0 0-13,0 0-35,0 0 5,0 0-16,-2-3-23,2 3 4,0 9-9,0 14 0,4 6 0,0 5 5,1 3-5,1 4 0,0-1 2,4-1-2,1-2 8,-1-4-8,3-3 0,-2-4-8,4-4-31,-6-7-20,0-6-61,-3-6-72</inkml:trace>
  <inkml:trace contextRef="#ctx0" brushRef="#br0" timeOffset="17692.7193">8226 2585 498,'0'0'46,"0"0"-29,-3-95 5,3 71 9,0 8 22,0 6 3,0 5-8,0 2-36,5 3-10,9 0-2,8 11-14,4 14 12,4 3-7,-3 4 9,-3-1 2,-6 0-1,-3-2-1,-5-4 0,-5-4-9,0-6 5,-3-5 4,-1-4-10,1-3 10,-2-3-32,0 0 27,0 0 4,1-16-14,1-10-7,4-4 20,3-6 2,0 0-5,1 1 12,-1 1-3,6 4 9,-1 7-7,0 6 7,0 8-13,-2 9 0,1 0-11,1 3-2,5 20 8,0 5 2,-2 10 6,1 1 5,-5 0-2,-2 0-5,1-1-1,-5 0 3,-4-4-3,-3 0 0,0-5-8,0-3-10,0-4-26,2-11-103,1-5-132</inkml:trace>
  <inkml:trace contextRef="#ctx0" brushRef="#br0" timeOffset="18132.2625">8993 2410 519,'0'0'78,"0"0"-75,0 0 12,0 0-13,0 0 5,86-21-1,-56 16 1,-3 4-8,-4 1 2,-4 0-2,0 0-6,-8 0-149,-7 0-158</inkml:trace>
  <inkml:trace contextRef="#ctx0" brushRef="#br0" timeOffset="18367.0023">9139 2428 285,'0'0'255,"0"0"-251,0 0-2,0 0 40,-1 82 11,1-54 12,0 1-41,0 1-15,0 0 4,0 0-8,0 0-5,0 0 0,0-2 6,0-5-5,0 0-1,-2-7-26,-5 0-53,1-4-94,-5-2-113</inkml:trace>
  <inkml:trace contextRef="#ctx0" brushRef="#br0" timeOffset="18553.0038">9018 2883 455,'0'0'208,"0"0"-146,0 0-8,0 0-40,0 0-11,0 0 30,63 1-22,-27-2 0,1-8-11,1 0 9,2 0-10,-3 3 1,0 0-33,-7 3-13,-3 0-117,-11 0-166</inkml:trace>
  <inkml:trace contextRef="#ctx0" brushRef="#br0" timeOffset="19037.0041">9813 2377 449,'0'0'139,"0"0"-111,0 0 14,0 0-42,0 0-8,0 0 8,-8 66 10,-7-28 32,-6 1 0,0 3-30,-6-1 1,2-2-13,-1-4 8,4-4-4,5-5-4,1-5-10,4-5-25,3-2-63,-1-8-40,5-6-151</inkml:trace>
  <inkml:trace contextRef="#ctx0" brushRef="#br0" timeOffset="19324.2777">9553 2440 311,'0'0'282,"0"0"-241,0 0 41,0 0-48,0 0-34,0 0-4,46 26 4,-17 5 0,0 6 16,-2 0-10,1-2 4,2 1-7,-2-3 0,-1-3-6,-3 0-5,-2-5-12,-5-4 6,-4-5-33,1-4-45,-5-7-61,2-5-163</inkml:trace>
  <inkml:trace contextRef="#ctx0" brushRef="#br0" timeOffset="19609.7552">10109 2368 669,'0'0'38,"0"0"-38,0 0-14,0 0 14,6 92 6,0-52-2,-2 1 23,-2-3-24,-1-2 3,-1-4 2,0-2-7,0-3-1,0-3 0,0-6-23,0-4-33,0-7-66,0-6-149</inkml:trace>
  <inkml:trace contextRef="#ctx0" brushRef="#br0" timeOffset="19849.0042">10078 2361 499,'0'0'73,"0"0"-45,0 0 23,0 0-46,56-84 6,-27 73-6,-1 6-5,0 3 0,-2 2 1,-4 0-3,-4 2 1,0 10-62,-6 3-19,-8 2-68,-4-1-69</inkml:trace>
  <inkml:trace contextRef="#ctx0" brushRef="#br0" timeOffset="20065.0242">10111 2555 268,'0'0'104,"0"0"-99,0 0 83,0 0-9,0 0-7,0 0-33,99-12-27,-70 7 6,-4 4-18,-4-2 1,-3 3-2,-9 0-27,-5 10-76,-4 7-15,0 1-76</inkml:trace>
  <inkml:trace contextRef="#ctx0" brushRef="#br0" timeOffset="20267.1817">10124 2774 229,'0'0'101,"0"0"-80,0 0 17,0 0 31,0 0-1,0 0-13,56 12-8,-26-12-15,5 0-25,-1 0 12,-4 0-18,-2 0-1,-4 0-2,-3 0-13,0-1-34,-6-3-86,1-3-169</inkml:trace>
  <inkml:trace contextRef="#ctx0" brushRef="#br0" timeOffset="20702.7682">10628 2397 494,'0'0'205,"0"0"-147,0 0-13,0 0-45,0 0-13,0 0 13,21 57 3,-15-25-1,3 0 9,-4 0-8,0 0-3,-3-2 0,-1-3 3,-1-3-9,2-3-15,-2-4-46,0-7-43,0-5-157</inkml:trace>
  <inkml:trace contextRef="#ctx0" brushRef="#br0" timeOffset="21068.003">10525 2348 461,'0'0'55,"0"0"-8,0 0 59,0 0-57,0 0-14,0 0-30,88-64 4,-41 71-14,5 18 7,4 4-2,0 5 22,-4 2-21,-9-1 1,-9 1-2,-7-4 2,-10 2-2,-8-3 2,-9 1 2,0-3 1,-15-4 1,-14-1-2,-5-3 1,1-1 0,0-4-5,2 0 0,4-8-3,2-3 1,3-2-24,2-3-16,-1 0-13,2 0-78,5-1-63</inkml:trace>
  <inkml:trace contextRef="#ctx0" brushRef="#br0" timeOffset="22147.0061">12101 2285 554,'0'0'32,"0"0"-10,0 0 25,-84-49-35,56 41 13,1 4 10,4 4-26,3 0-3,-1 0-6,7 4 0,-2 11-2,4 5 2,3 2 0,4 5 4,5 3-1,2 2 3,16 3-6,7-4 3,8 0-7,5-3 6,5 1-2,-3-4 7,-4-4-7,-5-1 0,-7-5 0,-10 0 2,-6 2-7,-8-3 5,0 0 0,-19 1 5,-8 0 3,-3-3-7,-4-1 4,0-4 1,-2-5-6,3-2 0,2 0-27,2 0-7,7-6-73,3-6-104</inkml:trace>
  <inkml:trace contextRef="#ctx0" brushRef="#br0" timeOffset="22665.0048">12311 2245 292,'0'0'217,"0"0"-178,0 0-33,0 0 19,92-16-16,-56 11 5,3-1 4,3 3-18,-2-1 0,-2 3 0,-6-1-27,-6 1-119,-10 0-214</inkml:trace>
  <inkml:trace contextRef="#ctx0" brushRef="#br0" timeOffset="22916.0064">12423 2250 308,'0'0'37,"0"0"28,-6 77 6,6-43-6,0-1-29,0 1-17,0 1 12,0-5-13,0 2-17,0-1 7,0-4-2,0 1-2,0-8-4,0-1-37,-1-9-134,1-5-216</inkml:trace>
  <inkml:trace contextRef="#ctx0" brushRef="#br0" timeOffset="23446.0086">12941 2162 397,'0'0'154,"0"0"-136,0 0-15,0 0 6,-6 87 49,-2-43 19,-5 0-39,2-2-21,2-3 4,-4 0-15,1-1-4,0-4 1,-1-2-3,-1-5 11,1-6-9,4-7-2,4-6-29,5-8-37,0 0-48,3-10-14,14-13-94</inkml:trace>
  <inkml:trace contextRef="#ctx0" brushRef="#br0" timeOffset="23714.0313">12963 2169 382,'0'0'79,"0"0"-20,0 0 10,0 0-22,0 0 4,0 0-30,43-39-21,-25 66 3,0 11 20,-3 6 18,-3 1-27,-2 0 1,-2-4 0,-2-4-12,-2-1 3,4-5-6,-2-3 1,-3-5 1,0-5-2,-3-2-7,0-8-19,0-4-43,0-4-65,0 0-112</inkml:trace>
  <inkml:trace contextRef="#ctx0" brushRef="#br0" timeOffset="23905.0216">12903 2479 673,'0'0'36,"0"0"-35,0 0 0,0 0-1,85-49-14,-50 40-19,2 2-42,-3 2-97,-1 2-245</inkml:trace>
  <inkml:trace contextRef="#ctx0" brushRef="#br0" timeOffset="24195.0154">13325 2100 485,'0'0'146,"0"0"-102,0 0-22,0 0 0,0 0-19,0 0 21,75-18-8,-46 18-13,3 0 5,0 0-5,-1 3-1,0 0-2,-5 0-52,-4 0-64,-10-2-149</inkml:trace>
  <inkml:trace contextRef="#ctx0" brushRef="#br0" timeOffset="24437.0104">13460 2161 370,'0'0'97,"0"0"-88,0 0 36,-2 85 7,2-58-21,0 3 10,0 1-21,0-2-3,0 3-4,0 0-13,0-5 20,0 0-19,0-5 0,0-5-1,0-3-55,0-7-113,0-7-184</inkml:trace>
  <inkml:trace contextRef="#ctx0" brushRef="#br0" timeOffset="25030.0154">13791 2201 139,'0'0'421,"0"0"-342,0 0-9,0 0-18,0 0-19,0 0-33,0 20-3,0 13 3,0 6 6,0 3 14,-2-3-17,1 1 5,-1-4-7,-1-4 7,1-3-8,-1-3 0,1-5 1,2-5-5,0-5-30,0-6-21,0-5-144,0 0-186</inkml:trace>
  <inkml:trace contextRef="#ctx0" brushRef="#br0" timeOffset="25263.0055">13845 2099 520,'0'0'86,"0"0"-60,0 0 4,0 0-8,55-82-4,-36 75 1,4 1-2,1 3-13,3 1-4,1 2 0,-3 0-4,-3 0-10,-3 8-76,-6 5-36,-7-1-67,-5 5-122</inkml:trace>
  <inkml:trace contextRef="#ctx0" brushRef="#br0" timeOffset="25500.0216">13882 2270 231,'0'0'89,"0"0"-70,0 0 37,0 0 42,0 0-11,0 0-31,75 7 0,-44-7-44,-3 0 2,-4 0-14,-7 0 0,-7 0 0,-4 0-58,-6 7-21,0 7-44,-15 4-68</inkml:trace>
  <inkml:trace contextRef="#ctx0" brushRef="#br0" timeOffset="25717.0212">13864 2585 44,'0'0'122,"0"0"-24,0 0-10,0 0 25,0 0-24,0 0-28,96 26 9,-66-26-55,2 0-5,0 0 12,-1 0-18,-4 0-4,-3-3-7,-5-4-92,-5 1-71</inkml:trace>
  <inkml:trace contextRef="#ctx0" brushRef="#br0" timeOffset="27264.2602">15253 1996 268,'0'0'142,"0"0"-93,0 0 4,0 0-41,0 0-5,0 0 7,-51-4-3,46 7-8,3 1 28,1 1-28,1-2 4,-2 1-7,2-4 7,-1 2-7,1-1 8,-2 2 2,2 0 15,-1 1-24,-2 2 8,0 1-2,-2 5-3,-1 8 13,-3 1-2,2 7-7,-1 0 8,2-2-11,-1 3-4,4-3-1,3-3 5,0 0-7,0-5 2,5-1 0,5-5-5,0-5 0,3-2 5,6-5 1,3 0 6,5 0 22,2-5-25,-3-8-3,-4-2 2,-4-3-1,-9 0-2,-4-2 3,-5-4-3,0-3 0,-3-1-1,-12-1 5,-5 2-8,1 3 6,1 4-7,3 5 5,5 7 0,4 2 0,4 6 1,2 0-1,0 0 0,0 11-13,0 7 9,5-1 0,5-1 4,5-1-2,3-4 2,3-2 0,4-3 0,0-6-8,2 0 8,1 0 2,0-3 4,0-11-7,0-2 1,-2 1 0,-6-3-5,-9 1 11,-8 0-6,-3-4 0,0 2 8,0-2-8,-11 0 4,-5 4-2,1-1 10,-3 3-10,2 2 7,3 3-5,4 4 2,2 4 5,4 0-2,3 2-7,0 0-4,0 0 1,0 0-13,8 0-5,9 0 19,6 0 1,4 6 4,0 3-2,1 1-3,1 3 1,-3 3-2,0 4 1,-5 4-6,-3 4 3,-8 7 6,-2 1-1,-4 2-2,0 1 5,1-3-5,0-1 0,1-7 1,3-2-1,4-7 0,7-5 0,6-3-1,9-7-1,8-4 2,3 0 0,5 0-28,-2-6-11,-7-3-92,-9-3-179</inkml:trace>
  <inkml:trace contextRef="#ctx0" brushRef="#br0" timeOffset="43987.9803">17006 2200 94,'0'0'148,"0"0"-95,0 0-10,0 0 1,0 0-25,0 0 4,0 0-6,0 0-9,0 0 18,2 0-8,2 0 5,3 0 8,1 0-22,1 0 5,4 0-14,-1-5 2,-1-5 6,-1 0-7,-1-1-1,0-2 0,-3 3-1,1-2-2,-2 0 1,-3 1 4,1 0-2,-3 4 3,0 7 2,0-1 28,0 1-13,0 0 11,0-2-21,0 2-10,0 0 0,0 14-17,0 5 17,0 4 5,0 0-3,0-4-2,0 4 0,1-8 0,2-4 4,2-1-4,-1-9 2,3 4-6,1-4-21,1-1 15,6 0-5,0 0-7,2-10 12,0-4 0,1-1 6,-3 2-5,-2-2 11,-1 1-2,0 2 0,-1 2-6,-2 0 6,-2 4 5,0 1-2,-2 5 2,-1 0 3,1 0-16,3 0 6,2 5 1,-1 11 1,-2 2 8,-1 1 1,0-1-6,-5-1 0,1-4 6,-2-5-6,0-1 0,0-4 4,0 0-2,0-1-3,0-2 25,0 0-14,0 0 13,0 0-9,0-6-16,0-6-2,0-5-4,1-5 3,7-1-4,1-3 2,6 3 4,-5 0 0,1 8 0,1 5-8,-3 5 8,-2 5-1,3 0 0,1 0-17,1 7 18,1 8-5,-1 0 7,-1 3-12,-5 2 19,-2-6-9,-1 4 14,0 1-14,0-1 0,2-2 1,0-2 0,1-3-1,1-4-33,-1-4-67,1-3-133</inkml:trace>
  <inkml:trace contextRef="#ctx0" brushRef="#br0" timeOffset="44241.9569">17331 1897 703,'0'0'61,"0"0"-31,0 0-27,0 0 16,0 0-19,0 0-18,0-11-42,-1 11-252</inkml:trace>
  <inkml:trace contextRef="#ctx0" brushRef="#br0" timeOffset="45509.3647">18425 2059 126,'0'0'293,"0"0"-254,0 0 9,0 0 12,0 0-11,0 0-20,-46-55 22,34 52-16,1 1-7,-2 1-8,-2 1-20,-2 0 1,-2 0-2,-1 18 7,-2 9-6,0 6 1,3 0 1,4 2 14,5-4-11,5-3-9,5-2 4,0-5 0,0-1-4,12-3 1,4-5 3,7-3-4,3-6 6,3-3-6,2 0-7,-1-9-16,0-9 16,-2-5-13,-5-2-8,-6 0 12,-4 1 13,-5 3 7,-6 3 4,-2 2 5,0 5 43,0 4-3,0 2-2,0 4 3,0 1-26,0 0-19,0 0-5,0 12-27,0 6 26,0 5 2,0-4-1,0-2 7,7-4-7,5-4-4,1-4 1,-2-2 0,3-2-5,0-1-17,2 0 3,1-9 14,1-7-13,-3-5 7,0 0 3,-3-1 11,0 3-2,1-1 4,-4 5-2,0 3 3,0 6 5,-3 6-11,3 0 3,4 0-7,-1 2 6,2 13 1,-1 3 0,-2 0 0,-4 0 4,2-3-7,-4 3 3,-2-6-1,-2-2 1,1 0 1,-2-5 3,0-2 2,0-1 3,0-2-5,1 0-4,2 0 8,2-7 5,2-13-13,2-2 0,3-3-3,1 6 3,-1 5-2,-1 3-1,2 7 3,1 3-3,0 1-5,0 0 8,1 7-11,-2 7 8,0 2 2,-2 1 1,0 3 0,-1-2 0,-4-2-3,1 2-12,-1-3-36,-4-1-23,0-4-82,-2-5-178</inkml:trace>
  <inkml:trace contextRef="#ctx0" brushRef="#br0" timeOffset="46325.0398">19749 1815 275,'0'0'147,"0"0"-49,0 0-22,0 0-10,0 0-36,0 0-10,-4 10-20,4 17 0,0 6 20,0 4-12,0 4 17,0 2-18,0-1-3,0-2 8,0-5-8,0-4-2,0 1 0,0-3 2,2-1-4,0-2 0,-1-7-6,1-4-23,1-6-42,1-9-96,0 0-125</inkml:trace>
  <inkml:trace contextRef="#ctx0" brushRef="#br0" timeOffset="46667.974">19769 1733 455,'0'0'151,"0"0"-73,0 0-73,0 0-1,0 0-2,82-29-2,-51 26 9,-2 2-9,0 0 0,-4 1 3,-4 0-3,-8 0-28,-6 4-43,-7 5-77,0 1-31</inkml:trace>
  <inkml:trace contextRef="#ctx0" brushRef="#br0" timeOffset="46906.9725">19765 1922 239,'0'0'44,"0"0"-7,0 0 21,0 0-15,0 0 19,0 0 2,36 17-17,-13-16-21,4 4-9,0 0-17,0-1 0,-3 1-37,-5 2-74,-8 5-79</inkml:trace>
  <inkml:trace contextRef="#ctx0" brushRef="#br0" timeOffset="47136.9176">19765 2245 180,'0'0'102,"0"0"-25,0 0 29,0 0-32,0 0-36,110 0-19,-77 0 1,-1 0-16,-3 0-4,-2 0-37,-3 0-104,-5 0-76,-4 0-8</inkml:trace>
  <inkml:trace contextRef="#ctx0" brushRef="#br0" timeOffset="47923.0163">20148 1966 195,'0'0'228,"0"0"-198,0 0-17,0 0 10,0 0-10,0 0 5,60-16 15,-47 16-17,-2 0-2,-1 6-8,-1 6-3,-3 1 12,0 2-9,0 3-3,-3 0 12,2 3-12,0-1-2,-3-5-1,-1 3 0,-1-1 3,0-1 2,0 2-5,0-3 2,0-2 3,0-3-5,-3-2 0,2-3 5,-2 0-7,3-2 2,0-3 0,0 0 11,0 0-11,0 0 0,0-6-22,6-12-81,1-2-170</inkml:trace>
  <inkml:trace contextRef="#ctx0" brushRef="#br0" timeOffset="48894.0156">20288 2106 167,'0'0'77,"0"0"13,0 0 6,0 0-21,35-81-27,-26 70 3,1 3-12,-1 0-4,0 1-2,2-1-14,2 3-8,-1-1-6,0 4-3,0-2-2,-2 4 0,2 0-4,-3 0 4,-1 9 0,2 7-5,-1 2-3,-1 4 3,-2 2 5,-1 3-5,-3-1 5,2-4 5,-1 1 10,0-7-7,2-2-7,-2-5 3,1-4-4,2-1 0,-2-2 2,4-2 3,3 0-2,6 0 14,3 0-13,1-5-2,0-1-2,-6-3 0,-2 0-4,-4-4 4,0-9 0,0 0-3,-2-1-1,-1-4 4,0 1 0,0 2 0,0 3 4,-1 3-4,-4 5 0,1 2 11,-1 4-6,-1 4-5,0-2 2,0 5 1,2 0-6,2 0-1,4 14-9,2 7 8,3 4 4,-2 3-3,1 3 4,0-5 0,-1-4 4,-1-2 0,-4-7-2,-3 1-2,-3-1-8,0 0 2,0 1-16,-19-3-31,-7-2-12,-6-3-139</inkml:trace>
  <inkml:trace contextRef="#ctx0" brushRef="#br0" timeOffset="50797.0268">20894 2038 350,'0'0'72,"0"0"-57,0 0-12,0 0 3,0 0 22,0 0 13,51 0 0,-32 0-9,1-3-6,4 2 11,-2-3-35,0-2 9,-5-1-9,-3 1 2,-1 1 4,-7-2-4,0-1 4,-6-2 10,0 0-18,0 0-2,-5 3 0,-8 3-2,-5 1 3,-2 3-4,-4 0 5,4 0 5,-1 9-5,3 13-2,3 9 1,1 1 1,7 3 14,2-3-2,5-2-5,0-6 9,0-4-15,12-7 2,6-5 0,0 0-1,5-4 7,5-3-3,0-1-3,2 0-3,1-10-28,-1-9 1,-2 1 12,-3-3-2,-5-1 11,0-2 7,-5-1-1,3 0 0,-5 5 2,2 4-2,-6 4 3,0 4 1,-3 4 21,-2 1-17,-1 3-1,-1 0-7,2 3-4,4 12 2,1 2 2,1 0 0,-2 1 2,-1 0 0,-1 4 2,1-4-2,-2 0 4,-2-3-6,0-3 0,-3 0 5,0-3-5,0 0 6,0 0-3,0-4 6,-2-4-6,1 0-3,1 1 0,0-2 2,0 0 6,0 0-2,0-9-6,0-7-6,0-4 4,4-4 1,13-3-4,-2-2 0,1 0-5,-1 7 15,-4 4-5,-1 3 0,-3 7-7,-2 4 7,-2 1-1,-1 3 1,1 0-2,2 0-4,3 15 6,-1 4-1,1 6 0,-5 3-1,-2 1 1,-1-4 1,0-2 11,0-4-6,0-2 0,0-5 7,0-4-9,0-4-3,0-3 6,0-1-5,0 0 11,0 0-7,0 0 1,0-10 6,6-8-6,5-3-9,2-3 3,2 3-7,-1 3 3,-1 1-4,-1 2 8,4 1 0,-2 4-12,0 4 6,0 6 1,-3 0-6,0 0 9,0 14-4,-1 5 6,1 2 0,-2-1 2,1-2-2,-1-9 0,0 3 0,2-1 3,-1-6-3,3 4 0,-1-7 2,5-2 0,2 0-2,1 0 0,5-9 0,-1-6 8,-2-3-8,-10-2 0,-1-2-4,-3-2 2,-2-4-2,0 3 4,-4-8 0,-2-2 5,0 1-4,0-4 2,0 5 4,-2 5 0,-2 0 1,4 4 16,0 3-17,0 1 13,0 7-12,-2 4-2,2 3 15,0 4-7,0 2 14,-6 0-21,5 0-3,1 0-8,-3 18-3,3 15-5,0 12 4,0 8 12,0 3-4,0 0 0,0-2 3,0-3 1,0-3-2,0-11 8,0-3-6,0-10 3,0-4-8,-1-5 1,1-6 0,-2-5 3,2-3-3,0-1-3,0 0-10,0 0-32,0-13-1,0-5-104,0-3-134</inkml:trace>
  <inkml:trace contextRef="#ctx0" brushRef="#br0" timeOffset="51921.0283">21947 2094 356,'0'0'159,"0"0"-39,0 0-52,0 0-2,0 0-34,38-78-32,-23 60 15,1 6-15,-4 1 0,4 8-5,-3 3 6,1 0-5,1 0 4,-2 12-7,0 8 1,-6 3 6,-1 9 0,-6-6-4,0-2 6,0 0-2,-7-3 0,-10 0 1,-4-3 3,-2-1-4,-4-3 7,-2-1-7,1-4-7,4-1 1,2-5-11,5-1-10,8-2 16,5 0 0,4 0 11,0 0-9,0 0-1,3 0 2,4-2 3,8 0 4,0-1 1,4 3 0,7 0 0,-5 0-5,4 0 11,-1 0-6,-2-3 0,3 0 1,1-4 4,3-1-5,3-2 0,-2-5 3,0-4 2,0-3-5,-3-5 1,-1-3 0,0-4 11,-6 0 13,-3-2-5,-2-2 5,-5 1-23,0-1 10,-4-1-12,2 2 2,-3 0 1,-1 2-3,1 4 0,-5 5-3,0 5 8,0 5-7,0 4 2,0 8 0,0 3 0,-6 1 0,-6 9 0,-6 20-9,-3 13 10,-2 9-2,6 3-1,1 4-1,3-1 0,7 2 3,6-5 0,0-6 0,0-11 1,5-8-1,6-8 0,3-6 0,1-6 6,3-6 2,4-3 10,3 0 5,4-3-23,1-12 0,0-6-2,-8-1 4,-2-4-6,-8-3 4,-6-3-17,-5 7 13,-1 7-10,0 8 14,-1 8 8,-8 2 3,0 0-8,-2 21 0,4 7-3,2 4 0,5-2 4,0-2-4,0-5 3,5-3-2,5-3 8,8-5-8,3-8-1,3-2-20,1-2-59,-1 0-190</inkml:trace>
  <inkml:trace contextRef="#ctx0" brushRef="#br0" timeOffset="54713.2248">10597 3703 319,'0'0'101,"0"0"-20,0 0-41,0 0 0,0 0 14,0 0-30,-27-13 13,18 13-24,-3 0-12,-3 8 4,2 9-5,-2 6 3,4 3-7,4 0 0,1 3 4,6-2 0,0-3 4,0-4-11,0-4 7,12 0 0,1-6 7,4-2-7,4-7 0,4-1 9,0 0-8,2-6 2,-3-10-3,-3-5-6,-3-2-6,-6 0-8,-5 2 10,-5 3 8,-2-5 4,0 1-1,-6 2 3,-5 1-3,2 4 14,-2 6-14,3 1 21,5 7-8,0-1-9,3 1 5,0-1-8,0 2-2,0 0-8,3 0-2,13-1 4,5-5 3,6 1 3,-3-2 12,3-2-12,-5-2 0,-2-4 0,-3-5-5,-3-2 5,1-5-1,-5-2 9,-2 2-10,-5-2 2,-3 3 0,0 3 14,0 3-9,0 8 21,-3 5 6,1 4-19,2 3 10,0 0-23,0 28-10,3 17 6,11 20 8,2 12-2,0 4-1,0 5 0,-3-3 15,-3-8-8,-2-9 11,-1-6-16,-4-5 5,-3-6-8,0-8 0,0-7 3,0-13-6,0-8 3,0-8-10,0-5-5,-3-5 3,-4-18-4,1-7-6,1 0 15,4-2 3,1-1 7,0 2-4,0 2 1,4 2-30,11 3 16,3 1-12,9 2-42,3 0-28,4-2-130</inkml:trace>
  <inkml:trace contextRef="#ctx0" brushRef="#br0" timeOffset="55397.0015">12098 3450 366,'0'0'264,"0"0"-245,0 0-19,0 0-17,0 0 17,0 80 11,6-45 28,0-1-12,1 2-21,0-1 20,-2 0-18,-2-1-4,2-4-2,-4-3 3,1-4-5,-1-10 0,1-2-6,-1-6 1,5-5-80,0 0-39,0-5-40,0-11-51</inkml:trace>
  <inkml:trace contextRef="#ctx0" brushRef="#br0" timeOffset="55904.0229">12126 3565 266,'0'0'94,"0"0"-28,-15-101-7,12 68-3,3 3-10,0 1 10,0 8 16,0 3-32,8 3-26,3 6 8,3 4-21,8 5 4,5 3-10,4 21-2,4 10 7,-2 2 4,-5 1-1,-6 0 6,-8-5-7,-8-1 5,-3-8-3,1-3-4,-4-5 0,2-6 0,-2-4 2,0-3 0,1-2 0,1 0 2,-1-3 5,2-14-8,0-7-2,3-2-2,2-4 3,0 0-1,0 2 3,4 1-2,-2 4 5,-1 6-5,-1 4-1,-2 4 0,4 6-3,-1 3 0,6 0 0,5 13 2,0 14 2,0 8-7,-2 0 7,-3 2-1,-5-3 1,-1 0 4,-4-1-4,-2-2 3,-2 0-5,1-3 2,-2-3-5,0-6-31,4-6-70,-3-6-122</inkml:trace>
  <inkml:trace contextRef="#ctx0" brushRef="#br0" timeOffset="57711.0367">12789 3525 353,'0'0'220,"0"0"-189,0 0-26,0 0-3,0 0 2,0 0-2,0 53 10,0-33 3,1 1 16,2-2 1,1 1-27,1-2 15,1-3-18,3-4 2,0-2-4,1-5 4,2-1 1,0-3-5,2 0 1,3-4-1,0-14 1,2-2 0,-5 0-1,-7 2-13,-1 2 13,-6 1 0,0 3 1,0 3 1,0 3 6,0 6 28,0 0 6,0 0-33,0 0-9,0 3-15,1 10 9,4 3 5,1-1 1,3-4 0,3 3-3,1-2 6,4-1-3,1-2 0,1-3-15,3-2 12,1-4-17,2 0 18,-1 0-6,0-7-35,-6-7 30,1-4 10,-7-2 1,0-1-1,-6-2 6,0-8 5,0-2 22,-3-4-24,-1-7 9,-1-3-6,-1-3 2,0 1 11,0 2-18,-4 6 11,-4 7-15,-1 5 7,1 8-7,0 6 0,-1 3 2,0 6-2,-3 2 0,7 4-2,-2 0 1,-4 18-8,-2 22 5,-1 19-1,4 9 5,6 2-6,4 0 6,0-11 0,0-5 2,13-5-2,7-5 0,0-3-2,6-8 4,-1-6-5,-1-7 3,-2-7 0,2-5-3,-2-5-2,3-3-3,6 0-17,6-17 10,-1-7-3,-2-5-28,-4-1-4,-6-2 21,-8-1-8,-4-1 36,-1-1 1,-5-1 1,0-3 16,-2 0-10,-4 0 15,0 0 8,0 2-3,0 7 10,0 5 9,-9 2-17,2 7-3,1 2-18,-1 5 7,2 6 2,5 2-13,0 1 10,0 0-14,0 11-20,0 15 19,0 5 0,0 3 1,3 2 5,6-1-5,-2-3 0,1 3-4,1-3 7,2-4-3,0 1 2,2-5-1,-1 1-1,-3 0-2,0-1 2,-3-1-1,-3-2 7,-1-3-7,-1-2 1,-1-6 0,0-1 1,0-5-1,0-3 0,2-1-3,-1 0 1,1 0 2,-1 0 1,2 0-1,3 0-10,1 0 10,1 0 1,0 3-1,-1-2-5,2 3 5,1-4 0,3 0 1,3 0-1,-1 0 1,3 0-4,-2 0 2,-1-4-1,0-4-6,-6-2-4,0-1 6,-2-1 6,0-2-4,-4-2 0,0-2 1,-1-2-1,-2 0 4,3 3 4,-3-3-3,0 3 2,0 4 0,0 2-3,-3 8 7,1 1-4,1 2 18,-1 0-21,2 0-2,0 17-3,0 4-1,0 0 5,0 0-2,0-4 3,8-1-1,1-3 2,6-3 6,-3-1-7,4-4 0,-2-4-5,3-1-14,2 0-49,-3 0-66,-4-6-218</inkml:trace>
  <inkml:trace contextRef="#ctx0" brushRef="#br0" timeOffset="57994.0433">13919 3223 803,'0'0'35,"0"0"-33,0 0 5,0 0-14,0 0-11,0 0-21,-6-1-52,5 4-180,-8 7-120</inkml:trace>
  <inkml:trace contextRef="#ctx0" brushRef="#br0" timeOffset="58254.025">13352 3470 582,'0'0'25,"0"0"-10,0 0-15,0 0 22,0 0-1,120 0 9,-66 0-6,1-8-19,-2 1-2,-5 4-3,-5 0-19,-4 1-73,-7 2-9,-6 0-65</inkml:trace>
  <inkml:trace contextRef="#ctx0" brushRef="#br0" timeOffset="58950.0358">14065 3320 302,'0'0'214,"0"0"-154,0 0 5,0 0-21,0 0 2,0 0-23,-3 1-13,3 20-10,0 11-7,11 11 7,-2 7 28,-3 3-9,0-2 5,-3-2-2,0-2-6,-2-3-8,2-2-4,0-6-4,2-1 0,-4-7 0,-1 0 1,0-7-1,0-6-23,0-4-24,0-4-45,2-7-97,-2 0-126</inkml:trace>
  <inkml:trace contextRef="#ctx0" brushRef="#br0" timeOffset="59876.8749">14124 3581 435,'0'0'81,"0"0"-37,0 0 30,18-77-13,-5 63-27,2 2-6,0 2-21,3 6-2,1 4 7,1 0-12,-1 9-1,-3 8-2,-4 4 2,-4 0 1,-8 0 0,0 1 2,0-2-7,-8-1 5,-9 0 0,-5-3 0,0-4-12,0-3-7,7-4 7,2-3 6,4-2 1,4 0 4,2 0 1,3 0 13,0 0 9,0 0-11,0 0-11,12 0 4,9-1-5,7-3 1,2-2 0,4-2 4,4 1-2,1-3-2,4-1 0,-4-2-12,-1-2 8,-2-3-12,-2-1 15,-6-1-2,-6-5-1,-6-1 4,-5-3 1,-5-4 1,-3-3 34,-3-4-33,0-3 13,0 0-6,0 1-10,-5 5 0,-6 6 0,-2 4 7,1 9 2,0 4-4,-1 5 2,7 8 8,3 1-15,0 0 0,-2 10-2,-2 23-7,0 17 3,1 12 7,4 4-1,2-3 0,0-6 1,0-9-4,0-7 3,9-5 0,7-6-5,-1-4 9,6-5-4,1-6 0,0-9-3,6-6 3,3 0 0,4-4 0,-4-10-4,-3-4-21,-4 0 10,-6-5-3,-5-2-8,-7-1 0,-4-2-13,-2 4 34,0 6 5,-2 5 3,-7 7 68,3 6-9,2 0-38,-2 0-20,3 12-4,0 8-12,3 7 0,0-2 10,0 1 2,13-2 3,7-3-2,5-4-2,4-5 1,2-4-17,2-8-40,-6 0-153</inkml:trace>
  <inkml:trace contextRef="#ctx0" brushRef="#br0" timeOffset="60780.0323">16032 3112 546,'0'0'67,"0"0"1,0 0-18,0 0-1,0 0-38,0 0 4,0 0-8,-98-80-2,78 76-1,-2 4-4,-1 0 2,1 6-6,-4 13 4,1 8 0,4 8-2,8 7-3,8 5 4,5 0-1,6 2 2,17-7-10,2-4 5,7-7 5,6-2 0,3-2 9,-4-3-12,-3-1 3,-8-4 0,-7 0 2,-9-5-2,-4 0 0,-6-2 0,0-2 2,-9-2-2,-14-2 5,-7-3 1,-2-3-1,-2 0 2,3 0-7,1-6 0,3-3 6,6 3-10,5 0 4,2 1-9,9 1-7,5-2-93,0-1-177</inkml:trace>
  <inkml:trace contextRef="#ctx0" brushRef="#br0" timeOffset="61352.025">16266 3482 576,'0'0'10,"0"0"-10,0 0 0,0 0 11,0 0 36,0 0-27,76 9 8,-61-9-17,0-1-3,-1-6 6,0-3-8,0-2-1,-2-6-4,-2 0 10,-4-6 6,-1-7 5,-4-5-12,1-7 21,-2-7-29,0 0-2,0 4 12,0 2-10,-6 6 15,0 6-3,0 4-5,0 8 26,3 7-32,0 7 20,1 6-1,2 0-20,0 1-4,0 30-23,0 17 23,0 14-5,8 7 11,4 0-4,1-7 0,3-5-2,4-12 0,1-7 2,1-9 0,-1-8-3,-3-10 3,-2-4-47,-2-6 0,-4-1-35,2-9-57,-7-15-476</inkml:trace>
  <inkml:trace contextRef="#ctx0" brushRef="#br0" timeOffset="61604.8567">16207 3197 494,'0'0'195,"0"0"-195,0 0-12,0 0 12,0 0 29,104 2-9,-59-10-15,4 1 11,-4 1-14,-5 0-4,-3 3-9,-7 2-36,-7-1-25,-4 2-65,-9 0-130</inkml:trace>
  <inkml:trace contextRef="#ctx0" brushRef="#br0" timeOffset="62971.997">16803 3254 429,'0'0'84,"0"0"-23,0 0 13,-103-1-37,78 12-34,7 4 34,3 6-23,3 2-4,5 2 6,2-1-9,1 2-7,4-2 0,0-3-7,0-2 7,7-5 0,5-4 6,3-3-14,2-6 5,3-1-19,3 0 11,-4 0-21,2-12 21,-4-3-24,-4-2 20,-4-1 15,-5 2 0,0-4 8,-4 7 17,0 4-11,0 2 39,0 7-1,0 0-27,0 0-25,0 2-11,0 13 11,0 3-6,0-3 7,7-1-4,0-4 3,4-1 0,3-1 0,3-4-4,5-1-5,2-3-15,3 0-2,-1 0 7,0-10-26,0-4 1,-6-7 25,-3 0 2,-2-6 17,-5-7 22,4-5-9,-7-4 16,1-1 0,-2-2 31,-3 4-22,-2-2-29,5 2 15,-5 4-23,1 5 13,-2 6-8,0 10 7,0 7-5,0 5 18,0 5-14,0 0-3,0 0-9,0 22-25,-6 18 17,0 14 8,3 8 0,0 0 6,3 0-4,0-7-2,0-7 0,0-7-1,9-7-1,4-6 2,1-4 0,5-9-6,2-8-2,8-5-10,5-2-9,0 0-6,2-9 20,-6-2-21,-3-6 14,-8 1 11,1-8-15,-7-3-9,0-5 2,-5-2 21,-5 1 9,-3 3-8,0 4 9,0 10 6,-5 2 5,-4 5 28,-2 4-39,-1 5 8,1 0-8,-1 7 0,3 18 2,3 5-12,5 3 10,1-3 0,0-6 0,4 0 3,10-7-8,0-3 5,3-5 0,5-3 0,4-6-2,3 0-6,3 0-20,-4-14-100,-3-3-18,-5-4-42</inkml:trace>
  <inkml:trace contextRef="#ctx0" brushRef="#br0" timeOffset="63161.7076">17670 3178 5,'0'0'223,"0"0"-96,0 0-59,0 0-52,0 0 60,0 0-19,43 92-30,-35-58-3,1 1 20,-2-4-21,-1-6-9,0-1 0,-3-6-11,-1-3-3,-2-2 3,0-3-3,-17-5-15,-11 0-55,-8-5-115</inkml:trace>
  <inkml:trace contextRef="#ctx0" brushRef="#br0" timeOffset="63685.0486">16887 3139 511,'0'0'74,"0"0"-58,0 0-6,0 0-1,0 0 9,97-17 2,-60 16 31,8 1-31,5 0-17,2-2 19,-2 0-14,-4-2-6,-5 3-2,-10 1-4,-7 0-15,-8 0-67,-6 0-66,-10 0-75</inkml:trace>
  <inkml:trace contextRef="#ctx0" brushRef="#br0" timeOffset="65212.5546">17658 3204 224,'0'0'123,"0"0"-21,0 0-71,0 0-9,0 0-16,0 0 6,14-15 20,-13 15-5,-1 0-12,0 0 1,2 0-15,-1 0 3,2 0-4,-1 1 3,1 3 2,-2 1-4,2-2 3,-1 3-4,-2 1-1,0 4 1,0 3 7,-2-1 4,-10 2-10,-6 3-1,0 2-54,-3-2-124,1 0-236</inkml:trace>
  <inkml:trace contextRef="#ctx0" brushRef="#br0" timeOffset="67976.0419">6455 4515 149,'0'0'44,"0"0"5,0 0-6,0 0 14,0 0-7,0 0-21,8 0 16,-8 0-30,3 0-2,1 0 7,1 0-8,5 0 17,2 0-12,2 0-3,5-2 16,0-3-16,8 1 7,0 0-12,3-2-3,8 2-6,6-2 0,5 4 7,5-1 5,6-2-10,2 3 5,5-4-1,8-1 0,1-1-6,-3 2 0,-3 3 1,-4 2 1,-8 1-1,2 0-1,-1 0 4,7 0-2,6 1-3,11-1 1,11 0 0,13 0 1,4 0 1,8-11 2,7-3-8,1-1 4,2 1 0,-1 4 0,-4 0 3,-10 5-5,-4 2 5,0 3-3,-2 0 0,4-2 1,-2 0-2,2-2 1,-4-1-1,-1 1-1,-2-2 2,-8 0 0,-2 4 3,-8 1-1,-4 0-2,-4 1 0,-3 0 1,0 0 0,-3 0-1,-1 0 0,-5 0-10,0 0 16,-4 0-12,2 0 6,0 0 0,-1 0 0,-3 0 0,3-2 0,-3 1-2,-1 1-2,4 0 3,-3 0-1,-1 0 2,3 0-5,-2 0 10,0 0-5,5 0 0,1 0-8,9 0-4,-4 0 9,-1 0-12,4 0 15,-4 0-9,5 0 5,-4 0-3,3 0 8,-2 0-1,-2 3 0,3-3 0,0 0-2,4 0 2,-1 0-10,5 0 3,3 0-8,5-2 2,2-3 6,1 2-4,-1 2 8,2-2 3,2 1 0,1 1-1,-3-1 5,-2 1-7,-1 1 3,2-1 0,-1 1 4,5 0-4,3 0 0,0 0-3,-1 0 3,0 0 0,-3 0 0,1 0-1,0 0 0,-4 0 2,-5 0-1,-1 0 1,-6 0-1,0 2-1,-1 1-1,1 2 2,4-2 3,0-2-3,-3 3 6,0-3-9,1-1 7,-2 0-8,6 0 3,-2 0 1,-2 0 14,1 0-12,-1 0 4,1-1-6,-3-4 4,2 0-4,4 1 0,4-2 2,3 0 5,1 1-3,2-1 1,2-3 11,2 2-10,2-2-6,-3 1 2,0 2 1,-2 0 5,-2 1-8,1 2 0,3 1-1,2-1 9,5 0-13,-4-2 5,1 0 0,0 2-4,-2-1 7,4 0-3,-2 4 2,4-2 3,-2 0-6,5 2 1,7-1 0,0-1 1,3-1 0,2-1-1,-1 0 0,2-1 0,4 2-2,-2 3 2,0-2 0,2 2 10,4 0-9,2 0 9,-1 0-9,1-3 5,-4 1-12,-1 0 5,-5 2 1,-9 0 9,-10 0-9,-13 0 0,-13 0 2,-9 2-2,-13 0 0,-11 1 0,-13 2-9,-12 0 0,-9-2-25,-12 1-27,0 0-80,-5-2 70,-17-2-106</inkml:trace>
  <inkml:trace contextRef="#ctx0" brushRef="#br0" timeOffset="72118.0057">6804 1739 156,'0'0'100,"0"0"-54,0 0-11,0 0 3,0 0-10,0 0 2,0 0 16,47 0-1,-23 0 6,2 0-3,4 0-9,0 0-22,3 0 3,1 0-4,4-1-4,0-1-8,1 1 4,3 1-8,-1 0 1,-2 0 0,2 0 7,0 0-8,3 0 0,2 0 1,3 0-1,5 0 0,-1 0 0,0 0 0,2-2 6,-1-3-9,-3-1 3,2 1 0,-1-2 0,0 0 1,-1 1 3,-3 3-4,-5-2-2,-5 2 2,-5 0 0,2 2 4,1 0-6,9-1 4,4-1-2,9-2 0,5-2-5,4-1 5,6 2 0,2-4 3,-1 2-3,1-1 0,-2 0 2,2 4-2,1 1 0,0 0 0,4-1 0,4 0 0,3 1 0,2-2 0,1-2 0,2 1-2,4-1 5,3 1-3,0-2 0,-4 3 1,-2-2-3,-4 1 2,-2 5 0,-2-4 5,5 0-5,4-2 0,7 1-1,0-2 0,2 0 0,3-1 1,-1-1 0,0 4 0,-3-1 2,3 1-2,-3-1 0,0 3 1,4 1-1,6-2 0,2 1 0,3-1-2,-1-1 4,2 1-6,0 1 3,-2-1 1,-2 4-5,-1-2 3,-1 3 2,0 1 0,0 0 2,0 0-2,-2 0 0,0 0 0,-2 0-2,4 0 2,-3 0 0,0 0-3,2 0 3,0 0 0,2 0 0,4 0 0,-2-2-5,0-2 5,1 1 0,0 0-7,-2 0 8,4 1-1,-2-1 0,-1 1-5,0-1 2,1 1-1,3-1 4,1 0 0,-4-2 2,-5 2-2,-4 1 0,-7-1-2,-5 2 0,-5 1 3,-5-4-1,-3 4 5,-6-2-5,-6 1 0,-7 1 0,-9 0 2,-8 0-9,-6 0-12,-12 0-26,-11 0-16,-12 3-72,-5 1-122</inkml:trace>
  <inkml:trace contextRef="#ctx0" brushRef="#br0" timeOffset="74091.9027">8910 3183 219,'0'0'76,"0"0"-65,0 0 41,0 0-18,83-13-6,-61 9 12,-2-1-8,7 1 8,-2-1 5,5 2-19,1-1 24,4 1-30,2-2-14,6 2-3,-1 0 8,2 0-14,-2 3 3,3-4 0,0 1-3,-2-1 8,3 0-5,-1 1 0,1 2 2,2-2-4,1 0 2,-4-1 0,0 1 3,-2 1-3,0-3 0,-1 4 0,2-2 0,3-2 0,1 3 0,4-2 0,3 0-2,-3 1 2,1-1 0,-1 1-4,8 0 10,2 1-6,7-4 0,2 1 1,3-1-9,-3-1 12,7 0-4,0-2 0,2 0 0,2 2 0,-6 1 0,-4 3-2,-2 1 2,-8 2 0,1 0 0,-3 0 0,-1 0 6,3 0-7,3 0 1,9 0 0,4 0-2,5 0 2,-1-5 0,-2 0 0,-1 0-5,0-1 5,1 6 0,-3 0 0,-1 0-1,0 0 2,0-2-1,5 1 5,2-1-3,6 1-4,7 0-2,4-2-1,5 0 5,2-2 0,-1 2 1,1-2-5,3 0 7,-2 0-3,-2-1 0,0 2-3,-4-1 3,5 2 0,2-2 1,7 1-2,1-2 1,2 0-4,1 0 4,-1-1 0,0 0-3,-3 1 4,0 0-1,-5 2 4,3-1-4,-1 1 0,2 1-1,0-2 2,0 3-7,-3-3 6,0 0-2,-2 1 0,0 1-1,-5 1 2,-1-2 0,-4 2-5,0-1 5,1 1 1,3 1 0,-3-2 0,3-3-2,1 0 2,-3 1 0,3 0 1,-2 0-7,-1 0 12,0 2-6,-1-1 0,3 1 2,5 0-2,3-2 0,3 2 1,1-1-1,2-2 0,1 1 0,2 1-1,-3 1 3,-3 0-4,3 0 0,1 0 2,6 1 4,2-1-4,9 0 3,0-1-6,4 0 3,2-1-1,2 1-1,-5 3 0,1 1 2,-4 0 0,-2 0 3,-2 0-8,-10 0-4,-4 0 2,-12 1 5,-10 6-15,-10 0 12,-14 1-16,-13 1-35,-11 0-10,-18-3-112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7:11:08.2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5415 1236 35,'0'0'116,"0"0"-69,0 0 25,0 0-17,0 0-14,0 0-10,0 0-9,2-4 12,-2 4-14,0 0-4,0 0-10,0 0-6,0 0-4,0 9-12,1 10 11,2 8 1,0 5 4,0 0 0,-1 1 0,-2 1 7,0-2-7,0 0 0,3-5-1,-3-2-3,0-2 4,3-4-3,-3 1-29,4-4-50,-4 2-1,0-7-60</inkml:trace>
  <inkml:trace contextRef="#ctx0" brushRef="#br0" timeOffset="632.0499">5280 1212 76,'0'0'38,"0"0"-20,0 0 50,0 0-23,0 0-14,38-78 2,-24 65-12,5 0 0,6 5 20,3 3-20,10 1-15,4 4 1,4 0-1,2 10-6,-2 11 0,-7 9 0,-3 4 3,-5 4-2,-1 4 0,-5-3-1,-4-3 3,-4 1-3,-8-7 0,-6 1-13,-3 0 12,-9-2-9,-18 2 10,-9-4-3,-3-1-18,-4-4 20,-2-1-13,2 0 1,-5-3 5,5-1 8,1-4-16,5-4 16,10-6-65,3-3 23,8 0 32,1-4-5,9-10-23,0 1-10,3-1-69</inkml:trace>
  <inkml:trace contextRef="#ctx0" brushRef="#br0" timeOffset="1315.9211">6057 1226 243,'0'0'70,"0"0"-70,0 0-14,0 0 14,7 82 29,-1-36-4,-1-9-6,1 0 6,1-6-13,-2-4 0,-1-1-7,1-5-5,-4-2 0,-1-1-2,0-1 7,0-2-8,0 0 3,0-3-75,-1-6 7,-1-4-54,2-2-39</inkml:trace>
  <inkml:trace contextRef="#ctx0" brushRef="#br0" timeOffset="1617.0248">6118 1191 210,'0'0'65,"0"0"-22,0 0 21,0 0-20,0 0-43,0 0-2,81-39 4,-59 37-3,3 2 0,-1 0-6,-3 0 5,-3 0 1,-4 0-28,-4 8-19,-4 2-27,-6 6-37</inkml:trace>
  <inkml:trace contextRef="#ctx0" brushRef="#br0" timeOffset="1878.1936">6039 1537 79,'0'0'19,"0"0"59,0 0-40,94-9 24,-60 0-52,4 3-7,-3 2 0,-9 1-3,-5 3 0,-8 0-29,-7 0-43,-6 9 1</inkml:trace>
  <inkml:trace contextRef="#ctx0" brushRef="#br0" timeOffset="2110.0016">6108 1749 80,'0'0'56,"0"0"5,0 0-6,86 4-6,-59-4-1,-2-4-40,-1 4-6,-4-3 7,-3 2-9,0 1-10,-2-2-41,-5 2-89</inkml:trace>
  <inkml:trace contextRef="#ctx0" brushRef="#br0" timeOffset="4821.9936">6622 1223 19,'0'0'104,"0"0"-39,0 0 17,0 0-28,0 0-2,0 0-1,0 0-22,0-9 20,0 7-13,0 2-7,0 0 4,0 0-22,0 0 3,0 0-14,0 0 4,0 0-9,0 6-4,0 11 8,0 13-5,0 4 9,5 7-4,-2 0 1,0-2 0,0 0 3,6-6-3,-6-6 0,0-2-5,0-4 10,-3-2-5,0-4 0,0-2-15,0-3 2,0-6-23,0-4 19,0 0-2,0 0-9,0 0 27,0 0-1,0-6-33,0-7 22,0-4-7,0-1 16,0-6-6,0-2 13,0-5-3,0-1 0,0-1 8,0 0 7,0 2 5,0 0 7,0 5-5,0 4-11,0 4 12,0 6 3,0 4-24,0 5 17,0 3-12,0 0-3,0 0-8,3 9-9,13 13-9,7 6 17,2 10 5,3-1 0,2 1 0,-2 0 0,1-5 0,-4-3 3,-5-1-3,0-10 0,-5-3 7,-1-4-7,-4-4 0,-4-3 0,-3-4 2,-2-1 3,1 0-5,-1 0 23,-1 0 1,2-11 39,1-8-36,-3-5-20,0-8 9,0-4-14,0 0-2,0-5 0,0 4-2,-3 1-5,1 0-5,1-1-28,-1 7 6,2 3-52,-1 6-45,-6 15-188</inkml:trace>
  <inkml:trace contextRef="#ctx0" brushRef="#br0" timeOffset="9486.7626">6127 1646 26,'0'0'58,"0"0"-6,0 0 9,0 0-28,0 0 3,0 0 9,0 0-25,0-5-1,0 5-7,0 0-11,0 0 8,0 0-9,0 0 0,0 0 0,0 0-2,0 0 2,0 2-8,0 10 8,0 1 7,0 2-5,0 1-2,0-2 1,0 1 4,0 0-5,0-1 0,0 1 0,-3-2 1,-2 0 0,4-1-2,-5-2 1,2-2-35,1-2-21,-2-4-75</inkml:trace>
  <inkml:trace contextRef="#ctx0" brushRef="#br0" timeOffset="11147.6582">471 1250 38,'0'0'87,"0"0"8,0 0 10,0 0-21,0 0-4,0 0-3,3-5-37,-3 5 7,0-1-21,0 1-24,0 0-2,-1 0-4,1 12-23,0 10 25,10 10 2,-1 2-3,-9 3 3,3-4 0,0 0 5,3-2-5,-3 0 1,4 2-2,-4 0-21,0-1 9,3-6-28,-1-3-2,1-3-12,1-4-4,-1 2-45,-3-8-78</inkml:trace>
  <inkml:trace contextRef="#ctx0" brushRef="#br0" timeOffset="11552.6305">495 1212 112,'0'0'60,"0"0"-10,0 0-10,0 0 3,0 0-16,0 0-25,67-78 6,-46 78 8,0 0-16,-3 0 5,7 18 28,-6 5-32,-2 2 9,-1 2-4,-7-1-12,-4-5 1,-5 4 5,-3 1 17,-21 1-6,-6 0-4,-1-3-7,1-6-2,0-6-11,2-1-22,5-8-33,-5-3 12,6 0-48</inkml:trace>
  <inkml:trace contextRef="#ctx0" brushRef="#br0" timeOffset="12311.006">826 1259 48,'0'0'137,"0"0"-87,0 0-5,0 0-45,0 0 0,0 0 33,22 103-6,-14-60 17,-2-4 17,3-1-34,-3-3-3,0-3-24,-3-3 7,1-2-3,-4-3-4,0-2-1,0-2-11,0-5-53,0-4-18,0-5-62</inkml:trace>
  <inkml:trace contextRef="#ctx0" brushRef="#br0" timeOffset="12827.0007">886 1308 81,'0'0'87,"0"0"-4,0 0-4,1-91-27,7 74 3,1 6-40,1 3 2,4 0-12,2 6-4,2 2-1,4 11 10,2 14-9,-1 4-1,-4 4 8,-4 0-8,-6-1 0,-6 1 0,-3-1-7,0-2 14,-18-2-7,-3-5 0,-6-5-11,3-3 11,5-7 3,4-7-1,3-1 4,5 0-5,2-6-1,4-1 5,1-1-2,0 3 21,1 3-19,11 2 3,3 0-2,6 0-1,-3 4-5,10 8 11,-1 0-4,3 3-2,-2 2-3,2-1 3,-3 4-5,-5-1 0,1 1-12,-7-2-29,-1-4-21,0-4 22,-2-2-49,-1-4-64,-6-4-27</inkml:trace>
  <inkml:trace contextRef="#ctx0" brushRef="#br0" timeOffset="13266.9847">1405 1367 168,'0'0'105,"0"0"-20,0 0-7,0 0-20,0 0-33,0 0 0,-73-39-25,67 60 5,-5 9-12,1 8 11,3 2-4,2 1 1,5-3 6,0-7-8,3-4 1,15-7 0,0-4-4,7-6 8,4-7-4,-4-3 5,3 0 0,2-14-3,-6-6-1,3-3 6,-2-3 6,-10 0-12,-3 1 0,-10 1 11,-2-1-12,-2 4 0,-17 2-1,2 1-15,-5 3 8,-2 3-29,3 1-41,2 7-88</inkml:trace>
  <inkml:trace contextRef="#ctx0" brushRef="#br0" timeOffset="13718.9719">1669 1291 156,'0'0'96,"0"0"-34,0 0 28,0 0-8,0 0-19,0 0-11,-15-29-25,15 29-27,0 14-10,3 11-4,8 7 14,3 2 11,-3-1-4,1 0-8,-3-1 1,1-5 0,1-2-8,-1-2 8,5-1-30,-7-3 8,0-4-28,-3 1-29,-5-2-30,0-5-63</inkml:trace>
  <inkml:trace contextRef="#ctx0" brushRef="#br0" timeOffset="14041.6325">1712 1206 263,'0'0'14,"0"0"-11,26-93 3,-5 73 1,-1 7-4,2 8 3,-3 5 30,3 0-25,2 14-8,-3 10 19,-2 5-19,-2 0 10,-2 2-13,-8-1 0,-7 1-5,0 0 3,-12-2 2,-10 0 4,-8-6-4,3-1-5,-3-7-17,5-4-13,1-2-17,3-8-47,5-1-69</inkml:trace>
  <inkml:trace contextRef="#ctx0" brushRef="#br0" timeOffset="15004.1484">2112 1305 312,'0'0'47,"0"0"-6,0 0-38,0 0 13,0 0-9,0 0 14,18 100 8,-13-69 10,-1 1-15,0-2-1,1-2-12,-2-2-10,-3-2 2,0-1-3,0-3-1,0-2-26,0-6-29,0-3-42,0-6-43,0-3-51</inkml:trace>
  <inkml:trace contextRef="#ctx0" brushRef="#br0" timeOffset="15233.0169">2145 1286 170,'0'0'96,"0"0"-34,0 0-7,15-89 5,0 76-23,-3 7-25,4 3 1,2 1-13,3 2 0,-1 0-5,-1 9-2,-3 6-17,-4 3-82,-6 2-34,-6 0-32</inkml:trace>
  <inkml:trace contextRef="#ctx0" brushRef="#br0" timeOffset="15433.0086">2115 1459 151,'0'0'10,"0"0"71,0 0-16,0 0-22,0 0-16,97 8-21,-75-8 7,-2 0-13,-5 0-11,-11 10-55,-4 5-100</inkml:trace>
  <inkml:trace contextRef="#ctx0" brushRef="#br0" timeOffset="15634.3487">2115 1722 0,'0'0'42,"0"0"-6,0 0 53,0 0-30,91-21-29,-55 8-18,4-2-6,-2 1-6,-1 5 0,-6 2-3,-4 1-84,-3-1-83</inkml:trace>
  <inkml:trace contextRef="#ctx0" brushRef="#br0" timeOffset="15918.0312">2509 1287 324,'0'0'109,"0"0"-70,0 0-39,0 0-22,0 0 22,9 91 20,-3-49-5,0-3 13,0-3 6,-3 0-28,0-5 2,0-3-8,1-3 7,1-5-12,1-4 5,-2-5-63,1-5-66,-1-6-54</inkml:trace>
  <inkml:trace contextRef="#ctx0" brushRef="#br0" timeOffset="16349.0122">2555 1308 293,'0'0'50,"0"0"21,5-97-40,8 74-21,-1 5 0,2 6-7,-1 11 15,2 1-18,3 1 8,-3 19-16,-2 4 9,-2 4-1,-8 2 0,-3 4-11,0-3-13,-5-5-21,-10-2-17,0-5 61,-1-5-18,1-2 19,3-6 8,3-1-2,5-5 40,2 0-3,2 2-28,0 1-15,0 2-9,3 1 9,10 1 9,7 1 2,1 1 16,1-2-7,2 4-6,-6 3 0,-2 0-7,-2 5-5,-1-1-2,1 4-9,-2 1 7,-2 0-29,-1-7-13,0-4 5,1-4-41,-1-5-39,-1-3-11</inkml:trace>
  <inkml:trace contextRef="#ctx0" brushRef="#br0" timeOffset="16637.0094">2888 1260 38,'0'0'424,"0"0"-390,0 0 2,0 0-9,0 0-27,0 0-8,20-9 8,3 4 21,1 1-14,3 0 7,1-2-13,-1 1 8,-3 1-18,-6 1-10,-4 0-62,-7 3-43,-7 0-103</inkml:trace>
  <inkml:trace contextRef="#ctx0" brushRef="#br0" timeOffset="16851.0101">3009 1250 79,'0'0'95,"0"0"-12,0 0-7,-3 86-22,3-62-34,0 1 25,1 0-5,4-3-11,-1-1 1,1 0-30,1-1 3,-3-1-3,4 1 0,-1-2-13,-3 1-21,0-1-39,2-4-4,-2-4-96</inkml:trace>
  <inkml:trace contextRef="#ctx0" brushRef="#br0" timeOffset="17168.0252">3236 1239 470,'0'0'92,"0"0"-59,0 0-5,0 0-24,0 0-4,0 0 0,65-30 5,-44 27-7,-4 2 3,-1-2-1,3 1 0,-1-1-21,0 0-57,-1-2-102,-6 4-152</inkml:trace>
  <inkml:trace contextRef="#ctx0" brushRef="#br0" timeOffset="17362.1043">3364 1217 281,'0'0'61,"0"0"-16,0 0 44,-9 81-41,9-54-14,0-1 7,0-2-22,3 0 5,3-2-10,-1-1-11,-1-1-2,-3-2-1,-1-2-5,0 0-12,0-2-55,0-6-116</inkml:trace>
  <inkml:trace contextRef="#ctx0" brushRef="#br0" timeOffset="17545.0094">3285 1594 319,'0'0'156,"0"0"-155,0 0-1,0 0 32,0 0 15,0 0-23,97-7-22,-72 1 5,-1 3-7,-3 0-11,-2-2-26,-4 4-61,-3-2-71</inkml:trace>
  <inkml:trace contextRef="#ctx0" brushRef="#br0" timeOffset="18010.6737">3631 1211 280,'0'0'162,"0"0"-72,0 0-46,0 0-39,0 0-4,0 0 12,-3 105 12,6-72-15,0 0-4,0 0 15,-3-4-20,0 0 4,0-6-5,0-2-3,0-4-34,3-5-46,2-4-97,-2-8-58</inkml:trace>
  <inkml:trace contextRef="#ctx0" brushRef="#br0" timeOffset="18216.9997">3648 1259 262,'0'0'97,"0"0"-11,0-86-59,11 62-21,3 3 5,5 4-11,-1 6 0,0 1-2,1 7-3,-1 3 5,3 0-15,-3 6-74,-6 11-67</inkml:trace>
  <inkml:trace contextRef="#ctx0" brushRef="#br0" timeOffset="18442.9883">3665 1373 92,'0'0'101,"0"0"-71,0 0 29,0 0 8,0 0-15,0 0 16,57 2-31,-30-6-23,-9 2-8,1 2-3,-7 0-6,-5 0-4,-4 10-85,-3 8-12,-4 3-74</inkml:trace>
  <inkml:trace contextRef="#ctx0" brushRef="#br0" timeOffset="18637.9772">3683 1625 186,'0'0'27,"0"0"60,0 0-21,0 0 26,0 0-42,94 8-10,-63-11-2,-1-4-37,-4-1 2,2 0-3,-7 3-3,-2 2-3,-5-2-72,-5 1-92</inkml:trace>
  <inkml:trace contextRef="#ctx0" brushRef="#br0" timeOffset="19127.8829">4131 1093 245,'0'0'50,"0"0"19,0 0-31,0 0-1,-88-2-31,70 18-3,-3 3-3,9 7 0,0 3-5,8 2-3,4 3 5,0 0 0,0-2 4,13-5-2,2-4 1,9-1 0,1-3 1,-1-1 1,3-1 0,0-5-1,-5 0 0,-7-1 8,-6-2-6,-5-2-2,-4 5 13,0 2-11,-14 4 25,-13 1 19,1 1-30,-5-5 4,-3-1-21,3-6-6,-1-5-9,5-3-73,0 0-134</inkml:trace>
  <inkml:trace contextRef="#ctx0" brushRef="#br0" timeOffset="20535.3839">4541 1414 97,'0'0'56,"0"0"-25,0 0 14,0 0 2,-21 78-11,21-57-21,0-3 2,0-3-11,11 1 9,-1-6 1,5-1-8,-1-3 5,-1 0-13,-3-2 7,-2-4-6,-1 0-1,-1 0-2,0-3 0,-1-5 2,-2-3 2,-3 1-2,0 0 2,0-1 4,0 3-3,0 0-6,0 2 3,-3 3-6,-2-1 6,2 4 9,0 0 21,0 0-13,3 0-13,0-2 1,0 2-5,0 0-10,0-1 6,0 1-2,0-3-2,9 0 8,2 0 2,0-4 2,-3 3-4,1-2 2,0-5 6,-2 0-5,1-3 5,-2-5-3,0-1-2,1 0-3,-4 0 0,-3 0 1,0-1 3,0-1 0,0 0-2,0-1 8,-3 1-5,0 1-5,3 0 0,0 3 1,0 4 10,-4-1 5,1 2 8,0 2 22,3 5-45,0 3 24,0 3-13,0 0-6,0 0-12,0 21-9,3 10 15,13 15 10,-4 11-5,0 3 10,0 6-7,-3-1-6,1-2 7,-4 0-5,-3-5 9,-1-4-9,-2-6-1,0-6-3,0-6 0,0-6 0,0-3-2,0-4 2,-2-2-4,-4-4 1,2-7-20,-2-6 13,3-4 10,-3 0 0,3-13 12,-3-8-11,1-2 1,4-2-2,-1 1 9,2 3-8,0-3-1,5 2 5,7 3-9,9 1 4,-3 6 0,6-3-9,-2 3-61,2 1-16,-3-2-53</inkml:trace>
  <inkml:trace contextRef="#ctx0" brushRef="#br0" timeOffset="21945.3635">7394 1215 315,'0'0'34,"0"0"24,0 0-4,0 0-54,0 0 0,0 0-1,-77-39 1,55 39 2,-2 0 11,5 3-7,4 6-5,1 5 4,1 2-5,4 4 0,3-1 1,3 5-3,3 2-2,0 1 2,12 1 2,10 1 0,4-5 0,4 0 2,1-3 1,-1 1 3,-8-3-5,-4-1-1,-9 0 0,-6 0-11,-3-1 8,0-1-1,-1-2 4,-13-1 1,-7 1 0,-4-2 9,0 0-8,-5-3 1,6-3 9,-3-1 0,3-2-8,2-3 4,4 0-3,0 0-10,9-3 0,3-8-37,3-2-38,3-1-53,0-4-112</inkml:trace>
  <inkml:trace contextRef="#ctx0" brushRef="#br0" timeOffset="22337.0133">7601 1233 274,'0'0'155,"0"0"-154,0 0 9,0 0 15,0 0-24,0 0 8,97-13-8,-64 10 5,-3-2 1,-5 4-5,-3-3-2,-4 2 0,-3-1-45,-7 1-61,-2 1-135</inkml:trace>
  <inkml:trace contextRef="#ctx0" brushRef="#br0" timeOffset="22583.0153">7725 1236 123,'0'0'24,"0"0"14,0 0 33,0 0 1,0 92-13,0-65-1,0 2-11,0-2-4,3 0-37,0 2 8,1-1-14,1-1 8,-5-1-3,3-2-5,-3-6 0,0 1-2,0-3-61,0-3-23,-3-1-5,-3-4-74</inkml:trace>
  <inkml:trace contextRef="#ctx0" brushRef="#br0" timeOffset="22771.3596">7670 1682 75,'0'0'138,"0"0"-2,0 0-9,0 0-54,0 0-29,0 0-35,0 0-1,16 0-4,7 0 2,5 0 24,3-3-24,-4 0-4,3-2-4,-5 1-29,2 1-6,0-2-78,-6 1-116</inkml:trace>
  <inkml:trace contextRef="#ctx0" brushRef="#br0" timeOffset="23201.0052">8108 1238 22,'0'0'101,"0"0"-82,0 0 81,0 0-3,0 0-53,0 0-10,24-18-18,-2 16 10,4-1 13,2 0-18,5 0 2,-3-1-23,1 2 9,-5 1-6,1 1-3,-5 0-12,-3 0-41,-7 0-79,-9 0-62</inkml:trace>
  <inkml:trace contextRef="#ctx0" brushRef="#br0" timeOffset="23490.0029">8225 1235 69,'0'0'68,"0"0"-66,0 0 32,0 0 28,-2 78 4,2-47-16,0 1-4,0 2-8,0-2-11,0-1 3,0-1-22,0 0 8,0-6-11,0 0-4,0-1-1,0-5 0,2 1-1,1-2-5,0-2-30,3-5-59,2-2-46</inkml:trace>
  <inkml:trace contextRef="#ctx0" brushRef="#br0" timeOffset="24148.4791">8880 1212 107,'0'0'52,"0"0"-4,0 0 13,0 0-40,0 0-15,0 0 67,1 74-31,-4-40-7,-7 1 25,-5-2-31,0 0 7,-1-2-21,-1-3-10,2-1-3,0 0 3,-1-3-8,2-1 3,2-3-22,2-2-11,1-5-25,3-2 17,0-4-29,2-4-61,2-3-51</inkml:trace>
  <inkml:trace contextRef="#ctx0" brushRef="#br0" timeOffset="24450.0801">8626 1226 379,'0'0'55,"0"0"3,0 0-10,0 0-29,0 0-19,0 0 0,0 73 2,11-36 6,2-2-2,-1-6-7,3-3 1,1-2 0,0-4-4,1-4-10,1-6-59,-3-3-65,0-7-123</inkml:trace>
  <inkml:trace contextRef="#ctx0" brushRef="#br0" timeOffset="25882.0178">8794 1625 4,'0'0'77,"0"0"-13,0 0 23,0 0-12,0 0-43,0 0-6,0-6-1,0 6-20,0 0 9,0 0 3,0 0-14,0 0 1,0 0-3,-4 4-1,-2 11 5,-1 2-3,-2 1-2,-3 3 0,4-2-8,-1-1 5,2-1-27,0-3-31,2-1-7,2-1-80</inkml:trace>
  <inkml:trace contextRef="#ctx0" brushRef="#br0" timeOffset="27774.0219">9940 1236 37,'0'0'89,"0"0"5,0 0 3,0 0-33,0 0-13,0 0 6,-55-19-30,39 19-4,2 0-16,-3 0-7,-3 9 7,2 9-7,-3 6 0,0 7 0,4 7-6,0 4 6,5 2 0,5-3 0,7-4-2,0-4-7,9-1 9,13-8-5,6-3 10,2-6-5,5-6 3,0-3 2,4-4-2,-3-2 9,-2 0-6,-4-5-6,-2-8-5,-5-3 5,-5 0 0,-6-2 0,-5-5 9,-6 1-2,-1-2-2,0-4 13,-1 0-7,-11-2 13,-1 0-24,-2 0 0,3 3-6,0 2 0,-1 6-19,0 4-37,-1 4-76,0 7-85</inkml:trace>
  <inkml:trace contextRef="#ctx0" brushRef="#br0" timeOffset="28635.7009">10309 1256 180,'0'0'133,"0"0"-64,0 0 22,0 0-38,0 0-53,0 0-19,4 46 19,1-12 31,-1 2-2,1-5-3,5 2 8,-5-4-34,-1 0 8,-1-4-6,2-2 3,-2-3-4,1-3-1,0-2-9,-1-1-8,-1-3-54,1-4-28,0-5-68,-3-2-113</inkml:trace>
  <inkml:trace contextRef="#ctx0" brushRef="#br0" timeOffset="28965.735">10330 1320 206,'0'0'90,"0"0"-5,0-99 1,0 71-32,9 5-33,1 6-4,1 6-10,2 6-3,1 5 3,2 0-7,2 10 0,6 13 0,-4 6-5,-1 2 5,-3-4-3,-9 2 8,-2-2-10,-5-3 4,0 1-5,-11-3-2,-11-3 9,-6-1-2,-2-6-6,2 1 7,5-6 0,4-3 0,5-4-82,4 0-52,5 0-99</inkml:trace>
  <inkml:trace contextRef="#ctx0" brushRef="#br0" timeOffset="29388.0189">10743 1286 355,'0'0'68,"0"0"12,0 0-1,0 0-25,0 0-54,0 0-20,-5 29 17,5 0 3,0 5 7,0-1-6,5 0 5,-2-3 3,2-1-8,-1-5-1,1-5 0,0 4-5,-2-2-5,0-2-53,0-2-41,0-6 11,2-7-93</inkml:trace>
  <inkml:trace contextRef="#ctx0" brushRef="#br0" timeOffset="29628.2687">10800 1257 211,'0'0'101,"0"0"-55,9-97 5,1 77 19,3 6-29,-2 7-19,0-1-4,3 2-17,3 5-2,5 1 0,2 0-11,0 0-8,-3 6-60,0 9-21,-9 0-66,-4-2-12</inkml:trace>
  <inkml:trace contextRef="#ctx0" brushRef="#br0" timeOffset="29843.2434">10804 1406 144,'0'0'47,"0"0"-35,0 0 52,0 0 0,0 0-31,0 0-7,97 0-22,-70 0-2,-3 0-2,-8 0-37,-4 0-77,-9 6-120</inkml:trace>
  <inkml:trace contextRef="#ctx0" brushRef="#br0" timeOffset="30060.0429">10804 1625 139,'0'0'60,"0"0"-60,0 0 0,0 0 32,0 0-12,0 0-11,91 7-3,-63-7-1,5 0 3,0 0-8,0-3-10,-2 0-17,-2 0-39,-3-1-43</inkml:trace>
  <inkml:trace contextRef="#ctx0" brushRef="#br0" timeOffset="30374.0166">11204 1297 306,'0'0'94,"0"0"-49,0 0-15,0 0-30,0 0-17,0 0 8,17 64 9,-13-31 19,-4-1-8,0-2 6,0-1 1,0-4-11,0-4-6,0-1-1,6-4-1,0-4 0,1-5-50,1-3-27,4-4-40,-3 0-92</inkml:trace>
  <inkml:trace contextRef="#ctx0" brushRef="#br0" timeOffset="30806.3625">11210 1344 228,'0'0'67,"0"0"-49,-6-100 25,6 70-21,3 5 9,8 4 29,-1 6-44,2 2 33,0 1-17,7 3-28,2 3 3,0 0-7,1 6 0,-1 0-5,-6 1 2,-2 17-7,-8 5 7,-5 6-15,-3 2 9,-21 1 2,-4 1-14,0-5-1,-1-5-1,7-5 23,10-9-3,7 0 0,5-4 3,0 1-42,3 0-15,15 1 55,3 2 2,3 3 4,1 0 2,2 5-3,-2-2-3,-2 0 0,1 2 2,-2-3-1,-2 2-1,-4-2 0,-1-3 0,-3 1-20,-5-1-69,-1-2-106</inkml:trace>
  <inkml:trace contextRef="#ctx0" brushRef="#br0" timeOffset="31525.5026">11731 1182 267,'0'0'15,"0"0"-9,0 0 75,0 0 17,0 0-98,0 0-6,9 27 6,-9 10 50,0 6 4,-9-2-18,0-4-12,-2-1-10,5-3-11,2-4-2,1-2-1,1-3-5,-1-4 3,3-5-10,0-3-10,0-6 2,0-3-22,0-3-5,0 0-4,0-2 51,0-11-10,5-7 10,1-4-16,3-6-3,1-4-23,1-4 19,-2 0 19,1-4 4,-4 2 8,6 0-6,-2 3 6,-1 8 18,0 7-4,-4 8 1,4 4 23,-3 5-7,-3 5 5,4 0-44,8 0 3,3 10-3,4 13 12,-1 9 15,-6 7-18,0 0 3,-3-1 4,-4-2-9,-2-3-4,-1-3 6,-2-3-3,-1-3 1,-1-4-7,2-1 2,0-4-10,0-3 5,-1-3-38,-2-1-12,0 1-64,0-3-25,0-2-99</inkml:trace>
  <inkml:trace contextRef="#ctx0" brushRef="#br0" timeOffset="31770.5122">11804 1424 266,'0'0'220,"0"0"-220,0 0-19,0 0 19,0 0 0,0 0 1,89-30-2,-71 30 1,-3 0-1,0 0-4,-1 0-78,-3 0-43,-3 0-116</inkml:trace>
  <inkml:trace contextRef="#ctx0" brushRef="#br0" timeOffset="32317.0233">12254 1232 210,'0'0'155,"0"0"-94,0 0 19,0 0-5,0 0-39,0 0-19,-4-8-5,4 8-12,7 0 0,16-1 0,5-2 5,8 0 10,3-2-14,-2-2 5,3 2-6,-4 1-2,-5 1-7,-4 3-43,-7 0-57,-7-2-64</inkml:trace>
  <inkml:trace contextRef="#ctx0" brushRef="#br0" timeOffset="32601.7393">12408 1207 3,'0'0'78,"0"0"-47,0 0 37,0 0 9,0 94-14,0-65-11,0-1 18,0-1-27,3-1-21,3-1-3,-3-1-16,2 2-3,-4-3 0,2 1 5,-3-3-15,3-5-1,1 2-26,1-7-35,2-2-56,-2-5-57</inkml:trace>
  <inkml:trace contextRef="#ctx0" brushRef="#br0" timeOffset="33031.0181">12800 1184 210,'0'0'69,"0"0"-17,0 0 45,0 0-62,0 0-26,0 0 7,-71 78 4,57-41 8,0 1-3,6 0-5,2-2 2,3-5-17,3-2-3,0-5 11,6-3-12,9-6 2,0-6 1,6-4 1,4-4 10,1-1-4,0 0-7,1-7 17,-3-11-19,0-4-1,-6-3-1,-2-2-2,-7-2-2,-4-1 1,-5 2-6,0-2 0,-5-2-16,-10 3-11,-4 2-61,0 0-116</inkml:trace>
  <inkml:trace contextRef="#ctx0" brushRef="#br0" timeOffset="33895.0222">13129 1175 129,'0'0'243,"0"0"-212,0 0-6,0 0-25,0 0 8,0 0 10,-2 96 35,2-60-12,0 0 6,0-1-45,0-1 7,0-5-9,0-2 2,0-3 4,0-4-6,0-4 0,0-2-5,0-5-24,2-3-5,2-3-43,2-3-32,0 0-2,-1 0-29</inkml:trace>
  <inkml:trace contextRef="#ctx0" brushRef="#br0" timeOffset="34356.9982">13153 1289 29,'0'0'103,"0"0"-4,0-98 17,0 70-26,6 4-1,2 4-39,4 2-11,-3 1-6,6-2-33,0 4 19,3 1-19,6 2 3,0 8-7,3 4 4,0 0-1,-2 1 0,-6 17-13,-5 2 12,-7 4-7,-7 6 4,0-3-2,-15 3 7,-10 0-17,-2-6 10,2 0-24,1-7 4,7-5 13,7-3 14,3-6-3,5-1 3,2-1 0,0 1 0,0 2-13,0 5-2,10 4 11,4 4 4,5 1 10,1 2-9,2-2 14,-1 1-8,0 0-2,0-3 5,-2 2-9,-2 0-1,-1-2 0,-4 0-3,0-3-41,-5-1-57,-1-3-35,0-3-38</inkml:trace>
  <inkml:trace contextRef="#ctx0" brushRef="#br0" timeOffset="35939.5562">14285 1411 70,'0'0'72,"0"0"-20,0 0 28,0 0-27,0 0-17,0 0-4,3 38-3,1-37 7,1-1-16,1 0-13,1 0 30,4 0-16,2-4 0,7-7-15,-1-6 4,2 1-10,0-4 0,-2 0 5,-5 1-13,-4 1 8,-4 1 0,-5 3-3,-1 3-1,2 4 4,-2 5-2,0 1-5,0 1 5,0 0-1,0 0 1,0 11 1,-2 10-7,-6 4 7,5 0 1,0 1 0,3-2 19,0-3-19,0-5 4,0 2-4,3-5 3,5-3-3,0-4 0,4-1 0,3-5 5,0 0-5,4 0-3,1 0 1,-1-11-10,0-2 6,-2-3-1,-3 0 7,0-1-1,1-1 1,-3-3 0,3 3 0,-3 2 1,1 2-1,0 8 0,0 0 0,1 4-8,0 2 5,1 0 3,-2 10 12,-4 4-9,0 3 4,-5-2-2,-2 3-1,-1-1 8,-1-2-4,0-2 1,0-2 1,0-2-7,0-4-1,0-1-2,0-2 4,0-2 3,0 0-6,0 0 3,0-5 0,2-11-4,3-7-15,4-1 7,-1 3-7,0 1 11,-2 5 4,0 5 0,0 0 4,1 3-4,2 3-1,5-1-1,4 5-7,1 0 5,0 0 0,1 8 4,-4 0-5,2 5 5,-4-1-1,-1-2 1,-6 5-12,-2-3 11,-4 2-2,-1-1 3,0 1 0,0-1-24,0-3-34,0-3-8,0-2-45,0-5-13</inkml:trace>
  <inkml:trace contextRef="#ctx0" brushRef="#br0" timeOffset="36397.8009">14522 1107 433,'0'0'161,"0"0"-135,0 0 43,0 0-13,0 0-49,0 0-7,0 0-5,0-3-53,-6 1-29,2 1-94</inkml:trace>
  <inkml:trace contextRef="#ctx0" brushRef="#br0" timeOffset="38351.0222">16094 1105 29,'0'0'39,"0"0"16,0 0 15,0 0-24,0 0 2,0 0-4,0-4 2,0 4 11,0 0-19,0 0-10,0 0-28,0 7-6,0 11 6,6 6 8,-2 7 1,-1 0 1,-2 5-7,2-3 8,0-2-8,0-2-1,0-3 4,1-2-6,-1-4 0,-1-2-1,1-1-23,-3-3-9,0-1-31,0-4-20,0-2-24,0-4-71</inkml:trace>
  <inkml:trace contextRef="#ctx0" brushRef="#br0" timeOffset="39066.9998">16074 1153 89,'0'0'64,"0"0"22,0 0-13,0 0-15,0 0-13,-2-81-10,2 64-29,9 1 12,0 1-13,1 4-4,0 7-1,-1 1-4,2 3-3,3 0 6,5 12-14,1 14 9,2 7-5,0 1 11,-5-1 1,-1-2 5,-4-4-4,0-1-2,-7-4 0,-1-3 0,-4-4-4,0-5 4,0-3 0,0-6 2,0 1 11,2-2-13,1 0 0,0 0 16,0-9-15,4-6 17,-1-6-15,0-3 1,0-5 3,0 1-7,4-6 1,-1 4 13,2 5-12,0 1 8,0 9-3,0-1-1,0 6-2,-2 6-4,1 4 0,3 0-2,2 11-17,3 15 18,-2 1-1,0 8 2,-3 1 2,-5 5 3,-2-1 10,-1 0-7,-2-4 11,0-2-4,0-4-15,1-1 5,2-5-4,0-1-1,0-5-13,0-6-20,2-5-57,-1-5-9,0-2-50,-1 0-62</inkml:trace>
  <inkml:trace contextRef="#ctx0" brushRef="#br0" timeOffset="39592.3909">16799 1420 279,'0'0'93,"0"0"-41,0 0 35,0 0-50,0 0-32,0 0-4,6 1-1,6-1 0,4-3 18,2-4-15,1-2-2,0-2-1,-3 1 4,-4-2-12,1-2 6,-5 2-23,-1 3 7,-2 5-29,-4 4 36,-1 0 3,0 0-21,0 9 20,0 9 9,0 6 1,-3 1 20,2 0-13,1-3-2,0-4-2,0 0 2,0-3-3,8-2-3,6 0 0,4-6 2,0-2-2,6-5-6,1 0-52,-1-2-123</inkml:trace>
  <inkml:trace contextRef="#ctx0" brushRef="#br0" timeOffset="39798.0305">16945 1224 441,'0'0'13,"0"0"6,0 0 2,0 0-21,0 0-11,0 0-88,-9-7-109</inkml:trace>
  <inkml:trace contextRef="#ctx0" brushRef="#br0" timeOffset="40882.0208">17194 1330 66,'0'0'88,"0"0"5,0 0-36,0 0-22,0 0-30,0 0-5,27-49 12,-12 44-12,-3 0 10,3 3 5,0 2-13,-2 0 10,5 0-12,-3 7 6,0 6-10,-3 5 5,0 3-2,-3-3-2,-5 3 3,-2 0-10,-2 1 9,0-1 1,-2-5 8,-7 1-7,-1-4 3,-2 1-3,3-2 5,1-3-2,4-4-3,0-3 0,2 0 4,2-2-5,0 0 0,0 0 0,0 0 2,2-5 4,9-8 5,4-7-7,5-1-1,3-5-2,3-2-1,3 2 0,-6-1 2,0 2-2,-4 2 0,-4 7 0,-3 3 3,-3 4-2,-6 5-1,-2 2 1,-1 2 0,0 0-1,0 2 0,0 13-7,-6 7 6,-1 4 2,1 1 15,1 2 12,2-2-27,3-2 11,0-2-9,0-2 1,5-2-4,8-2 6,2-2-6,3-6 0,2 0-9,-1-3-8,-1-3-36,0 1-71,-2-4-40</inkml:trace>
  <inkml:trace contextRef="#ctx0" brushRef="#br0" timeOffset="41453.0493">17743 1423 139,'0'0'6,"0"0"42,0 0 25,0 0-28,0 0-7,0 0-21,21 13 12,-6-13 2,7 0-18,2 0 10,1 0-19,-3 0-2,-2-4 5,-4 1-2,-5 0-5,-3 0 0,-4 1 3,-1-1-3,-3-3 0,0-4-27,0-1 17,0 1-15,0 0 20,-7 3-1,-4 1 6,0 3 24,-2 2-13,1 1-10,-4 0 8,1 0-9,-1 4 0,1 10 0,0 2 1,6 6-1,-3 1 0,9 4 2,2-2 20,1-4-21,0 0 5,11-4-6,6 1 7,2-4 1,1-2-4,4-4-2,-1-2-4,3-3-37,2-3-31,-3 0-50,0 0-157</inkml:trace>
  <inkml:trace contextRef="#ctx0" brushRef="#br0" timeOffset="42067.014">18272 1394 94,'0'0'40,"0"0"-10,0 0 73,0 0-53,0 0-37,0 0 34,-71-10-8,47 20-5,-2 4 19,-3 2-42,4 6 0,-1-1-11,10 1-1,9 1-14,4-2 12,3-3-2,0 0 0,3-3 10,13-5-4,-1 0-1,6-9 4,1 1-10,4-2 6,2 0-8,-4-6 5,-4-8 2,-4-1 0,-2-3 1,-5-2 0,2-5 11,-2-6-6,-3-3-5,-3-5 16,-3 0-9,0-1 27,0 1 2,0 7-17,-3-2 28,-3 6-28,0 3 1,1 3-2,1 8-12,2 8 1,1 3-7,-2 3-5,1 11 3,1 23-21,1 15 23,0 8 0,0-1 5,0-7-5,3-5 0,9-10 3,6-2-6,-2-4 3,8-6-13,-5-3-31,0-5-37,-2-5-22,-3-4-82</inkml:trace>
  <inkml:trace contextRef="#ctx0" brushRef="#br0" timeOffset="43164.024">19508 1113 233,'0'0'82,"0"0"-8,0 0-18,0 0 11,0 0-38,0 0-7,-22-38-9,5 32-6,1 2-1,-3 2-6,-4 2 8,1 0-8,-2 0 0,2 8 0,6-2-5,5 4 3,3 3 1,8 0-7,0 3-6,0 4 10,0 2 3,18 4 1,5 1 0,7-1 6,1 2-6,-1-1 0,-2-1 0,-1 0-2,0-2 2,-4-3 0,-6 1 0,-2-2 1,-9 1-2,-6-1-2,0-4-5,-2 0 8,-12-2 4,-5-1-1,-1-3 11,-4-1-9,-3-5 1,0-1 0,-7-3 0,0 0 4,4 0-10,4-4 0,8-5 0,8 0-16,7 0-29,3 1-45,0-2-88,12-2-102</inkml:trace>
  <inkml:trace contextRef="#ctx0" brushRef="#br0" timeOffset="43824.0001">19684 1486 124,'0'0'44,"0"0"-37,0 0 5,0 0 15,0 0 3,0 0-3,48 9 27,-33-9-9,-3 0-6,1 0 10,1-4-18,1-4 0,-2-1-5,2-5-18,-1-2 14,0-4-16,-5-4 2,0-3-1,-2 0 0,-4-3-5,2-2 1,-5 1-1,0 1 16,0 0 1,0 4 0,0 1-5,-3 4-7,1 2 14,-1 3-20,-1 5 1,3 4 25,-2 4-10,1 3 0,1 0-17,1 0 0,-2 6-6,-1 18-8,-1 12 9,1 9 2,3 5 5,0-2-2,0-2 0,13-2 1,5-6-1,3-5 0,-3-6-2,3-4-7,-2-4 8,1-4-20,0-3 0,0-4-36,2-5-5,-1-3-50,-7 0-77</inkml:trace>
  <inkml:trace contextRef="#ctx0" brushRef="#br0" timeOffset="44135.0255">19765 1278 208,'0'0'47,"0"0"25,0 0 23,0 0-57,0 0-22,0 0-5,51-2 29,-17-5-20,0 3-7,0-2-10,1 3-6,-5 2-3,-2 1-49,-7 0-40,-5 0-57,-7 0-68</inkml:trace>
  <inkml:trace contextRef="#ctx0" brushRef="#br0" timeOffset="45315.0018">20221 1414 249,'0'0'20,"0"0"55,0 0-19,0 0-37,0 0-2,0 0-14,-74-33-3,60 33 2,-2 0-2,2 10 0,-3 9-1,3-1-6,4 1 4,2 1 2,4-2 1,2-2-8,2-2 7,0-2 0,0-2-2,9-2-6,4-2 4,1-5 6,5-1-1,1 0 14,1 0-14,1-1 7,-4-10-7,-2 2-4,-5-1 4,-2-1 0,-6 2 4,-2 2 7,-1-1 0,0 4 13,0 0-18,0 3 0,0 1-12,0 0-7,0 1 2,5 10 6,-1-1 3,2 3 2,2-6 0,4 4 0,-2-4-2,5-2 5,0 1-3,1-6 8,1 0-1,-1 0-6,-1-6-1,3-9 5,-1-3 2,0-5-7,-2-3 1,-1-5 0,-4-4 2,-2-2-3,-3-1 2,-3-3-1,-2-1 30,0 0 7,0 5-13,0 2-5,0 6-12,0 7 18,-6 6-11,0 8-10,3 6 20,0 2-14,0 0-9,-3 24-2,-3 12-19,3 9 17,2 5 2,4 0-1,0-1-5,0-4 10,6-5-4,2-6 0,3-5 1,-2-5-1,0-4 0,4-7-3,4-5-1,2-4 4,8-4 0,0 0 1,1-4-1,2-10-4,-3-1-13,-6-4 1,-5 1 14,-7-4-7,-9 4 9,2 0-7,-2 2 7,0 5-1,0 4 0,0 4 1,-5 3 4,2 0-4,2 11-20,-1 11 20,2 4-10,0-3 10,0-2 0,0-1-1,2-3-4,7-7 5,7 1 0,-5-6 0,-1-1-23,2-3-33,-5-1-50,1 0-118</inkml:trace>
  <inkml:trace contextRef="#ctx0" brushRef="#br0" timeOffset="45727.974">20153 1294 6,'0'0'116,"0"0"-31,0 0 23,0 0-21,0 0-22,0 0-33,92-25-5,-46 15-13,5-3-1,3 5-11,-3-3 2,-5 2 2,-4 3-6,-11 1-20,-4 3-17,-11 2-67,-8 0-45</inkml:trace>
  <inkml:trace contextRef="#ctx0" brushRef="#br0" timeOffset="47243.3632">21430 970 125,'0'0'72,"0"0"39,0 0-4,0 0-33,0 0-10,0 0-30,-5-13-14,2 13-19,2 0-1,-3 13-15,-2 23 2,-2 10 13,-3 15 9,1 2-9,1 2 0,2 2 20,3-4-20,4-10 0,0-6-5,11-8 10,11-4-7,7-7 2,5-4 0,8-4 6,2-7-6,-3-5-18,-4-8-59,-4 0-99,-11 0-155</inkml:trace>
  <inkml:trace contextRef="#ctx0" brushRef="#br0" timeOffset="49656.9458">22177 1319 63,'0'0'107,"0"0"-17,0 0-17,0 0-17,0 0-5,0 0-3,-13-25-7,4 22-19,2-4 3,-3 3-24,1 0 3,-1-3-4,3 7 5,-4 0-4,-5 0-1,1 0 0,-3 7-2,-1 4-3,5 4 5,-1 1-1,2 3-5,2 1 1,1-1 5,4 4 0,1-7-3,5 0-4,0-5 4,0 0 1,2-4-3,9 1 5,0-3 0,6-3 0,1-2 1,2 0-1,2 0-1,-3-1-2,0-9-21,-2-1 23,-5 0-12,-1 0 13,-1-2-5,-3 3 6,2 1-1,-5 3 0,-2 4 3,-2 2-1,0 0-2,0 0-8,0 0-9,0 0-12,0 9 28,0 3 1,3-4 0,4-2 2,1-1-2,5-5 0,4 0 11,2 0-8,5 0 0,-1-3-3,2-10 6,-1-2-4,-2-4-1,-2-5-1,-3 0 10,-1-5-8,-4-1-2,-2-2 0,-6-4 6,-1 0 0,-3-2-2,0-1 7,-6 1 7,-5 1-17,1-1 2,-2 5-3,3 0 4,2 6 8,0 11-5,2 0 7,2 16-10,0 0-4,-2 20-3,-1 18-5,-3 4 8,1 6-2,0-1 2,3-1 0,5 4 9,0-2-5,0 0-4,6-3 0,12-6 7,2-4-9,5-8 2,2-5 0,0-4 6,0-5-3,-2-5-3,1-4 0,0-4 4,1 0 2,0 0-5,-5 0-1,-4-4 6,-1-7-6,-7-1 0,-1-4 0,-2-4 0,-2-3-3,-4-3 3,1 3 0,-2 2-5,0 2 8,0 7-3,0 5 0,0 3 0,0 2 15,0 2-8,0 0-2,0 0-10,3 7-9,11 10 13,5 3-1,3-2 4,2-3-4,-3-1 2,-2 2 0,-5-3-1,-4 1 1,-5-1-3,-5 2 3,0 1-10,-2-1 10,-13-1 4,-3-1-2,1-3 7,3-4-8,2-1-1,5-3 0,4 0 7,1-2-6,1 0-1,1 0 1,0 0-3,0 0-14,7 0-4,11-3 12,2-6 8,5 1-5,0 1 5,0-5 0,-1 3-7,-1-2 7,-1 1 0,2-2-1,-3-3 4,0-3-4,-2 1 1,-10 2-8,-6 0-1,-3 3-22,0 2 9,-10 0 2,-8 7 18,1 3 2,0 0 10,0 6-9,1 12-2,7 4 3,4 2-2,5 0 13,0-3-8,0-3 11,6-3-2,6-1-14,4-4 23,0-2-21,0-4-2,0-2 6,1-2-3,-2 0 10,1-2-13,-2-10 4,-3 0-11,-6-1-4,-4-4 4,-1-1 6,0-3-15,-3-3 13,-3-1-3,-2 4 6,-2 6 15,6 5 2,-1 7 10,5-1-12,0-1-5,0 0-20,17-2 7,10 1-4,4 1 3,2 1-15,-3 1 2,0 2 6,-4-4-20,-2 1-6,0-1-61,-4-1-31</inkml:trace>
  <inkml:trace contextRef="#ctx0" brushRef="#br0" timeOffset="50986.9832">24209 1408 243,'0'0'31,"0"0"38,0 0 14,0 0-51,0 0-31,0 0 14,-1 3 2,1-3-16,7 0 21,8 0-8,0 0 13,14-9-16,-1-2-7,0-1-6,-1-3 2,-6 0-13,-8-1 6,-2-1 0,-7-2 7,2 0-2,-3-2-2,-3 2 4,2 1 0,-2 4 0,0 5-1,0 5-11,0 4 6,0 0 3,0 0-5,0 3 8,0 8-17,6 8 17,7 1-3,7 2 3,2 1 0,0-2 0,-2 0 4,-3-3-4,-6 0 0,1-3 0,-2-2 4,-2 0-3,-1-3-1,-4 1 0,-3-4-1,0-1-3,0 0 4,-4-4-21,-5-1 20,1-1-5,-3 0 6,6 0 1,1 0 3,2 0 12,2 0-7,0 0-2,0 0-7,0 0-2,0 0-11,9 0-1,7 0 13,10 0 1,-1-4 0,9-3 1,2-3 5,0-2-3,0-3-3,-3-3 0,-3 0-16,-7 1 15,-5-1-5,-6-1 6,-9 2 7,-3-1 0,0 6 5,0 4 13,0 3-18,0 1 19,0 4-13,0 0-7,0 0-6,0 9-22,0 7 22,2 2-5,2 1 12,1 1-1,3-5-1,1 1-3,1-2 2,-1-4-1,2 1-3,1-4 0,2-3-2,2-2 2,2-2-34,2 0-47,0-2-99</inkml:trace>
  <inkml:trace contextRef="#ctx0" brushRef="#br0" timeOffset="51252.6463">24903 1117 67,'0'0'337,"0"0"-333,0 0 86,0 0-54,0 0-36,0 0-15,-9 0-68,9 0-32,2 0-131</inkml:trace>
  <inkml:trace contextRef="#ctx0" brushRef="#br0" timeOffset="52630.0168">25143 1280 144,'0'0'49,"0"0"-1,0 0 5,0 0-47,0 0 6,0 0-5,59-11-2,-45 20 13,-2 7-17,-3 2 14,0 4 10,-3 1-17,-1-1 11,-2-1-10,0 0-9,-3-4 5,0-2-5,0-1 0,0-6 2,0 0 2,0-3-4,0-5 3,0 0 3,0 0 7,0 0-11,1 0 7,6-8 11,2-7-18,5-4 7,4-9-9,3 1 4,0-2-9,1 6-2,-1 4 0,-6 4 7,-2 8-7,-1 4 2,-3 3 5,1 0-13,1 9 11,0 6-3,2 2 5,-7-1 2,-2 4 2,-4-4-4,0 1 2,0-2 3,-1 0 14,-8-1-7,-1-3 4,5-3-10,1-2-3,2-3-3,2-3 0,0 0-7,0 0 5,0 0-16,5-12 18,8-7 0,3-6-2,2-2 1,2-1 0,1-1-8,1 5 6,3 6-15,-1 4-13,-1 9 10,-4 5 1,-7 0 16,-5 4-7,1 14 5,-4 3 0,-2 0 12,2 0 3,-1-4 15,0-1-9,3 0 5,4-5-7,1 1-10,-2-4 20,4-3-14,-2-1-4,1-4 6,4 0-7,2 0 7,0 0-7,0-6-1,-5-3-4,2-3 1,-1-3-1,-5-3-1,-2-1 2,-6-1 0,-1 2 0,0 3 0,0-1 7,0 5-1,0-2-5,0 8 5,0 5 4,0 0-10,0 7 0,0 11-14,2 6 14,1 0 10,1-1 11,4-2-6,0-5-9,3 1 1,3-5-6,-1-3 3,1-3-8,-1-4-52,-1-2-55,-1 0-102</inkml:trace>
  <inkml:trace contextRef="#ctx0" brushRef="#br0" timeOffset="52822.0466">25967 1121 432,'0'0'2,"0"0"10,0 0-12,0 0-26,0 0-113,0 0-11</inkml:trace>
  <inkml:trace contextRef="#ctx0" brushRef="#br0" timeOffset="54347.0206">26056 1459 25,'0'0'94,"0"0"-63,0 0 67,0 0-48,0 0-21,0 0 2,20 0-2,-7 0 12,3 0-20,1-7 5,1-1 8,-2-3-29,4 1 3,-1-2-1,-1-5-5,1-1 3,-1-4-5,-3-6 6,-1-1-1,-4-5-4,-4-1-1,-1 1 0,-4 1 1,1 3-5,-2-3 3,0 0 1,0 2 8,0 2 3,0 1 3,-3 7 25,-2 5-38,0 2 9,-3 2-10,2 5-2,1 0-5,2 4 10,-1 3-3,-4 0 0,-4 20-5,-3 13 4,-1 9 1,1 7 0,0-1 14,6 0-6,3 1-2,5-7-6,1-4 3,0-3-3,7-6 0,5-5 2,3-3-5,0-6 3,4-6-4,2 0-12,2-3-19,1-3-8,-1 0-35,-5-2-45,-1-1-78</inkml:trace>
  <inkml:trace contextRef="#ctx0" brushRef="#br0" timeOffset="55290.0367">26631 1310 53,'0'0'47,"0"0"-4,0 0 37,0 0-52,0 0-17,0 0 26,-90-6-3,72 15-10,3 3 20,-1 4 8,4 0-22,3 0 7,3-1-23,6-1-13,0-4-1,0 1 6,2-2-6,6-2 0,3 0 3,0-3-7,0-1 8,0-3-7,-2 0 3,1 0-12,1 0 10,-1 0 2,2-9 0,-1 0-2,-1 0 2,0-2 0,-4 4-5,-1 2 10,-4 2-5,-1 0 0,0 3 2,0 0-8,3 0-3,0 2-2,5 4 3,1 0 10,-2 0-2,5-2 0,-3 1 1,-1-3 8,1-2-8,-1 0 1,3 0 5,1-4-2,4-9-10,1-8-1,-1-2-21,-1-3 6,-5-2-6,-5 1 7,-5-2 19,0-1-11,0 3 12,-5 2-3,-8 8 3,3 6 0,-3 6 18,2 5 14,2 0 3,1 0-33,4 1-4,1 11-2,3 0-5,0 3 9,0 2 15,0-7-11,6 2 13,6-1-14,2-5 4,0 1 9,8-4-3,1 2 4,1-1-12,3 4-3,-7 0-2,-3 3 0,-1 2 0,-5 2-2,-2 3 0,1 1-3,-7 3 5,-1 3 0,1-4 5,-3 0 2,4-3-5,1-4 0,2-1 4,2-1-1,1-3-3,10-4 3,-4-1-5,5-4-40,3 0-48,-4 0-84</inkml:trace>
  <inkml:trace contextRef="#ctx0" brushRef="#br0" timeOffset="56655.0402">27705 1446 255,'0'0'72,"0"0"-60,0 0 75,0 0-39,0 0-36,0 0-12,-6 14 1,6-10 10,10-1 2,1 0 8,4-3 9,0 0-22,4 0 5,-1 0-9,1 0-3,1-6 8,-4-5-6,0-4 3,1-5-3,-2-4-3,-2-4-3,-4-8-9,0-2-5,-6-4 16,-1-1-7,-2 3 8,0-2 6,0-2-4,0-4-4,0 0 2,0-2 0,1 1-4,1 11 9,-2 8-5,0 10 2,0 13 8,0 4 2,0 3-3,0 0-7,0 10-4,0 25-4,-8 16 4,4 9 1,4 2-5,0-5 5,0-1 1,10-8 0,2-3 5,1-4-3,1-7-2,-2-5 0,3-4 1,3-4-4,-5-4 3,8-2 0,-1-6 3,0-2-3,4-3 1,-6-4 11,6 0-8,1 0-6,-1-9 2,0-8-13,0-5 13,-3-4-17,-2-2 12,-7 0 2,-4 4-11,-7 6 11,-1 6 2,0 8 2,0 4 19,0 0-20,-4 4-3,-5 16 1,-1 3-10,0-1 12,4 3 0,5-5 2,1-3-11,0-2 9,4-5 0,9 1-1,1-4 1,3-2 0,2-4 3,0-1 1,-1 0 9,0 0-13,-4-6 0,-1-6 0,-5-1-26,-4-2 11,-4 1-4,0-2-24,-7-4 29,-11 1 10,0-3 4,-3 1 11,2 1-10,7 4 29,2 3 10,6 5-9,2 3 9,2 3-20,0 2-1,0-2-19,8-2 0,12-3-2,3 1 2,4 2-26,2-2 19,-1 0-25,-3-3-27,0 0-28,-6 1-91</inkml:trace>
  <inkml:trace contextRef="#ctx0" brushRef="#br0" timeOffset="57102.1329">27629 1132 100,'0'0'54,"0"0"25,0 0 13,0 0-47,0 0 4,0 0 2,80-21-22,-51 20-3,10-2-5,10 1 2,2 1-11,4-1-12,-3 1 7,-9 1-7,-7 0-33,-11 0-29,-10 0-50,-9 0-95</inkml:trace>
  <inkml:trace contextRef="#ctx0" brushRef="#br0" timeOffset="62286.0693">29277 934 76,'0'0'58,"0"0"12,0 0 22,0 0-32,0 0-1,0 0-22,0 0 2,0-16-1,0 16-22,0 0 6,0 4-22,0 12-11,0 8 11,0 9 4,0 2 5,0 3 2,0-1-5,0 1-6,0 0 0,2 1 3,-1-3 0,-1 3-2,2-6 0,-2 0 4,0-4-5,0-5 0,0-3-14,0-4-24,0-9-33,0-1-20,0-7-43,0 0-69</inkml:trace>
  <inkml:trace contextRef="#ctx0" brushRef="#br0" timeOffset="62715.3923">29302 966 124,'0'0'18,"0"0"26,0 0 12,0 0 0,0-82-28,0 67 15,2 1 27,1 4-43,3-2 1,2 1-15,4 0-13,9-3 12,1 1-12,8 0 1,-1 5-1,-2 8 2,-2 0-5,-5 14 0,-1 11-22,-3 9 25,-6 5 0,-6 2 0,-4-1-5,0-2 10,-4-6-10,-15-6 0,-2 0-6,-4-4 3,-1-1-11,-6-7-18,4 0-27,4-5-89</inkml:trace>
  <inkml:trace contextRef="#ctx0" brushRef="#br0" timeOffset="64096.993">29697 1221 132,'0'0'126,"0"0"-46,0 0-29,0 0-26,0 0-17,0 0-2,-27 77 28,26-56-21,-1-1-7,2 1-6,0-5 5,0-1-4,9-1-1,1-4 1,2-1 6,3 0-2,0-4 14,3-2 3,0-3-16,3 0 10,1 0-4,-1 0-2,-6-10 2,3-3-12,-5 0 0,-2-2-16,-1-3 4,-5-2 11,-4 1-4,-1-1 5,2 4-2,-2 0-1,0 4 0,0 5-5,0 4-7,0 3 14,0 0-24,0 0 0,0 12 20,0 6-9,0 3 14,0-1 0,4-4 0,5 0 6,4-3 0,-2 0-5,2-5 5,1-4 0,-2-2-5,3-2 5,0 0-4,-1 0 16,0 0-12,1-8-1,-5-4 6,-2 1-7,0-6-2,-1-1-2,-6-5-16,1-1 11,-2-2-17,0 2 5,0-1 15,-7 2-9,1 3 11,-1 7 0,3 7 0,2 3-3,2 1 3,0 2 0,0 0 0,0 0 1,0 0-2,0 0 0,0 0-10,0 0 7,3 0 0,12 0 4,2 0 16,3 0-9,1 0 4,-1 0-8,-2 0 5,-3 3-7,-1 0-1,-3 2 0,-3 2-1,-1 1-7,-3 1 3,1 5-4,-4 2-1,2 5 10,-3 2 1,2-1-1,1 1 5,0-2-1,1-3-4,5-3 3,-4-1-2,2-5 14,-1-2-7,1-4 1,1 0 1,1-1-5,6-2 0,0 0 2,1 0 0,2-11 5,0-7-12,-1 0 3,-4-5-9,-4-2 2,0 1 4,-5-2 0,-1 6 3,-3 6-3,0 5 9,0 6 10,0 1-1,0 2-15,-4 0-3,-1 12-13,-2 15-3,1 2 15,3 0 2,3-6-1,0-2 0,0-2 2,9-4-3,1-3 1,5-3-2,-1-5-9,0-1-46,1-3-15,3 0-41,-1 0-152</inkml:trace>
  <inkml:trace contextRef="#ctx0" brushRef="#br0" timeOffset="65099.0475">31223 1010 137,'0'0'80,"0"0"-14,0 0 27,0 0-41,0 0-17,0 0 17,-2-43-52,-8 37 4,3 2 4,-2 0-8,-2 1 11,-4 3-7,2-3-1,-5 3-3,-3 0 2,1 0-4,3 17 2,3-2-10,3 8 6,4 1-7,6 5 11,1-1-11,0-3 5,9 2 6,9 1 0,4 0 0,5 2 0,3-1 0,1-2 3,-1 1 2,-3-3-3,-5-4-4,-4-6 2,-7 0 0,-5 0-3,-6-3 3,0-2-9,-11 3 9,-13-3 10,-2-1 6,-6 1-14,1-3 5,1-3-2,3-4-5,4 0-1,6 0-1,5 0-23,2 0-6,5 0 5,5 0-25,0-3 11,0 0-67,3-5-20</inkml:trace>
  <inkml:trace contextRef="#ctx0" brushRef="#br0" timeOffset="65784.0571">31524 1400 151,'0'0'54,"0"0"-33,0 0 45,0 0-32,0 0-24,0 0-8,-1 5 19,7-4 7,1-1 1,4 0 9,0 0-7,3-3-9,2-7 9,-1-5-29,0-2 7,0-5-9,-2-4 4,0-4 3,0-3-7,-3-5 1,1-1-4,-3 1-11,0 3 11,-3-5-6,1 7 9,0 1 4,-3 4-2,0 4 2,-3 3 19,0 4 4,0 7-5,0 10-5,0 0-10,0 1-4,-12 28-3,1 8 0,-4 16-7,2 1 9,3 0-2,5-1 1,4-6 4,1-4-4,0-5-1,1-5 0,11-6 2,0-4-2,2-7 0,3-4 0,4-4 4,0-5-7,6-3 3,1 0-37,2-5-31,-2-6-101,-2-5-203</inkml:trace>
  <inkml:trace contextRef="#ctx0" brushRef="#br0" timeOffset="66121.0567">31506 1185 186,'0'0'36,"0"0"31,0 0 22,0 0-26,0 0-3,0 0-45,104-3 1,-75-4-16,6 3 4,0 1-2,-1 0 2,2 2-4,-3-2 0,-1 2-2,-4-2-26,-3 3-9,-10-2-47,-3 0-21,-4 1-113</inkml:trace>
  <inkml:trace contextRef="#ctx0" brushRef="#br0" timeOffset="67582.0399">32172 1226 106,'0'0'72,"0"0"2,0 0-44,0 0-19,0 0-8,0 0 9,-75-24-12,52 29 1,0 11 1,1 2-1,4 0-1,3-1 1,6-1 1,2-1 7,0-3-8,7-1-1,0-2 1,0-4 1,7 2-2,3-3 8,0 1-6,2-1 22,0 1-20,-1-1 1,0-2 2,-2-1-4,4 1-3,-5-2 0,1 0 0,3 0-9,-2 0 9,3 0 0,-4-3-2,-2-5-3,0 2 5,-1-3-1,2 0 2,0-1-3,3-1 2,-5 1-6,-1-1 5,-4 1-8,-1 0 9,0 5 8,0-2 2,0 6 35,0-1-14,0 2 3,0 0 26,0 0-29,0 0-4,0 0-10,0 0-13,0 0-8,0 0 0,0 0-7,0 0 9,0 11-3,3-1 5,-3 4 0,3-2 0,0 0 0,1 2 0,3-5 0,-1 3-1,1 0 4,2-3-3,1 0 0,1-2-2,2-1-7,-4-1 9,5-2 0,1-3-9,0 0 7,4 0 2,0 0 0,-2-3-9,2-9 9,-2-3 1,-1-5 2,-4-2 4,1-4-3,-5-3-4,-2 1 7,-2-8-6,1 0 16,0-2-17,2-3 0,-4 5 1,0 1 2,-3 3-3,0 0 0,0 2 3,0 3 18,0 0-10,0 5 2,0 8 25,-3 4-37,1 7 1,1 3-2,1 0-3,-4 8 0,-4 25-17,0 14 16,1 8-9,-1-1 15,8-5-2,0-6 0,0 1-2,0-5 1,8-3 1,4-3 0,-1-7-3,3-7 3,-1-3-3,1-3-2,1-4-15,1-4 20,3-4-8,1-1-5,2 0 12,-2 0-25,1-7 13,-2-5-3,-2-5-29,0-2 26,-6-4-20,1-3 4,-9-2 30,-3 0-20,0 3 10,0 3 9,0 6 0,0 9 5,-5 4 2,-3 3 3,-2 0 3,-2 10-7,4 13-7,0 4 2,7 0 5,1 0 2,0 1 12,0-5 4,3-3 4,10-5-21,-3 0 8,7-4 1,-2 0-7,2-4 9,3-4-7,1-3-3,3 0-2,-3 0-72,-2-5-47</inkml:trace>
  <inkml:trace contextRef="#ctx0" brushRef="#br0" timeOffset="67985.0425">32215 1098 231,'0'0'29,"0"0"-22,0 0 27,0 0-17,0 0 2,100-21 15,-68 21-11,6 0 25,1-5-9,1 4-28,6-1 5,-1-2-16,6 1 3,-2 0-2,-4-2-1,-9 2-9,-8 0 0,-7 0-32,-5 2 11,-1-1-42,-6-1-50</inkml:trace>
  <inkml:trace contextRef="#ctx0" brushRef="#br0" timeOffset="68706.0967">33057 874 184,'0'0'28,"0"0"55,0 0 6,0 0-57,0 0-3,0 0-15,3-11 10,-3 11-19,0 0-5,7 12-3,0 13-1,1 10 4,0 4 22,-3 2-19,4-1 13,-1-6-7,-1 3-8,2 1 26,-9 3-14,0 2-9,0-4 15,0-3-19,-5-4 2,-8-3-2,-2-1 7,-6-1-3,-4 1-1,-3-3-3,-2-4 9,-3-3-9,-3-4 0,0-5-14,0 0-74,4-3-88,5-5-148</inkml:trace>
  <inkml:trace contextRef="#ctx0" brushRef="#br0" timeOffset="101684.3296">507 2028 141,'0'0'76,"0"0"-36,0 0 31,0 0-9,0 0-29,0 0 5,0 0-24,0 0 3,0 0-4,0 0-11,0 0-2,0 0 0,4 0-1,-2 0-6,-2 0 7,0 0 0,0 0-3,7 0-13,4 0 16,11 0-1,-1 0 1,0 0 19,6 0-15,3 0 1,4 0-4,2 0 5,10 0-6,6-12 0,-1 9 0,12 0 6,-2 0-5,5 3-1,0-1 0,0-3-1,1 3-6,-1-2-10,1 3 10,-1-3 6,1-1-14,-3-1-12,6-4 11,2 3-13,4-2 24,-9-1-10,-4 3 4,-10 2 9,-5 0 2,-2 0 0,-2 1-2,-1 0 7,-3 0-5,5 2 0,1 1 1,-7-4 10,-2 4-11,-5-1 2,-4 1 0,-1 0-1,0 0-1,-2-2 6,2 1-5,-3 0 13,1-2-3,-4 1-3,-9 1 0,-3 1-8,-8 0 0,-1 0-30,0 0-55,-10 0-167</inkml:trace>
  <inkml:trace contextRef="#ctx0" brushRef="#br0" timeOffset="105614.0444">2792 3115 5,'0'0'63,"0"0"-18,0 0 2,0 0 6,0 0-10,0 0 9,3-5-7,-3 5 6,0 0 1,0 0-30,0 0-1,0 0-21,0 0-5,0 12-10,2 8 15,4 10 8,0 5 5,2 2-10,-1 2-3,2-1 0,-5-3 12,1-3-12,-2-3 7,-3-3-5,0-4-2,3-1-3,-3 0 3,0-1-7,0 1-54,0-1-23,0-4-81</inkml:trace>
  <inkml:trace contextRef="#ctx0" brushRef="#br0" timeOffset="106098.9556">3167 3529 519,'0'0'43,"0"0"-20,0 0 22,0 0-45,0 0-5,0 0-52,-3 19-76,-2-11-61,1-3-43</inkml:trace>
  <inkml:trace contextRef="#ctx0" brushRef="#br0" timeOffset="109551.4162">5288 3334 188,'0'0'41,"0"0"-33,0 0-8,0 0 44,0 0-1,0 0 14,50 0 1,-43 0-31,2-1 15,-3-4-22,3 1-3,1-2-13,1-2 3,1-2-3,1-2-3,-2 0 1,-2-3-2,1-2 4,-2-1-8,-2-4 1,-2-1-3,0 2 1,-4-2 5,0 3-22,0-1 16,0 1-19,-8-1 14,-4-2-5,-6 4 14,3 0 0,-3 4 3,1 3-1,1 5 20,1 2-18,3 5 15,2 0-17,-1 0 0,1 2-10,-2 11 10,6 10 0,-1 8-1,4 8-2,1 11 3,2 6 17,0 6-11,3-2 22,9-5-12,3-5-8,1-6 2,1-5-10,4-4 0,-1-4-1,0-2 2,-1-1-5,5-2-40,-3-9-71,3-7-120</inkml:trace>
  <inkml:trace contextRef="#ctx0" brushRef="#br0" timeOffset="110496.0855">6172 3452 130,'0'0'126,"0"0"-126,0 0 7,0 0 1,0 0-8,0 0 3,15 7-3,-5-7 38,3 0-8,-2-4 4,3-2-8,2-5-14,-1-2 8,4-7-17,-3 1-3,-2 0 0,-5 6 11,-3 4-11,-3 3 2,-3 5 3,0-1-5,0 2 0,0 0 0,0 0 15,0 12-15,-3 10-1,-1 9 0,2-3 1,2 4-1,0-2 3,0-4 9,2-4 16,9-4-23,3-4 11,2-4-5,1-2-10,-1-4 13,8-4-11,-3 0 5,7-1-7,-1-19-14,-2-4-2,-1-4-13,-6-1 8,-3 2 17,-6 1 4,-3 1 0,-1 7 0,-5 7 0,1 5 0,-1 6 7,0 0 8,6 0-15,1 9-16,4 6 16,2 0 20,4 4-13,-3-3 35,-3-1-25,-2 1-17,0 1 10,-6 0-4,-3 2-6,0 1 0,-15 1-42,-9-3-55,-7-4-80</inkml:trace>
  <inkml:trace contextRef="#ctx0" brushRef="#br0" timeOffset="110759.0827">6361 3149 516,'0'0'74,"0"0"-55,0 0 22,0 0-33,0 0-16,0 0-25,-18-12-82,14 12-124</inkml:trace>
  <inkml:trace contextRef="#ctx0" brushRef="#br0" timeOffset="112431.0603">7676 3062 222,'0'0'140,"0"0"-50,0 0-29,0 0-7,0 0-40,0 0-14,0 0-12,0 32 2,3-1 10,1 9 38,2 3-14,-3 0-2,3 3-8,-3-9-13,2-2 8,-2-3-7,1-7-2,2 3 0,-2-7-24,1-3-14,-1-2-11,-1-7-93,-1-6-81</inkml:trace>
  <inkml:trace contextRef="#ctx0" brushRef="#br0" timeOffset="112904.0868">7701 3331 91,'0'0'109,"0"0"-95,0 0 7,0 0 37,0 0-23,0 0-24,61-55 24,-46 51-1,-3 3 5,3-3-6,3-1-24,-3-1-3,6-1 7,-1-2-12,-1 0 1,-2-3-2,-6 3-12,1 0 9,-8 1 6,-2 4-2,-2-9 7,0 0-5,0-2-3,0-2 0,-5 3 0,2 3 20,-4 3 9,4 4 18,3 1 2,0 3-23,-2 0-8,2 0-18,0 0 6,0 0-13,0 10-17,0 19 9,0 7 15,5 2 0,2-1 9,-1-2-9,2-4 3,-1 0-1,2-3-2,-3 2 0,3-7-3,0-4-53,1 0-11,1-9-77,-5-2-66</inkml:trace>
  <inkml:trace contextRef="#ctx0" brushRef="#br0" timeOffset="113214.0856">8192 3131 347,'0'0'69,"0"0"-58,0 0 35,0 0-3,0 0-43,0 0-13,0 38 13,0-5 6,1 1 34,-1 0-35,2-2 6,-1-9-8,2 1 8,-1-1-13,1-3 2,1 1-3,-1-2-17,0-2-31,0-2-13,2-7-45,-1-7-28,2-1-47</inkml:trace>
  <inkml:trace contextRef="#ctx0" brushRef="#br0" timeOffset="113457.7384">8234 3076 148,'0'0'147,"0"0"-89,0 0 19,0 0-4,0 0-51,0 0-9,30-74-13,-13 66 2,0 4 0,1 1-2,1 1 0,-1 2-7,1 0-13,-2 0-73,4 0-20,-7 8-74</inkml:trace>
  <inkml:trace contextRef="#ctx0" brushRef="#br0" timeOffset="113677.7236">8237 3228 125,'0'0'9,"0"0"-9,0 0 0,0 0 48,0 0 0,0 0-14,50 30 14,-29-30-27,-3 0 10,0 0-27,3 0-4,-6 0 0,-2 4-26,-4 5-88,-7-1-47</inkml:trace>
  <inkml:trace contextRef="#ctx0" brushRef="#br0" timeOffset="113894.7101">8242 3507 138,'0'0'29,"0"0"-20,0 0 28,0 0 8,0 0-28,87 7 7,-58-7-6,-1 0-18,-1 0 1,-2 0-1,-1 0-5,-3-3-25,0-5-86</inkml:trace>
  <inkml:trace contextRef="#ctx0" brushRef="#br0" timeOffset="114273.6863">8617 3067 317,'0'0'73,"0"0"-44,0 0 28,0 0-39,0 0-18,0 0 0,17 73 2,-14-35 34,-2 4 7,-1-6-30,3-3 9,-2-4-19,2-6 1,2 1 0,-1-3-4,1-5-17,-2 2-8,-3-9-33,3-4 2,-3-3-28,3-2-21,-3 0 11,4-16-74</inkml:trace>
  <inkml:trace contextRef="#ctx0" brushRef="#br0" timeOffset="114711.6604">8626 3148 73,'0'0'109,"0"0"5,-14-91-32,14 60 2,0 7-32,0 1-14,3 2-9,5 4-22,7 4-1,-2 4 4,1 0-10,1 4 2,1 4-2,2 1 0,3 0-2,-3 12 0,-5 9-20,-5 7 18,-7 3 4,-1-1 0,0 1-7,-7-3-8,-8-4-4,0-3 13,2-4-18,2-4 24,6-4 0,2-9 0,3 1 6,0-1-6,0 0-10,0 5-3,11 3 6,5-1 7,1 5 10,2 5 1,-1 0 16,3 5-25,0 3 14,-5-2-9,1-1-5,-4 2-2,0 1 0,-5-1-4,3-3 0,-5-5-38,-1-2 3,0-5-22,-2-2-57,-2-2-114</inkml:trace>
  <inkml:trace contextRef="#ctx0" brushRef="#br0" timeOffset="115941.581">9044 3106 233,'0'0'197,"0"0"-157,0 0-3,0 0-26,0 0-11,0 0 0,3 27-11,4-2 11,1 10 34,-4 1-28,2 2 21,-3-1-19,0-5-4,0-6 2,0-2-3,0-5-3,-3-4 0,5-1-15,-2-7-10,0-4 1,-2-1-22,-1-2 4,3 0-9,-3-8 33,0-7 2,0-6-57,0-3 16,0-2 23,-3-1 7,-3-1 27,0 1 26,0 0-2,1-2 11,2 4 2,2-3 5,1 4-13,0-1-15,0 1 22,0 1-16,4 5 4,1 5 25,4 2-36,-1 1-1,0 2 5,0 3-17,-1 5 13,5 0-13,0 0-5,3 13 4,3 6 1,0 5 0,0 1 2,-9 3 3,3-1 5,-5-5-10,-2-2 4,-1-2-2,-1-4 3,1-4-5,-4-5 0,0-2 0,3-3-11,0 0 3,7 0-26,3-18 32,2-9-5,1-2-2,-1-1-4,-4 4 12,-3 5 1,-3 4 6,4 2 4,-1 6 35,-1 2-39,-1 4-6,3 3-6,0 0-10,9 10 16,-3 10-13,-5 5 13,2 1-6,-3 4 5,-3-1 1,-2 2 1,-1-2 3,0-1 0,0-3-1,2-4-3,-2 0 0,0-4-13,1-3-34,-4-4-51,3-2-12,0-3-29,-1-2 14</inkml:trace>
  <inkml:trace contextRef="#ctx0" brushRef="#br0" timeOffset="116311.5575">9681 2999 345,'0'0'121,"0"0"-12,0 0-64,0 0-20,0 0-25,0 0-6,37-18 6,-17 15 6,0 3-6,-3-2 0,1 1 5,-3-1-12,1-2 3,3 2-45,-2 0-55,-4-2-70,-5 0-131</inkml:trace>
  <inkml:trace contextRef="#ctx0" brushRef="#br0" timeOffset="116554.5419">9813 2982 175,'0'0'162,"0"0"-157,0 0 31,0 0 5,-10 89-15,10-61 1,0 0-24,0 2 10,0-6-13,0 6 1,0-3 11,0-1-7,0-1 0,0-5 4,0-1-8,0-1-2,-1-1-30,-7-3-48,-1-4-50,-1-1-22,2 0 21</inkml:trace>
  <inkml:trace contextRef="#ctx0" brushRef="#br0" timeOffset="116709.5321">9755 3411 126,'0'0'109,"0"0"-2,0 0-58,0 0-36,0 0-1,0 0-8,36 0 23,-14 0-6,3 0-21,0 0 8,0-3-8,-1 1 0,-3 0-1,-5 0-59,-1 2-49,-6-3-129</inkml:trace>
  <inkml:trace contextRef="#ctx0" brushRef="#br0" timeOffset="117273.4967">10210 2978 439,'0'0'56,"0"0"-24,0 0-7,0 0-23,0 0-2,0 0 1,66 0 7,-42 0-8,3-2 0,1-2 4,1-3 1,0 2-5,-3-1 0,-3 1-13,-6 2-22,-2 0-61,-6 0-51</inkml:trace>
  <inkml:trace contextRef="#ctx0" brushRef="#br0" timeOffset="117536.4805">10376 2967 219,'0'0'31,"0"0"38,0 0 6,0 0 1,-8 95-53,8-71-20,0 5 20,0-2-16,0-3-2,0 3 5,0-3-5,0 0-5,0 3 0,2-4 3,-2-4-3,0-1 0,1-2-17,1-4-30,4-2-69,-1-6-66</inkml:trace>
  <inkml:trace contextRef="#ctx0" brushRef="#br0" timeOffset="117993.0905">10704 2987 173,'0'0'174,"0"0"-114,0 0-11,0 0-32,0 0 6,0 0-21,84-17 13,-63 11-13,-1 4-2,-1-2 3,-2 1-3,0 2-5,2-4-13,-5 2-31,-3 3-9,-6-2-63,-5 2-122</inkml:trace>
  <inkml:trace contextRef="#ctx0" brushRef="#br0" timeOffset="118222.1013">10803 2976 200,'0'0'44,"0"0"-17,0 0 45,0 0-26,0 0-14,-12 91 12,12-69-35,0 5 6,0 4 1,0-3-12,0 1 2,0-4-3,0 0 0,0-3 1,0-1-4,0-5 0,-3-5-26,-2 1-53,-1-4-33,-1-6-105</inkml:trace>
  <inkml:trace contextRef="#ctx0" brushRef="#br0" timeOffset="118405.0879">10731 3369 73,'0'0'175,"0"0"-138,0 0-17,0 0 14,0 0 10,0 0-12,60 9 13,-33-9-20,3 0-22,-1 0 14,1-4-17,2-4-2,-1-1-39,-4 1-88,-7 0-117</inkml:trace>
  <inkml:trace contextRef="#ctx0" brushRef="#br0" timeOffset="119041.1042">11306 2955 250,'0'0'173,"0"0"-96,0 0 3,0 0-63,0 0-5,0 0-11,-11 86 9,2-46 2,0 1 16,2 0-17,1-3-2,-3 1-9,6-8 4,-2-2 1,4-2-4,1-8-1,-3 1 0,1-6-1,1-7-1,1-2-29,0-5-22,0 0-28,0-4-60,1-10-1</inkml:trace>
  <inkml:trace contextRef="#ctx0" brushRef="#br0" timeOffset="119341.0807">11298 3036 119,'0'0'88,"0"0"-22,27-84 0,-18 66-3,-5 6-6,-1 8 11,-1 4-26,-2 0-9,7 0-33,2 0-2,3 18 1,4 6 2,-3 9-1,-2 2 11,-2-1-6,-3 2-5,2-6 12,-2 7-10,1-5 9,1 0 5,-2 0-13,0-7 6,-2-4-7,2-1-2,-3-5 0,-2-1-6,-1-7-10,0-1-48,0-6-84,0 0-89</inkml:trace>
  <inkml:trace contextRef="#ctx0" brushRef="#br0" timeOffset="119525.0702">11328 3219 273,'0'0'197,"0"0"-169,0 0-28,0 0 5,0 0-3,0 0 0,64-20-2,-37 15-9,0 2-35,-3-2-42,-3-2-62</inkml:trace>
  <inkml:trace contextRef="#ctx0" brushRef="#br0" timeOffset="119892.0477">11713 2979 69,'0'0'256,"0"0"-235,0 0-17,0 0 27,0 0-31,0 0 3,-2 50 45,2-23 7,0 2 6,0 1-15,0 2-34,0-1-4,0-1 5,0 2-12,0-4 6,0-4-6,0-3 0,0-3 5,0-3-6,0-4-9,-1-2-14,1-8-3,0-1-12,0 0-11,0-19-33,3-4-19,10-5-61</inkml:trace>
  <inkml:trace contextRef="#ctx0" brushRef="#br0" timeOffset="120299.0229">11759 3095 80,'0'0'114,"0"0"-12,0 0-8,-2-78-14,1 64-39,1 7-10,0-1 4,-2 2-8,2 5-9,0-2-13,0 3-2,0 0-3,0 0-17,5 16 3,9 8 14,3 7 2,0-2 3,4 0-4,-2 3-1,1-5 0,0 1 3,-2 1 1,0-2-3,-3-3 6,-1-1-5,-2-2 3,-4-5-5,1 1 0,-3-9 3,-1-4-5,1-2 4,-2-2 0,-2 0 14,1-9 14,4-9 30,1-7-48,3-7-8,2-8 4,-4 0-8,1-4 3,-3 4 1,1 3-4,-2-4-2,4 7-18,-2-4-23,-2 8 1,-3 9-40,-3 9-60,0 5-62</inkml:trace>
  <inkml:trace contextRef="#ctx0" brushRef="#br0" timeOffset="121747.0989">13391 3214 170,'0'0'141,"0"0"-108,0 0 13,0 0 22,0 0-58,0 0-8,20-13 10,-9 3-8,0 2 5,4-7 7,1 2-8,4 0-2,-4-1-6,-1 3 0,-4-2 13,-5 1-12,-1 3-1,-5 2 0,0 2 7,0 4 0,0 1-7,0 0 1,0 0 1,0 7-2,0 10-9,-4 6 8,3 3-4,1 3 2,0 0 3,0-1 0,7-3 1,5-3 4,0-6-5,4-5 0,-2-2 2,2-6-6,2-3 4,1 0-39,1-8-18,-2-10-131</inkml:trace>
  <inkml:trace contextRef="#ctx0" brushRef="#br0" timeOffset="121942.0908">13623 2895 421,'0'0'108,"0"0"-102,0 0 13,0 0-19,0 0-8,0 0-68,-27 13-66,21 1-97</inkml:trace>
  <inkml:trace contextRef="#ctx0" brushRef="#br0" timeOffset="122461.0937">13955 3241 114,'0'0'22,"0"0"16,0 0 45,0 0-25,0 0-46,97-8 10,-79 3 1,0-4-13,-3-2 53,-5-3-41,4-2-4,-4-1 23,-1-1-39,-2-1 6,-7-1-8,0-1-1,0 0-5,-8 1-17,-7 1-8,-3 4 18,1 4-17,-2 7 28,0 4 0,1 0-4,-2 12 4,5 6 2,1-2-6,5 10-2,2 1 3,6 3 5,1-1 5,0 1-4,14-3 41,5-2-6,5 0-12,1-7 11,4-3-34,-1-6 3,-1-5 2,-5-4-6,5 0-4,-8 0-47,-2-4-49,-8-5-71</inkml:trace>
  <inkml:trace contextRef="#ctx0" brushRef="#br0" timeOffset="122723.0918">13907 3404 197,'0'0'166,"0"0"-155,0 0-1,0 0 14,0 0-24,0 0-12,0 4-5,0-2-45,2 1-39,1-3 15</inkml:trace>
  <inkml:trace contextRef="#ctx0" brushRef="#br0" timeOffset="122971.1332">14300 3316 131,'0'0'520,"0"0"-507,0 0-11,0 0 20,0 0-22,0 0-13,10 4-18,-8-1-71,1-1-26,-3 0-114</inkml:trace>
  <inkml:trace contextRef="#ctx0" brushRef="#br0" timeOffset="123980.2522">14522 3402 349,'0'0'83,"0"0"-48,0 0 30,0 0-18,0 0-34,0 0-12,-31 6-1,23-4-1,4 2-1,-2-4-27,3 6-78,3-3-36,0-1-168</inkml:trace>
  <inkml:trace contextRef="#ctx0" brushRef="#br0" timeOffset="124725.2027">15211 3000 357,'0'0'9,"0"0"-9,0 0 0,0 0 10,0 0 16,0 0 2,3 6 12,3-6-12,5 0 8,1 0 4,4-1-18,2-8-5,0 0-10,-3-5-4,1-4 12,-2-4-14,-1-4 6,-3-4-7,0-3-14,-3-2 0,-1-1-5,-6 2-14,0 0 30,0 4 0,-15 3 3,-2 6 2,0 6 18,3 6-14,-4 3-6,6 6 7,-2 0-15,1 8 8,2 20 0,0 10-6,4 10 0,2 6 6,5 5 7,0-2 1,0-3 29,0-4-27,11-4-2,4-4-8,4 1 4,3-2-4,2-4 0,0-1 1,2-7-10,-1-7 9,0-5-34,2-8-25,1-6-28,4-3-28,-7 0-97</inkml:trace>
  <inkml:trace contextRef="#ctx0" brushRef="#br0" timeOffset="125025.0976">15754 2957 305,'0'0'127,"0"0"-53,0 0 8,0 0-39,0 0-43,0 0 1,51 0 6,-21-2-2,0-2-5,0-4-13,-6 5-60,-2 2-43,-12-2-88</inkml:trace>
  <inkml:trace contextRef="#ctx0" brushRef="#br0" timeOffset="125234.084">15740 3086 122,'0'0'13,"0"0"26,0 0 24,0 0-20,94-6-35,-72 2 8,-4 4-3,-2 0-9,-1-2-8,0 2-6,-3-4-87</inkml:trace>
  <inkml:trace contextRef="#ctx0" brushRef="#br0" timeOffset="126140.099">16263 2913 277,'0'0'55,"0"0"-50,0 0 55,0 0 18,0 0-71,0 0 4,-7 2-10,7-2 0,0 0 23,7 0-19,8 0 9,3 0 13,3 0-10,1 0 12,2-11-27,0-1 2,0-1 4,1-4-6,-7 0-4,2-4-13,-7 0-10,-4-1 22,-3-2-12,-6-2-5,0 0 20,-8-2-26,-9 2 6,-3-1 14,-1 4 6,0 4 5,4 4 9,3 9 7,5 3 23,0 3-43,2 0 2,-2 12-3,-4 18-11,-1 12 8,2 8 3,2 5 0,4 3 4,3-4 0,3 0 16,0-6-16,0 1 4,3-4 0,10-5-8,-1 1 3,5-7-6,2-2 3,3-5 0,2-7-1,-2-2-45,2-6-4,-2-5-12,1-5-31,-5-2-46</inkml:trace>
  <inkml:trace contextRef="#ctx0" brushRef="#br0" timeOffset="126870.104">16763 2314 110,'0'0'28,"0"0"-24,0 0 40,0 0 6,0 0 0,0 0 19,0-21 3,0 21 0,0 0-72,0 16-8,0 13 8,3 12 0,6 2 12,-5 7-6,-1-5-4,0-1 7,-3-2-9,0-1 0,0-2 1,0-1 2,0-6-3,0-1 0,0-6-9,0-7-11,0-4-35,3-8-34,0-3-4,4-3-87</inkml:trace>
  <inkml:trace contextRef="#ctx0" brushRef="#br0" timeOffset="127240.0987">16585 2529 129,'0'0'179,"0"0"-117,0 0 16,0 0 2,0 0-42,0 0-18,17-16-20,8 10 3,8-1-6,6 2 3,2 2 0,1-2 0,-3 2 9,-3 1-11,-6-2 2,-8 4-23,-4 0-21,-7 0-78,-7 1-62</inkml:trace>
  <inkml:trace contextRef="#ctx0" brushRef="#br0" timeOffset="127924.4551">16921 3259 474,'0'0'191,"0"0"-191,0 0 45,0 0-6,0 0-34,0 0 6,-9 0-11,6 0-21,-1 0-38,-4 0-52,-2 0-95</inkml:trace>
  <inkml:trace contextRef="#ctx0" brushRef="#br0" timeOffset="129720.0972">2875 4742 66,'0'0'50,"0"0"-10,0 0 22,0 0-26,0 0-3,0 0 13,0-15-10,0 6 14,7-2-8,-1-2-18,3-5 3,6-2-15,0 3-1,1 1-8,1 1 1,0 4-4,0 2 0,-1 5-1,1 4-8,-1 0 2,6 4-9,-5 21 10,4 7 6,-6 4 10,-9 7-10,-2-4 0,-4 3 0,0 0 0,-12-1-8,-11 2 5,-5-2-31,-4-2 21,1-3-26,-1-10-5,11-8 36,3-7 6,9-7 2,5-3-3,2-1 10,2 0 10,0 0 35,0 0-33,3 0-19,6 0 1,9 0-1,3 0 0,3 0 8,6 0-8,3 0 2,1 0 5,6 0-1,2 0-3,0 0 2,-2 0-5,-1 0-54,-6 0-85</inkml:trace>
  <inkml:trace contextRef="#ctx0" brushRef="#br0" timeOffset="130003.5067">3609 5053 632,'0'0'42,"0"0"-1,0 0-12,0 0-25,0 0-4,0 0-58,1 8-14,-1-8-111,0 0-166</inkml:trace>
  <inkml:trace contextRef="#ctx0" brushRef="#br0" timeOffset="132462.0298">5602 4358 180,'0'0'97,"0"0"-46,0 0 2,0 0-10,0 0-8,0 0-35,0 0 1,15 0 8,7 0-8,5 0 20,9 0-1,4-8-5,6 0 12,1-2-15,2 2-11,-7 0-1,-2 2-17,-6 0-49,-6 5-49,-6 1-18,-8 0-20</inkml:trace>
  <inkml:trace contextRef="#ctx0" brushRef="#br0" timeOffset="132796.0118">5835 4408 116,'0'0'20,"0"0"44,0 0 12,0 89 4,5-57-46,0-1 16,1-1-29,-3-2-7,-3 1 10,3 0-17,-3 2-2,0 1-2,0-2 3,0 1-6,0-2 0,0-4-14,0 1 1,0-8-22,0-3-39,3-4-22,-1-7-89</inkml:trace>
  <inkml:trace contextRef="#ctx0" brushRef="#br0" timeOffset="133512.9823">6085 4868 184,'0'0'109,"0"0"-101,0 0 3,0 0 49,0 0-18,0 0-2,20 3-14,-14-3-15,2 0 30,3-7-22,1-1-3,4-5 0,2-5-13,0-5-3,0-6 2,-6 4 6,-3 1-8,-5 1 0,-4 0-16,0 7 16,-10-1-25,-5 4 11,-6 2 7,2 6-1,-1 3 7,1 1 0,8 1 1,4 0 5,3 0 2,4 0-2,0 0-5,0 0-7,0 0 5,11 0-10,6 0 12,10 0 11,1 0-6,2 0 18,1 0-8,-2 0-1,-4 0 6,-4 0-18,-6 0 4,-3 8-6,-5 9-10,-4 7 10,-3-1 1,0 5 2,0 2 10,0-4-12,0-1-1,0-1 0,2 1 0,8-4-2,8-5-10,2-2-30,3-6-7,6-5-29,-1-3-48,-1 0-61</inkml:trace>
  <inkml:trace contextRef="#ctx0" brushRef="#br0" timeOffset="134024.481">6724 4201 351,'0'0'43,"0"0"25,0 0-1,0 0-26,0 0 11,0 0-38,-24-19-13,21 35-1,2 20-24,1 13 24,0 10 0,0 1 8,0 4-7,10 1 7,3-3-7,10-8 16,2-9-16,2-6-1,0-9 0,-2-1-3,-4 1-2,1 0-1,-4-4-16,-1-2-3,1-6-69,1 0-9,8-7-13,3-9-20,1-2 1</inkml:trace>
  <inkml:trace contextRef="#ctx0" brushRef="#br0" timeOffset="134748.4343">7132 4558 331,'0'0'75,"0"0"-3,0 0-1,0 0-27,0 0-12,0 0-22,0 0-1,0 0 12,0 0-16,0-3-3,5-3-1,7 0 3,4-3 14,2 0-10,0-1-7,-1-1 11,-4-3-7,-1-2-3,-3-2-2,-2-5 3,-1-1 8,-3 0-11,-3-1 0,0 2-5,0 0-9,-12 5 3,-7 3 10,-5 0-9,-6 4 8,1 3 2,2 1 0,7 4 1,7 3-1,4 0-1,3 11-1,0 15-16,0 10 16,6 12-3,0 9 5,0 5 5,7-2 3,8-4-4,6-5-3,1-10 6,3-2 3,0-5-10,0-2 0,-1-2 1,-4-4-1,0-5-30,1-8-37,-1-9-71,-1-4-44</inkml:trace>
  <inkml:trace contextRef="#ctx0" brushRef="#br0" timeOffset="135334.3978">7555 4179 481,'0'0'25,"0"0"-9,0 0 1,0 0 41,0 0-44,0 0-11,-3 0-6,9 26-21,13 13 24,2 7 23,-1 9-17,-1 3 19,0 4-4,-2 2-3,-1-6-3,-7-6-10,0-6-5,-4-9 0,-5 1 4,0-4-15,-5 0 11,-12-6-33,-6 2-2,-6-4-91,-5-7-52,1-2-121</inkml:trace>
  <inkml:trace contextRef="#ctx0" brushRef="#br0" timeOffset="136085.3509">8123 4484 242,'0'0'187,"0"0"-162,0 0 7,0 0-24,0 0 12,0 0-20,63-22 13,-32 16-11,-1 1 15,1 1-12,-4-1-5,-4 5 0,-4 0-6,-3 0-33,-7 0-63,-6 0-70</inkml:trace>
  <inkml:trace contextRef="#ctx0" brushRef="#br0" timeOffset="136320.3356">8140 4624 87,'0'0'20,"0"0"18,0 0 21,0 0-3,0 0-12,0 0 27,71 17-44,-40-17 3,5 0-10,2-6-20,1-2-13,-5 2-86,-4 3-115</inkml:trace>
  <inkml:trace contextRef="#ctx0" brushRef="#br0" timeOffset="136726.3132">8813 4187 181,'0'0'273,"0"0"-211,0 0-53,0 0-8,0 0-1,1 81 0,4-42 5,0 4-2,0 7-3,-2 6 0,-2-1 12,-1-1 7,0-5-9,0-10-2,0 0-5,0-4 3,0-4-6,0-3-4,0-4-48,0-6-95,0-6-74</inkml:trace>
  <inkml:trace contextRef="#ctx0" brushRef="#br0" timeOffset="152498.1108">3131 6053 57,'0'0'125,"0"0"-65,0 0 7,0 0 6,0 0-28,0 0 1,0 0-11,0 0-2,-3 0 15,3 0-26,0 0-1,0 0 4,0 0-24,0 0-1,0 0 0,0-2 8,0-2-11,0-2 3,3-2-1,6-2-4,2-1 7,3 1-5,-3-4-8,7 3 1,-3 3 3,1-3-3,1 6 0,-3 1 5,0 4-13,4 0 2,0 0-21,-2 12 14,-1 9 17,0 8-3,-9 5 8,-3 3 1,-3-1-52,0-3 19,-3-6 0,-8 0 8,-2-5 21,1-4 4,-4 0 0,5-4 1,1-5 2,1-3-3,0-3 0,6-1 3,0-2-7,0 0 2,0 0-22,3-9 24,0 0-2,0 0-1,0-1 2,3 3-5,6 4 6,3 1 0,3 2 1,-3 0-1,6 0-7,-3 8 6,-2 9-1,2 1 4,-2 0 21,-2 1 1,-5-2-20,-3-1 12,1 2-4,-4-1 7,0 0 8,0-1-7,-13 1 7,-5-1-11,-3 1 4,2-4-19,-1-5 7,5-5-14,-1-3 6,-2 0-37,-1 0 22,-1 0-12,2-3-24,2 0 6,1 0-6,4 1-21,4-2-134</inkml:trace>
  <inkml:trace contextRef="#ctx0" brushRef="#br0" timeOffset="152830.1225">3661 6461 441,'0'0'149,"0"0"-149,0 0 0,0 0 16,0 0-9,0 0 3,0 3 4,0-3-9,0 0-4,0 0-1,0 0-11,0 0 9,0 0-80,0 0-151</inkml:trace>
  <inkml:trace contextRef="#ctx0" brushRef="#br0" timeOffset="186751.6448">6212 5821 80,'0'0'109,"0"0"-87,0 0 38,0 0 1,0 0-30,0 0 15,0 0-1,0 0-11,0 0 10,36-49-27,-36 49 4,0-2-2,0 2-12,0 0 5,0 0-12,0 0-2,0 0-1,0 2-21,-2 9 24,-11 3 0,-5 8 4,-1 4 13,-8 1-17,-1 0-12,-2 1-3,-3-2-39,2 0 18,1 3 1,4-7-16,2-2 35,5-4 5,7-8 11,3-2 1,6-2 5,3-4-6,0 2 11,0-1 7,0-1 25,0 0-42,0 0-1,0 2-2,12 4 0,6 3 2,6 2 0,4 3 6,-1 3 7,4 1-10,-2 0 2,-3 3-2,0-1 0,-4-2-3,2 1 0,-2-2 3,-2 0-5,-1-2 2,-1 1-15,-3-4-31,0-3-52,-6-4-37</inkml:trace>
  <inkml:trace contextRef="#ctx0" brushRef="#br0" timeOffset="197083.1009">7528 5677 164,'0'0'74,"0"0"-4,0 0-6,0 0 19,0 0-29,0 0-19,0 0 13,0-3-38,0 3 11,0-3 1,0 3-16,0 0-1,0 0-5,0 0-17,0 10 10,0 11-5,0 9 12,0 10 0,0 4 11,0 5-12,4 0 1,-1-5 0,2 1 0,-1 2 1,1 3-1,-1-4 0,1 3 3,2-6-3,2-4 0,-3-3 0,2-6-4,-3-4 5,0-2-1,-4-4 0,1-4-23,-2-2-15,0-10-80,3-4-117</inkml:trace>
  <inkml:trace contextRef="#ctx0" brushRef="#br0" timeOffset="198057.1536">7993 5969 262,'0'0'36,"0"0"-30,0 0-6,0 0 5,0 0 12,0 0 19,12 21-15,-1-20 9,-1 2 13,5-3-14,0 0 28,0 0-44,4-12-9,-1 1 13,2-2-13,-4-7-4,-1 1 0,-6-4 13,-4-1-13,-2 0 0,-3 2-8,0-4 0,0 3-3,-3-1 5,-11 0 2,2 1-3,-7 4 4,-1 4 3,4 3 0,-2 6 1,6 3 5,0 3 7,3 0-13,2 3 1,-5 18-7,3 7 6,1 16 0,5 0 11,3 0-3,0 1 7,0-6 14,2-2-25,8-1 17,5-4-21,0 0 1,3-4 5,0-2 1,3-3-7,-5 1 0,1-4-18,-3-2 9,0-4-42,0-3-40,0-5-41,-3-6-146</inkml:trace>
  <inkml:trace contextRef="#ctx0" brushRef="#br0" timeOffset="198931.1438">8490 5579 251,'0'0'54,"0"0"-41,0 0 12,0 0 36,0 0-25,0 0 3,0-18 16,0 18-27,0 0 12,0 0-26,0 0-13,0 7-2,0 11-8,0 13 9,0 5 3,0 9 5,0 4 3,5-1-9,-1 7-1,-1-3 9,2 1-7,-1-2-3,3-6 0,-1-4 1,2-7-1,-2-2 0,-1-6 0,0-5-4,-2 0-25,0-3-11,2-6-48,-2-3-86,3-6-33</inkml:trace>
  <inkml:trace contextRef="#ctx0" brushRef="#br0" timeOffset="200781.1538">9440 5681 231,'0'0'218,"0"0"-143,0 0-41,0 0-25,0 0 23,0 0-24,-7 0-8,7 0-1,9 0-17,3 6 18,10 2-1,1 5 9,11-2-8,-3-2 0,5 4 5,0-7-8,0 2 5,-2-2-2,-4-5 0,-6 2 4,-5 1-4,-5-3 1,-2 3 2,-4-1-3,-3 2-1,-2-1-1,-3 8-1,0 2 2,0 4 1,-15 3 6,-4 2-5,-10 4 8,-2 1-8,-2 1-1,-3 3 0,3 0 1,2-4-9,4-1-7,2-3-36,6 0 8,4-4-38,1-1 21,7-4-45,2-6-126</inkml:trace>
  <inkml:trace contextRef="#ctx0" brushRef="#br0" timeOffset="371490.2956">10470 5576 28,'0'0'75,"0"0"-30,0 0-1,0 0 1,0 0-26,0 0-8,0-2 16,0 2-19,0 0 10,0 0-5,0 0-13,0 0 12,0 0-12,0 0 0,0 0-6,0 0-10,0 0-53,0 0-66</inkml:trace>
  <inkml:trace contextRef="#ctx0" brushRef="#br0" timeOffset="397740.35">10807 5645 61,'0'0'58,"0"0"2,0 0 15,0 0-25,0 0-35,0 0 19,0 0-2,0 0 3,0 0 1,0 0-32,0 0-2,0 0-2,6 0-12,5 1 12,5 1 4,6 1-4,1 2 1,2-1 6,5 0-6,1-1-1,2 1 2,2 2-4,-4 1 4,3 4-2,-3-1 0,1-1 0,-3 1-2,-1 3-1,-3-1 1,-1 1-6,-2-2 13,-4-4-5,-3 1 1,-5-2-1,-5-3 0,-2-2-3,1 1 4,-4-2-1,0 0 2,0 0-2,0 0 5,0 0-1,0 0-4,0 0 0,0 0 4,0 0-1,0 0-3,2 0 0,-2 0 2,0 0-2,0 0-8,0 1 5,0-1 0,0 0 1,0 0 2,0 0 0,0 0 1,0 0 2,0 0-3,0 0 0,0 0-2,0 0 2,0 0 9,0 0 8,0 0-3,0 0-7,0 0-7,0 0 0,0 0 1,0 0-3,0 0 2,0 0 0,0 0 2,0 0-1,0 0-1,0 0 0,0 0-1,0 0-2,0 0 3,0 0 0,0 0-6,0 0 9,0 2-3,0-2 9,-11 6-9,-1 3 11,-5 3-11,-2 8 0,-1 1 0,-4 1 3,-3 2-3,1-3 0,0 4-10,0 2 6,1 0-33,0 7 4,-2-2-6,4 1 6,-2-3 28,9-3-2,2-5 6,1-6-6,8-4 2,1-4 0,2-4 0,2-1-21,0-2-3,0-1 2,0 0-18,0 0-7,6 0 14,3 0-26</inkml:trace>
  <inkml:trace contextRef="#ctx0" brushRef="#br0" timeOffset="398336.3149">11474 5943 143,'0'0'82,"0"0"13,0 0-32,0 0-56,0 0 10,0 0 10,-19 48 0,4-26-6,4 3-17,-2 2-4,-3 0 0,-3 3 0,3 0-5,-3 0-2,7-1-34,0-6 30,2-4-37,5-6-21,2-2-11,3-7 5,0-1 3,-3-1-6</inkml:trace>
  <inkml:trace contextRef="#ctx0" brushRef="#br0" timeOffset="399306.328">11711 5752 28,'0'0'90,"0"0"-64,0 0 41,0 0-7,0 0-12,0 0-37,-77 59 8,65-41-11,6 7-2,0 2-5,1 2 0,4 1 0,-1 1 8,2 3-9,0-4 0,0 4-7,8-2 10,4-5-3,6-1 0,2-3 3,2-5-3,1-4 0,6-5-2,-1-4-1,3-5-8,1 0 9,-4-2-15,3-13 3,-4-4 12,0-2-20,-6-2 22,-2-2-1,-5-4 10,-2-1-9,-6-2 14,-6-1 9,0 6 46,0-2 10,-9 1-61,-9 2 39,-1-1-52,-3 2 13,0 2-18,0 0-2,2 7-9,0 4-74,-4 5-27,3 7-19</inkml:trace>
  <inkml:trace contextRef="#ctx0" brushRef="#br0" timeOffset="428081.6055">6580 5737 54,'0'0'81,"0"0"-4,0 0-2,0 0-15,0 0-32,0 0 10,0-5-32,0 5 1,0 0-14,0 0-8,0 0 12,0 10-8,0 4 11,0 7 10,0 3-9,0-1 2,5 9 1,1 2-3,8 1-1,-4 0 0,2-3 6,1-1-8,2-6 2,6 1-4,-1-8 3,0-5 2,1-3-1,-3-10 0,3 0 4,-2 0 0,1-2-4,4-8 0,-2-9 16,-1-2-16,-2 0 0,-1 1 0,-1-3 1,-3-2-1,0-3 0,1-1 2,-6-2 3,-3 1-4,-3 1-1,-3 2 0,0 3 4,0 3-9,-2 3 5,-5 1-22,-1 8 3,0 1-42,3 7-46,-1 1-91</inkml:trace>
  <inkml:trace contextRef="#ctx0" brushRef="#br0" timeOffset="428713.3402">6818 5896 6,'0'0'48,"0"0"-14,0 0 0,0 0-2,0 0-29,0 0 28,0 0-15,7 36 22,4-18-18,-5 1-16,3 0 1,1 6-5,-1 3 9,0 3-9,3 1 0,-5 0 3,4 2 3,-1-1-6,2 1 6,-1-5 18,0-3-20,-3-3-6,-2-4 2,-1-2 0,-4-2 0,1-6-57,-2-6-89</inkml:trace>
  <inkml:trace contextRef="#ctx0" brushRef="#br0" timeOffset="430219.3382">8756 5661 3,'0'0'90,"0"0"-67,0 0 6,0 0 32,0 0-3,0 0-37,0 76 11,0-48-11,0 5-19,0-2 7,10 0 2,2-2-6,2-4-8,2-4 6,0-6-3,1-1 0,2-5 0,1-3 0,2-6 6,5 0-2,-2-8 17,3-11-21,1-1 1,-5-2 21,-2-2-21,-4 0 1,-6-2 0,-1 5 1,-4 0 5,-6 1-7,-1 2 5,0-3-5,0 2-1,-10-1-1,-2 1-4,6 1-35,-3 2-10,2 1-72,-1 5-91</inkml:trace>
  <inkml:trace contextRef="#ctx0" brushRef="#br0" timeOffset="430754.8379">8893 5734 161,'0'0'68,"0"0"-14,0 0 0,0 0-45,0 0-6,0 0-3,1 0-28,1 13 11,1 9 17,3 2 11,2 4 25,0 7-28,1-2 9,0 2-12,-4-6-2,4 0 9,-5 1-12,-2-1 0,-1 4-4,1-2 13,-2-3-18,3-4 9,0 0-28,3-5-8,-2-3-55,0-6-26</inkml:trace>
  <inkml:trace contextRef="#ctx0" brushRef="#br0" timeOffset="439686.1659">14634 5997 73,'0'0'2,"0"0"3,0 0 2,0 0 1,0 0 20,0 0 4,0 0 1,31 0-4,-28 0-18,5 0 8,-1 0 30,4-2-14,2-5-15,-1 0-14,0-3-5,3 2 13,0-3-12,-2-1-2,-1 0 0,-1-2 1,0-1-4,-1-1-1,-1-4 4,-1-1 11,0-3-9,-1 0 0,0-5-2,-2-4 4,-3-1-6,-2-3 2,0 0 0,0 5 52,-2 2-37,-7 5 3,3 3 19,0 5 0,-1 0-13,1 5 0,0 3-8,3 4 4,0 3-20,2 2 0,1 0 0,0 0-7,0 0 7,0 0 0,0 4-7,0 14 0,0 8 7,0 2 0,4 8-1,8 5 2,-2 6-1,4 2 0,-2 2 2,-2 0 7,-1-4-9,1-2 0,-2 2-1,1-3 6,0-1-5,-3 6 0,1-3 2,2 2-6,3-1 4,-3-5 0,3-2 0,0-3 4,-1-3-7,-1-5 3,-1 0 0,-2-7 3,-1-2-2,0-6-1,-2-6 0,0-1-1,-1-4-2,0-3 2,-3 2-3,1-2-2,1 0 3,-2-5 3,0-10 4,0-2 1,0 0-10,0-2 1,0-7-14,-6-3 8,-5-2-23,1-4 0,-2-1 22,-1 4-5,-3 3 10,-1 1-2,5 7 8,-2 1-5,7 4 5,2 3 0,4 0 0,1 0-14,0 1 11,0-2-10,9 4 13,4-4-4,4-1 4,2 0 0,1 2 0,2-2 0,3-2 0,2 3 0,0-2 0,-3 3-1,0-3 3,-7 4-2,2 3 0,-5-1 0,-3 1 0,-2 4 0,-5-1 1,-4 6 1,0 0 1,0-1-3,0 1 0,-1 0 10,-10 0-14,1 0 4,-3 6-14,2 7 8,0 2-17,1 2 11,3 7 9,1 1-19,4 1 18,2 1 4,0-3-4,0-6-1,9-3-2,7-6 7,-2-5 4,2-3 1,-2-1 5,2 0-5,-1 0-3,1-8 15,0-8-15,0-2-4,-6-7-4,-2 4-27,-3-1 17,-5-2 0,0 5 11,0-2-2,-10 2 13,0 4-6,-3 1 0,-1 6-7,2-2 7,0 6 0,6 4 2,2-1-10,2 1 8,2 0-1,0 0-3,0 10-22,0 2 26,0-3 0,6-3 11,3 0 18,1-3-22,1-1 5,0-2-5,0 0-2,1 0 25,1 0-12,1-11-5,0-5 3,-3-3-13,-1 0 0,-3-1 3,-5-1-1,-2-3 3,0 3-8,0-3 2,-3 8-6,-10 4 4,0 3-7,1 4-1,0 2 8,0 3 17,3 0-15,5 0-2,2 0 2,2 0-2,0 0-10,0 0-4,2 3-13,10 8 27,4-3 3,5 2 2,3-2 19,1 0-9,1 0-1,-1-5-8,-2 7-2,-3 5 9,0 2-11,-5 4 0,-4 6-2,-3 1 3,-5 4 0,-1 3-2,-1-7 10,2-3-10,6-4-1,0-5 0,0-1-3,3 0-3,3-4-5,1-1-17,7-7-37,2-3-10,-1 0-90</inkml:trace>
  <inkml:trace contextRef="#ctx0" brushRef="#br0" timeOffset="442194.796">16345 5746 191,'0'0'31,"0"0"27,0 0 30,0 0-53,0 0 15,0 0-42,-82-29 0,69 29 30,-2 6-32,3 5 2,2 4-8,-1 9 1,2 4-2,1 4 1,4 0 0,4-4-3,0-1 6,0-7-4,0-2 1,9-3-8,0-4 8,5-5 2,0-4 0,6-2 3,1 0 5,3-8-9,4-10-1,-3-2-23,-2-4 9,-4-1-19,-4 0 5,-9 1 23,-3 3-5,-3 2 10,0 4 10,0 2-2,-3 3 29,-7 4-2,5 3-31,2 3 24,2 0-23,1 0-5,0 12-20,0 9 19,0 1-2,0 2 3,9-7 0,1 0-11,0-4 12,1-3-1,1-3 0,0-4 3,1-3-3,2 0 0,3 0 11,2-8-11,-1-8-7,1-2-9,-3-5 11,1 0-20,-6 5 25,-6 5 2,1 5-1,-2 0 11,-1 3-8,1 0 17,-5 5-9,1 0-11,1 0 5,2 0-6,2 0-12,4 5 6,-2 7-1,-2 0 7,3-3-2,-2 5 5,-1-1 1,-1 0-2,-2 4 2,-2-6-8,-1-2 10,0-3-6,0-2 0,0-2 2,0-2 4,0 0-5,0 1 8,2-1 11,0 0-17,-1 0-1,-1 0 11,0 0-6,0 0 20,0-1-19,0 1-2,3 0 14,-3 0-20,0 0 5,0 0-5,0 0-1,0 0 1,0 0 0,0 0 0,0 0-4,0 0-1,0 0 5,0 0-1,0 1 1,0 2 3,0 0-3,0-2 0,0 4 2,0-5-2,0 2 0,-3 1 0,3-3 2,0 0-2,0 0 0,0 0-1,0 0 0,0-10-22,0-4 2,3-9-6,4-1 0,2 0 7,2 0-14,-1 8 10,-1-3 13,-3 8-2,0 4 12,0-2 0,-2 7-1,1 1-4,-2 1 6,0 0-9,5 0 4,0 15-16,1 5 21,2 5-4,-5-8 8,4 1 1,1-4 13,-4-1-3,3-4-3,-2-1-8,-2-2 6,0-5-10,-3 1 6,4-1-6,-2-1 1,-1 2 3,1-2 6,-2 0-5,3 0-5,-1 0 0,-2 0 4,-1 0-4,-1 0 0,3 0 0,2 0 4,0-3 2,0 1-9,-1-1 3,1 0 0,-3 0 1,2 1-1,-2 2 0,0 0 1,0-1 5,0-3-6,3-4 0,-2 2 2,4-1 2,-2-1-4,-3 2 0,4-4 7,-1-3-3,-1-2-4,-2-4 4,0-1-1,0 1 11,-2 3-12,1 5-1,-2 5 14,0 2-11,0 3 30,0 1-15,0 0-16,0 0-6,0 0 1,0 1-16,0 15 17,1 3-1,2 2 2,3-1 0,0-5-3,1-1-3,4-3 12,2-3-6,-2-2 2,3-3-1,-1-3-2,-1 1 1,2-1 0,2 0 13,-2 0-11,0-7-2,1-1 4,-3-2 1,-5-2-4,0-1 0,-4-4 4,-1 2 6,1 1-5,-3 1 0,0 4 2,0 0 1,0 4 1,0 0-3,0 4-6,0 1 7,0 0-8,0 3-15,0 12 2,0 9-2,1 9 15,4 2 8,0 7-2,-2 2 20,-2 1-17,-1-4-2,0-4 6,0 1-7,0 3-7,0 8 1,0 0 0,0-3 0,-1-9 6,-2-9-5,-1-1-1,1-6 0,2-5 0,1-8-4,0-8 13,0 0-5,0-3 1,0-12-5,0-12 0,0-5-24,1-4 12,13-2-8,1 6-6,2 1 22,2 4-17,-2 6 5,-3 2 0,-1 2-17,-2 2-12,-1 3-49,0 1-32,0 2-76</inkml:trace>
  <inkml:trace contextRef="#ctx0" brushRef="#br0" timeOffset="444262.2332">18622 5526 145,'0'0'97,"0"0"-20,0 0-19,0 0-39,0 0-2,0 0-14,0 0 3,-68-25 24,58 25 18,1 0-28,0 0 1,-1 0-16,1 0-2,-2 0 0,0 0-3,2 0 0,0 3-1,-1 1-2,3 5-1,3 0 4,2 2-9,2 2 1,0 4 1,0 1-2,2-2 5,10 5 3,3 0-4,4 0 5,5 4 0,3-1 5,0-2-4,0 2-1,-1 2 0,-4-5 4,-2-3-7,-4-2 6,-5-2-2,-6 0-1,-5-1-14,0 2 14,-6 2 9,-12-2-7,0-3 11,-2-4-13,0-4 2,2-1 9,-3-3-4,-1 0-3,2 0-4,-2 0 5,1-6-10,3 2 5,2 1-17,5 1 15,3-1-49,1 1-28,7-1-38,0-1-96</inkml:trace>
  <inkml:trace contextRef="#ctx0" brushRef="#br0" timeOffset="444809.2021">18765 5512 182,'0'0'127,"0"0"-46,0 0 24,0 0-51,0 0-51,0 0-2,5-3-1,11 3 0,6 0 5,7-1-1,3-3-4,1-2 0,2-1 5,-4 3-11,-6 0 6,-2 1-36,-5 1-15,-6 2-46,-2 0-45,-7 0-74</inkml:trace>
  <inkml:trace contextRef="#ctx0" brushRef="#br0" timeOffset="445095.1836">18922 5506 111,'0'0'21,"0"0"-5,0 0 52,0 0 4,0 85-46,0-55 10,6 0-21,-2 0-2,4 5 6,-1-4-19,1-1 0,-1 2 7,-4-4-5,-1 1-2,-2-3 0,0-5-5,0-5-19,0-3-26,0-7-58</inkml:trace>
  <inkml:trace contextRef="#ctx0" brushRef="#br0" timeOffset="445852.2177">19241 5499 51,'0'0'237,"0"0"-174,0 0 8,0 0-19,0 0-52,0 0-1,0 31 1,0-2 8,0 3 18,0 2-13,0 0-2,-3 0-2,0 2-4,-1-3-5,-2-1 0,3-5 9,0-4-5,1-4-4,-1-1 0,2-7 0,1-4 2,0-5-4,0-2-15,0 0-32,0-4 26,0-9-29,0-3-1,0-2 41,0-3-21,3-2 27,0-4 4,0 0 2,0-2 3,-2-2 7,5-1-1,1 0 9,0 4-14,2 4 5,-6 7 8,5 2-13,0 4 20,-1 3 14,1-5-17,-2 9 3,-2 0-21,1 4-2,4 0-1,4 0-22,2 11 16,-1 11 6,2 3 5,-5 5 25,0 2-26,-3 0 11,-2-3-12,1-1 3,0-3 2,1-1-8,-3-3 1,-1-1 0,1-4 0,-1 0-1,2-6 0,-3-1-17,-2 0-19,1-1-27,-2-1-27,0-4-49</inkml:trace>
  <inkml:trace contextRef="#ctx0" brushRef="#br0" timeOffset="446124.2071">19259 5803 218,'0'0'26,"0"0"-22,0 0-4,0 0 10,0 0-5,0 0-2,63-52-1,-44 47 18,-1 3-7,-5-5-7,5 2-6,-3 1-1,1-2-62,-2 0-156</inkml:trace>
  <inkml:trace contextRef="#ctx0" brushRef="#br0" timeOffset="446539.3522">19528 5517 216,'0'0'45,"0"0"13,0 0 21,0 0-58,0 0-18,0 0-3,-2 0-21,2 0 21,11 0 2,5 3 19,5-1 21,3-2-25,3 0 5,1 0-21,3 0 1,-2-2 3,-1-6-5,-3 1-15,-5 1-11,-2 3-37,-9 3-10,-5 0-49,-4 0-78</inkml:trace>
  <inkml:trace contextRef="#ctx0" brushRef="#br0" timeOffset="446818.357">19713 5548 225,'0'0'7,"0"0"-6,0 0 42,0 0 6,0 0-35,0 0 19,3 91-21,0-67-6,1 0 52,0 3-54,1-6-3,-2 8 9,-2-2-6,1-3-4,-2-2 1,0-2 5,1-3-12,2-5-49,-1-2-49,-2-9-106</inkml:trace>
  <inkml:trace contextRef="#ctx0" brushRef="#br0" timeOffset="447531.3112">19993 5592 14,'0'0'244,"0"0"-170,0 0 28,0 0-30,0 0-20,0 0-47,3-5-1,-1 13-8,1 9 8,2 9 5,-2 2 24,2 2-29,-2 3 25,0-3-27,0 1 3,2-6-4,-2-1 4,2 0-10,-3-1 0,-1-2-13,-1-1 15,0-7-11,0-4-10,0-2-36,0-2-34,0-3-53,0-2-60</inkml:trace>
  <inkml:trace contextRef="#ctx0" brushRef="#br0" timeOffset="447804.3161">20054 5601 345,'0'0'122,"0"0"-23,0 0-29,0 0-11,0 0-59,0 0 0,6-22-1,9 16 4,3 2-4,1 2 1,4 2 0,-2 0-8,-2 0-14,0 0-10,-3 0-5,-2 0-60,-2 2-34,-4 3-91</inkml:trace>
  <inkml:trace contextRef="#ctx0" brushRef="#br0" timeOffset="448065.3004">20067 5806 38,'0'0'126,"0"0"-14,0 0-36,0 0-18,0 0-33,94-5-14,-71 4-7,-2-6 7,-2 4-12,-2-1 1,-2 3-30,-5 1-29,-7 0-74,-3 9-88</inkml:trace>
  <inkml:trace contextRef="#ctx0" brushRef="#br0" timeOffset="448275.2833">20193 5987 19,'0'0'101,"0"0"-3,0 0-36,91-8-4,-68 0-30,-1 3-26,2-3 1,-8 2-3,-1 3-34,-6 2-18,-7-1-74</inkml:trace>
  <inkml:trace contextRef="#ctx0" brushRef="#br0" timeOffset="449464.09">21328 5377 167,'0'0'63,"0"0"21,0 0-3,0 0-15,0 0-41,0 0 10,-2-5-32,2 5-1,0 16-4,0 9-3,2 8 5,4 8 13,2 2-11,-1 3 16,1 3-16,-1-2 9,-2 1-8,1-3-2,3-2-1,1-3 0,-3-4 3,1-1-2,-3-5-1,-5-2-7,0-5-1,0-3-42,0-7-18,0-1-53,0-7-125</inkml:trace>
  <inkml:trace contextRef="#ctx0" brushRef="#br0" timeOffset="450189.1012">21677 5475 239,'0'0'49,"0"0"12,0 0-9,0 0 9,0 0-61,0 0 1,-6 9-8,6 15 6,0 8 1,0-1 0,0 5 4,0 2 5,12-3-8,6-1-1,3-7 0,5-3-1,2-6 1,3-1 0,2-5 4,2-3-8,-3-4 9,1-5-5,-1 0 9,-3-7-2,-2-8-4,-6 4-3,0-9 4,-6-1 1,-1-2 0,-3-7 9,-2 2-2,-4-1-9,0 0 11,-3 3-9,-2 0 1,0-3 2,0 1-8,0-1 0,-7 6-2,-1 3-19,1 7-29,-4 6-21,2 5-68,2 2-12</inkml:trace>
  <inkml:trace contextRef="#ctx0" brushRef="#br0" timeOffset="451490.475">21913 5582 11,'0'0'59,"0"0"-17,0 0-12,0 0 8,0 0-18,0 0 2,-10-23 24,7 22-12,1-1 6,1 2 9,-1 0-31,2 0 13,0 0-22,0-1-5,0 1 6,0 0-8,0 0-2,0-2 0,0 2-20,0 0 9,0 9-1,0 12 12,6 6 12,0 5-9,-3 6 8,3 2-7,-1-2 6,-1-2-10,2-1 0,-1-4 6,-1 1-7,-2 0 1,0-4 0,0 1 0,-2-4 9,0-4-16,0 0 7,0-3 0,0-1-4,0-3-3,0-3-25,0-4-11,0-4-28,0-3-41,0 0-81</inkml:trace>
  <inkml:trace contextRef="#ctx0" brushRef="#br0" timeOffset="455714.3626">22379 5571 154,'0'0'65,"0"0"8,0 0 10,0 0-35,0 0-21,0 0 12,0 0-19,0 0-7,0 0-13,0 0-10,9 0 10,6 2 0,9 4 2,5 0-2,4 0 0,2-2-2,-1 1-19,0 4-18,-8-1 29,-3 0-4,-5 0-5,-4-2 17,-7 0-27,0-2 14,-5 4 3,-2-4-8,0-1 20,0 2 2,0 0 15,-2-1 9,-5 2-24,-3 3 14,-1 3-15,-4 6 2,-1 6-1,-3 3-2,-2 0 1,0 2 7,-2-1-7,3-2-1,3 0 0,2-4-1,5-5-5,1-2 4,1-6-22,1 2-1,1-3-25,4-3-4,1 0 42,1-5-136</inkml:trace>
  <inkml:trace contextRef="#ctx0" brushRef="#br0" timeOffset="458448.3796">23117 6023 353,'0'0'148,"0"0"-120,0 0 64,0 0-23,0 0-29,0 0-40,0 0 1,-2 7-5,-3-5-78,3-1-17,2 1-164</inkml:trace>
  <inkml:trace contextRef="#ctx0" brushRef="#br0" timeOffset="537208.4362">3410 7458 22,'0'0'73,"0"0"-27,0 0 38,0 0 2,0 0-37,0 0 15,0 0-19,0 0-3,3-10 0,-3 10-22,0 0-6,0 0-4,0 0-8,0 0-2,0 0 0,0 0-10,0 0 7,0 0-10,0 0-7,0 15 2,0 11 18,0 5 7,0 7-7,0-2-13,-3 2 6,-3-2-13,-4-1-9,1-10 9,3-3-4,-3-4 18,3-7 4,3-2 2,0-3 2,3-2-2,0-4 0,0 0 0,0 0 0,0 0-1,0 0-12,0 0 13,0 0-1,0 0 3,3-2-2,10-3 0,4-1 0,2 2 0,6-7 0,-2 5 0,2 0-2,-4 2-5,3 4-6,-6-2 6,1-1-11,-2-1-8,2 1-10,-2-5-10,-1 1 7,3-2 16,-5-1 12,-2 0 8,-5 1 5,1-1-2,-5-4 0,-2 2 1,-1 0 22,0 0 17,0 3-5,0 1 15,0 2-18,-4 3 21,-1 3-2,2 0-16,3 0 6,0 0-31,0 0-3,0 15-7,0 11 0,0 5 0,0 5 4,0-2 2,3-4 0,3 1-2,-1-5-4,-1 0 0,1-1 2,-1-4-3,-1 0 1,0-1-8,0-4 5,0-1-50,-3-2-86,3-6-54</inkml:trace>
  <inkml:trace contextRef="#ctx0" brushRef="#br0" timeOffset="537433.4262">3952 7951 182,'0'0'371,"0"0"-357,0 0-7,0 0-6,0 0-2,0 0-42,0 2-73,0-2-52,0 0-63</inkml:trace>
  <inkml:trace contextRef="#ctx0" brushRef="#br0" timeOffset="539222.6902">6024 7343 128,'0'0'8,"0"0"-8,0 0 0,0 0 20,95-3 18,-66-5-9,-1 4 12,-2-2-10,1 1-5,-2 1-14,-1-1-12,1 0 13,-1 3-13,0-6 0,-2 5 3,0-2-3,-5 2-2,-1 3-8,-4 0-21,-4 0-25,-1 0-15,-1 0-21</inkml:trace>
  <inkml:trace contextRef="#ctx0" brushRef="#br0" timeOffset="539586.7437">6258 7367 237,'0'0'82,"0"0"-36,0 0 4,0 0-24,0 0-22,0 0-4,-1 30 0,1-9 27,0 3-16,0-1-1,6 5-2,1-5-4,-1-2 2,-1 0-6,-1 0 1,-1 3 1,-1-1 2,-2-1-4,0 1 0,0-4-17,0-2 2,0-2-37,0-3-35,0-4-53</inkml:trace>
  <inkml:trace contextRef="#ctx0" brushRef="#br0" timeOffset="540831.7115">6467 7787 289,'0'0'95,"0"0"-59,0 0 6,0 0-42,0 0-2,0 0 1,2 0-18,5 0 19,3 0 0,1 1 1,1-1 3,3 0-2,0 0 3,0 0-3,0 0 0,-1 0 1,3-10-3,-1 0-1,-2-1-2,2-3-16,-8 2 4,-2 0 9,-3 0-7,-3 2 13,0 0 0,-2-2-8,-10 2 5,-1-1-6,4 1 2,-3 0-4,-1 3 7,-1 1-5,5 0 8,0 3 2,2 0 11,1 2-10,1-2 9,2 1-11,3 2 9,0 0-9,0 0 0,0 0-7,0 0 6,0 0-12,0 0 2,11-1 8,2-4 6,2 0-1,2 1 5,0 0-5,1 1 12,2-1 0,-1 4 1,2 0 1,-2 0-12,-1 0-8,-1 8 4,-4 7-21,-4 3 19,0 5-1,-4 1 3,0 0 9,-2 0-9,-1-1 0,-1 1-2,1-6 8,2-5-3,1-2-3,1-4 0,4 1-7,-1-4 10,0-1-6,4-3-6,4 0-39,2 0-14,2-8-28</inkml:trace>
  <inkml:trace contextRef="#ctx0" brushRef="#br0" timeOffset="543373.1686">7456 7233 178,'0'0'83,"0"0"-6,0 0-8,0 0 10,0 0-16,0 0-27,0 0 3,-6-12-14,6 12 4,0 0-18,0 0-6,0 0-10,-1 0 0,-2 4-4,0 17 0,-4 10 9,2 5 0,-1 7-1,3 4 0,3 0 0,0 1 1,0 0-4,8-2 1,6 1-11,3-6 13,2-5-4,2-6 3,0-1-1,0-6 3,1-4-11,-4-1 11,0-3-35,-3-4-38,-2-6-43,-4-5-75</inkml:trace>
  <inkml:trace contextRef="#ctx0" brushRef="#br0" timeOffset="544218.312">7680 7527 198,'0'0'71,"0"0"-71,0 0-5,0 0-1,0 0 6,0 0 9,21 26 4,-10-23 14,5-3-1,-4 0-8,7 0 7,0-3-22,-2-4 2,4-1 1,-3-2-5,-2-2 14,1-5-15,-6-3 2,0-2-2,-5-3-23,-4-3 8,-2 3-9,0 0 23,-11 0 1,-4 4 2,-1 0 3,-5 3 17,6 1-19,-1 3 1,-1 4-4,8 3 4,-3 4 31,3 2-28,0 1 15,-1 0-22,1 8 0,-2 18-4,3 11 2,3 9 4,5 5-1,0 4 6,0 1 0,3-4 6,9-8-13,0-6 13,4-3-13,4-7 1,2-3 3,5-6-4,-2-4 0,-2-1 3,-1-5-3,2-3-18,-2 0-50,-4-6-48,0 0-58</inkml:trace>
  <inkml:trace contextRef="#ctx0" brushRef="#br0" timeOffset="544948.0963">7993 7067 176,'0'0'161,"0"0"-103,0 0-14,0 0 6,0 0-39,0 0 5,9-76-16,8 63 9,4 5 7,1 0-11,5 8 2,-3 0-5,1 6-2,-4 12 0,-2 8-9,-8 4 4,-7 3 5,-4 3 4,0-3-3,-10 5-1,-11-5-15,2-3 13,1-8-3,3-4 5,7-7 0,5-4 0,3 1 0,0-6-2,0-1-27,5-1 19,8 0 10,7 0 0,2 0 16,0 0-14,-2 0 0,-2 0 3,-2 0-5,-1 0 0,-1 0-16,2 0-67,-3 0-39,1 0-155</inkml:trace>
  <inkml:trace contextRef="#ctx0" brushRef="#br0" timeOffset="546071.605">8432 7218 60,'0'0'72,"0"0"-25,0 0 4,0 0-1,0 0-28,0 0-3,0 0-10,9 0-7,2 2 21,5 16-2,-1 7-9,6 5 7,-1 6-10,-1-1 12,-5 1 0,-2 0-18,-3-4 9,2 1-10,-5 1 2,-2 1-1,-2 1 3,-2-1-6,0-4 5,-9 0-4,-9-2 7,-6 2-8,-3-4-17,-1 3 4,-1-8-14,4-2-31,3-2-67,7-10-109</inkml:trace>
  <inkml:trace contextRef="#ctx0" brushRef="#br0" timeOffset="546884.4363">8891 7552 257,'0'0'42,"0"0"-23,0 0 3,0 0-19,0 0 19,0 0-18,39 0 29,-21 0 2,3-3-26,0 0 4,4 0-12,-2-3-1,4 1-1,1 1-96,-1 1-10,-5-3-122</inkml:trace>
  <inkml:trace contextRef="#ctx0" brushRef="#br0" timeOffset="547153.4344">8935 7675 174,'0'0'43,"0"0"-42,0 0 44,0 0 9,0 0-19,0 0 2,83 2-34,-53-10 6,1 1-9,-2 1-9,-4 0-50,-4 3-56,-6-1-87</inkml:trace>
  <inkml:trace contextRef="#ctx0" brushRef="#br0" timeOffset="547827.4908">9460 7332 118,'0'0'140,"0"0"-71,0 0 8,0 0 4,0 0-37,0 0-11,0-3-23,0 3 0,0 0-13,0 0 3,0 12-3,0 11-6,0 3 11,2 3-2,-1 3 3,1-4 7,1 4-5,-3 0-5,4-5 1,-1 0-1,0-1 1,3-4-2,-3 1 1,-2-4-6,1-2 0,-2-7-19,0-3-38,1-4-18,1-3-71</inkml:trace>
  <inkml:trace contextRef="#ctx0" brushRef="#br0" timeOffset="551274.4138">11100 7603 222,'0'0'3,"0"0"-2,0 0 5,0 0 24,0 0 1,0 0 4,38 27 11,-35-25-11,2-2 9,-1 0-23,2 0-6,-1 0 16,7 0-22,-3 0 6,1-8-10,2-3-1,0-3 3,4-4-2,1-7-4,2-3-1,-2-7-13,-1-2-12,-5-4 11,-3 3 9,-6 2 5,-2 1 0,0-1 3,-2 2 13,-9 1 5,0 7-8,2 8 12,0 0-16,2 6 26,2 3-17,2 4-2,2 2-4,-1 3-9,2 0-5,0-3 2,0 3-8,0 0 3,0 0 5,0 2-8,0 16 4,0 9-4,5 6 8,2 11 0,2 0 4,1 5 16,-2 4-20,4 3 0,1-2 4,-1 0 3,3 0-7,-4-6 0,2 0 0,2 1-2,-3-6 3,6-1-1,-5-6 0,-1-2 2,0-6-2,-3-3 0,0-3 1,-5-5-2,-2-6 1,1-6 0,-3-3 1,0-1 4,0-1-5,0 0 1,0 0 3,0-1-8,-3-11-2,1 1 2,-5-4 1,0 0-14,-2-2 15,0-2-3,-3 3-5,0-2 7,0-1-13,-1-2 3,2-3 3,3 0-13,1 0 22,4-5-4,3 2-21,0 1 11,13 1-3,9 5-2,-2 1 18,3 1-12,-1 1 12,-1 2 1,1 2 1,2 1-6,0-2 8,2 4-2,0-1 0,1 1 2,-5 0-2,-5 2 0,-7 3 2,-7 5-1,-3 0 2,0 0 19,0 0 29,0 0-32,0 0-1,-8-2-18,-1 2 0,-1 0-1,0 0 1,1 0 0,0 11-4,2 4-5,-2 5 7,9 1 1,0 0 1,0-3-10,0-2 10,13-2 0,1-7-3,2 1 1,-1-4-4,3-2 6,0-2 0,3 0-4,-1 0-2,-1-8 0,-3-2 6,-6-2-16,-8-2 7,-2-1-2,0-1 1,0-2 10,-9 0-11,-7 0 11,-1 1 0,2 6-6,3 4 6,0 4 0,2 3 4,4 0 1,3 0-3,3 0-2,0 0 0,0 0-22,9 0 18,3 4 3,3 0 1,4 1-3,-1-3 3,1-2 0,1 0-1,-5 0 13,1 0-10,-4-5 1,-1-2-2,-1-2 18,-4-3-16,0-2-3,-5-7 0,-1 3 7,0-3-7,-1 0 0,-11 6 0,-3-2-1,1 4 5,0 2-4,5 7 0,1-2 8,4 1-8,4 2 6,-2-4 0,2 2-12,0 0 1,0 5-2,6 0 4,8 0-4,5 0 7,3 0 0,1 0 0,8 3 17,2 5-17,3 1 10,-5 7-1,-5 4 5,-6 3-14,-3 4 4,-8 0-4,-3 5 11,-3 1-9,-3 0-2,1-3 0,4-5 4,3-5-6,0-5 2,7-6 0,3-3-1,1-3 1,5-3 0,3 0-1,4 0-19,1-14-17,-1-1-85,-7-3-257</inkml:trace>
  <inkml:trace contextRef="#ctx0" brushRef="#br0" timeOffset="552379.4362">13024 7130 147,'0'0'153,"0"0"-75,0 0 3,0 0-13,0 0-19,0 0-49,0 0 5,0 10-5,0 15 0,0 11 5,5 6 4,2 3-4,3 4 1,-2-1 1,0-1-11,-2-5 4,1-3 0,-1-3 2,-3-6-2,1-3-1,-1-6-3,-1-5-73,1-6-51,-2-6-91</inkml:trace>
  <inkml:trace contextRef="#ctx0" brushRef="#br0" timeOffset="552759.2756">12991 7249 175,'0'0'25,"0"0"38,0 0 43,0 0-39,0 0 9,0 0-33,-4-81-23,8 77-5,8 1-15,6 1-3,7 2 2,4 0-4,4 6 1,-5 8 4,-5 2 0,-4 4-8,-9 1-1,-5 0 1,-5 0 3,0 2 5,-12-2 18,-12 1-11,-7-2-4,-1 1-3,1-5-28,4 0-10,9-6-44,6-2-52,8-6-45</inkml:trace>
  <inkml:trace contextRef="#ctx0" brushRef="#br0" timeOffset="553286.4481">13433 7207 201,'0'0'46,"0"0"-30,0 0 34,0 0-6,0 0-37,0 0-3,-12 23-4,9 7 10,3 6 15,0 3-1,0-2-10,0 2 4,4-3-15,4-4-3,4 2 0,0-9 3,3-5-3,4-5 0,-1-7 0,0-5 17,4-3-14,2 0 11,0 0-6,0-14-7,0-3 12,-3-1-8,-5-1-3,-3-5 14,-5-2-14,-2-4 20,-1-2-13,-5 1-6,0 2 5,0 2-8,-3 8 0,-10-2-3,2 4-20,2 5-28,0-1-71,6 5-158</inkml:trace>
  <inkml:trace contextRef="#ctx0" brushRef="#br0" timeOffset="553922.2178">13872 7241 346,'0'0'107,"0"0"-6,0 0-32,0 0-6,0 0-49,0 0-8,-6-8-6,6 27-16,0 10 12,10 9 4,-3 1 0,1-1 3,-3-1-3,-2-2 0,0-4 0,1-3 4,-3-3-4,4-4 0,-4-3-16,2-3-16,-1-4-41,-1-4-65,4-5 12,-2-2-48</inkml:trace>
  <inkml:trace contextRef="#ctx0" brushRef="#br0" timeOffset="554389.4509">13863 7296 306,'0'0'51,"0"0"28,-5-92-22,5 64-39,8 2 2,3 6-9,3 9 8,1 1 1,-2 8-14,7 2 3,-2 0-9,4 5-4,-1 16-3,-6 5 7,-6 7 0,-6 0-6,-3-1 1,-8-1 3,-13-2-14,-4-5 4,-2-4 12,2-5 0,4-8 3,9-2 2,7-3 3,4-2-8,1 0 0,0 0-5,0 0 1,3 0-16,9 3 20,10 5 22,7 5-15,-1 3 2,5 2-1,-6-1-4,-5 1 5,1-2-7,-1-1 1,-3-1 2,-2 1-3,-1-2-4,-1 0-9,-2-3-29,-2-4-8,-2-1-51,-5-3-87</inkml:trace>
  <inkml:trace contextRef="#ctx0" brushRef="#br0" timeOffset="554761.4278">14282 7218 302,'0'0'119,"0"0"-31,0 0-18,0 0-60,0 0-10,0 0-7,-13 78 5,14-34 4,8 1-4,-2-3 7,-2-8-5,1 0 0,-3-4 2,3-6-2,0-3 0,-3-6-27,3-3-32,-2-7-70,-1-5-29</inkml:trace>
  <inkml:trace contextRef="#ctx0" brushRef="#br0" timeOffset="555057.4071">14313 7135 507,'0'0'48,"0"0"-6,0 0-42,0 0 2,0 0-2,41-84 0,-19 75 0,-6 7-3,1 2 2,-2 0 1,-1 0-10,2 2 4,0 7-33,-1 1-29,-3 1-33,-6 0-75</inkml:trace>
  <inkml:trace contextRef="#ctx0" brushRef="#br0" timeOffset="555383.3908">14334 7269 30,'0'0'87,"0"0"-20,0 0 13,0 0-16,84 6-37,-60-6-3,-1 0-22,-3 0 13,-1 0-15,-4 2-6,-3 5-16,-3 2-89,-9 6-66</inkml:trace>
  <inkml:trace contextRef="#ctx0" brushRef="#br0" timeOffset="555637.3716">14337 7561 124,'0'0'38,"0"0"-25,0 0-9,0 0 84,0 0-32,0 0-16,100 6-12,-69-6-17,2 0 6,-5-3-16,-2 2 0,-7-3-1,-1 3-18,-4-2-17,-1 0-69,-2 2-122</inkml:trace>
  <inkml:trace contextRef="#ctx0" brushRef="#br0" timeOffset="556518.4366">15511 7186 262,'0'0'64,"0"0"-62,0 0 10,0 0-1,0 0-9,0 0 21,-53-54-11,35 48 8,0 5 15,-2 1-35,7 0 7,-2 0-7,1 2-2,4 8-7,1 1 9,5 6-4,1-2-2,3 6-1,0 3 5,0 2 2,7 1-1,6-2 1,4 1 0,-1 0 1,4-1-4,2 1 7,7-2-8,-3 3 4,1-5 0,-3-2-2,-3-3 2,-6-5 0,-9 0 0,-6 0 7,0-3-7,-12 2 39,-11-2-22,-2-3 17,-3-2-25,0-1 1,4-3 6,3 0-16,1 0-1,4 0-7,4 0-58,3-2-21,6-3-85</inkml:trace>
  <inkml:trace contextRef="#ctx0" brushRef="#br0" timeOffset="556895.4431">15730 7176 112,'0'0'140,"0"0"-66,0 0-25,0 0-26,0 0-11,0 0 14,65-4 3,-31 0-6,3 1-4,2-3-2,1-3-17,-2 0 0,-7 0 0,-6 3-5,-8 3-12,-5 3-63,-8 0-61,-4 0-140</inkml:trace>
  <inkml:trace contextRef="#ctx0" brushRef="#br0" timeOffset="557178.0265">15886 7180 43,'0'0'19,"0"0"51,0 0 4,-8 80-6,8-48-50,-1 2 5,-2 1-11,3 0 0,-1-2 24,-1-5-30,2-1-2,0-4 0,0-2-2,-2-3-4,2-3-12,-1-3-53,1-6-47</inkml:trace>
  <inkml:trace contextRef="#ctx0" brushRef="#br0" timeOffset="557892.441">16247 7195 166,'0'0'54,"0"0"64,0 0-2,0 0-38,0 0-25,0 0-44,0-7-9,0 9 0,0 20-5,0 9 5,0 6 14,0 2-7,-3 0 6,-3-1-7,0-2 0,1-3-6,4-5 2,1-1-14,0-1 12,0-6-26,0-2 2,0-5-6,-2-4 0,2-4-95,0-5-39,0 0-43</inkml:trace>
  <inkml:trace contextRef="#ctx0" brushRef="#br0" timeOffset="558228.4462">16272 7182 211,'0'0'84,"0"0"-21,0 0-5,0 0-18,0 0-17,0 0-21,29-70 10,-19 70-12,0 0 0,4 17 18,4 5-8,-1 10 10,3 3 5,-2 3 4,-5-2 8,-1-2-27,-3-1-1,-3-2-1,-1-6-5,-1-1-5,-4-3 2,0-4-5,0-4-4,0-2-12,0-3-31,-1-3-19,-8 0-120,1-5-76</inkml:trace>
  <inkml:trace contextRef="#ctx0" brushRef="#br0" timeOffset="558440.4319">16279 7454 135,'0'0'40,"0"0"-36,0 0-2,0 0 47,0 0-37,0 0-9,65-30 0,-44 25-3,0 3-4,-2-1-47,-3-3-81</inkml:trace>
  <inkml:trace contextRef="#ctx0" brushRef="#br0" timeOffset="558782.2696">16568 7172 495,'0'0'25,"0"0"-16,0 0-11,0 0 4,0 0 4,0 0-6,100 0 5,-72 0 1,-1 0-6,3 0 0,-2 0-2,-1-1-28,-2-1-57,-5 0-57,-7 0-133</inkml:trace>
  <inkml:trace contextRef="#ctx0" brushRef="#br0" timeOffset="559078.1949">16708 7249 110,'0'0'28,"0"0"12,0 0 37,-9 100-34,7-74-22,2 0-15,0 0 1,0 0-1,0-4 3,0-1-9,3-1 5,-1-2 3,5-3-8,-5-1 0,-1-5-47,2-4-113</inkml:trace>
  <inkml:trace contextRef="#ctx0" brushRef="#br0" timeOffset="559428.6938">17011 7179 112,'0'0'155,"0"0"-96,0 0 2,0 0 31,0 0-89,0 0 29,0 43-32,0-5 41,0 1-23,0-4 6,0-2-20,0-4-4,0-4 1,0 1 11,1-7-10,-1-4-2,2 0 4,-2-5-10,0-5-52,4-2-43,-3-3-41,1 0-92</inkml:trace>
  <inkml:trace contextRef="#ctx0" brushRef="#br0" timeOffset="559714.675">17039 7158 81,'0'0'61,"0"0"44,0 0 5,0 0-45,0 0-12,0 0-26,57-62-3,-43 56 15,2 0-31,-2-2 4,1 4-12,2 1 2,-2 1-12,1 2 0,-2 0-70,-2 0-35,-5 3-112</inkml:trace>
  <inkml:trace contextRef="#ctx0" brushRef="#br0" timeOffset="560027.6602">16980 7422 6,'0'0'49,"0"0"41,0 0 0,81-4-39,-52-5-32,-3 3-5,-2 1-5,-3 1-4,-1 3 1,-4-1-6,-1 2-8,-4 0-61,-5 0-70</inkml:trace>
  <inkml:trace contextRef="#ctx0" brushRef="#br0" timeOffset="560380.6355">17029 7585 24,'0'0'29,"0"0"37,0 0-31,0 0-11,84 2-1,-62-1-11,1-1 5,0 2-11,0-2-3,0 0 5,1 0-8,-3 0-12,-3-2-23,-5-2-74</inkml:trace>
  <inkml:trace contextRef="#ctx0" brushRef="#br0" timeOffset="563540.4377">8198 8804 214,'0'0'116,"0"0"-115,0 0 21,0 0 8,0 0-9,0 0 4,0 0-18,25 37 19,-14-37 0,0 0-19,0 0 10,1 0-10,1 0 1,-1 0 7,5-11-10,-2-3 3,1-7-8,1-2-6,-1-5 3,-4-4-14,1-4 10,-7-2 0,-1 1 7,-5 1 0,0 3 0,0-2 1,-2 5 14,-7 2-1,-1 7-1,-1 2 22,4 4-25,-1 7 17,3-6-16,2 14-9,3 0 22,-2 0-24,2 0 0,0 0-7,0 0 5,0 0-1,0 21-3,0 4-1,0 8 6,9 5 2,4 4 1,1 4-2,2 2 0,-1 0-1,-3-6 0,2 0 1,-3-3 3,0-2-3,-1-9 0,-1-2 0,2-5 0,-1-10-2,2 3-2,0-10 1,7-4 2,1 0 1,4 0-14,-2-8 8,-4-7-36,-2-4 27,-8-2-4,-2 0 14,-6-1 2,0-5 3,0 1 0,-3-1-2,-8 3 9,1 4-15,-3 2 8,0 11-34,0 1 29,6 5-11,2 1 16,4 0-3,1 0 3,0 0-10,0 3-5,4 2 13,7 3-4,2-3 12,7-5-6,0 0 6,4 0-3,1 0-2,2-8-1,-4 0-8,-1 1 5,-4-1-17,-6 4 20,-4 0-3,-7 4 8,-1 0-5,0 0 4,0 0 0,0 4 3,0 10-5,-1 4-1,-4 0 0,2-1 1,3 0-2,0-1 0,0-2-10,3 0 9,8-2 1,3-1 0,3-4 2,1-1 3,-1-3-5,0-3 1,2 0 0,-2 0-2,-1-5-4,-2-5 5,-3-5-1,-3-2 1,-2-3 0,-3-1 1,-3 5 1,0 1 35,0 4-8,0 7-7,0-1 9,0 5-17,0 0 13,0 0-27,0 0-7,0 8 3,0 7-3,2 3 7,8 2 0,0-4 2,1-1-3,5-3 1,-1-4 0,3-5-7,-4-3 8,3 0-1,0 0 0,-2-8-7,-2-7 5,2-7-5,0-1 7,0-4-6,-2-3 6,-8-1 0,4 0-2,-6-2 6,-3 0-4,0 3 7,-2 0 4,-11 1 18,1 3-7,-3 1 12,0 4 7,4 4-20,0 5-5,3 8-14,5-2 0,2 6 4,1 0-6,0 0-6,0 4 5,0 23-29,6 11 30,6 13 0,-1-2 1,2-2-2,-2 2 1,0-10 0,-2-3 0,4-5 2,4-5-7,-1-6 5,2-7-34,3-3 16,-2-8-44,5-2-20,0-1-37,-3-14-239</inkml:trace>
  <inkml:trace contextRef="#ctx0" brushRef="#br0" timeOffset="563869.4493">9015 8603 82,'0'0'149,"0"0"-76,0 0 12,0 0-2,0 0-13,0 0-23,-3 0-41,8-4 8,8-3-14,8 0 6,3 2-5,4-1 3,5 3-4,1-1 0,4-3-19,-1 4-13,-4-2-43,-3 5-29,-8-3-48</inkml:trace>
  <inkml:trace contextRef="#ctx0" brushRef="#br0" timeOffset="566942.0382">6427 9328 162,'0'0'142,"0"0"-112,0 0-27,0 0 6,0 0 33,0 0-6,54 0 19,-32 0-34,6 0 6,7-3-2,8-1-19,2-1-6,10-3 0,0 1-9,-4 1-4,1 0-16,-13 5-33,-8-1-26,-10 2-51,-10 0-65</inkml:trace>
  <inkml:trace contextRef="#ctx0" brushRef="#br0" timeOffset="567319.4597">6624 9361 132,'0'0'23,"0"0"11,0 0-18,0 0 66,0 0-19,0 0-7,0 89-23,0-62 14,4 0-42,1 2 4,2-5-9,-1 3 6,0 2-6,-1 0 1,-4 2 0,1-1-1,-2-1-26,0-6-34,3-3-53,0-11-95</inkml:trace>
  <inkml:trace contextRef="#ctx0" brushRef="#br0" timeOffset="567973.4561">6818 9772 100,'0'0'4,"0"0"37,0 0 11,0 0-1,0 0 10,0 0-20,61 8-12,-49-8 9,-2 0-25,1-7 13,5-4-3,-4-3-20,1-1 13,-2-2-15,-5-2 0,-1 1 4,-3 1 3,-2 2-12,0 0 4,-4 1-3,-8 4 0,0 1 6,-1 0-3,1 6 3,0 0 7,7 1-11,4 2 1,-1 0 0,2 0 0,0 0 1,0 0 7,0 0-8,0 0-18,5 0 12,8 0 6,4-3 0,2 2 6,0 0 4,-2-1-1,-1 2 17,1 0-25,-3 0 11,3 6-12,-2 8 1,-5 2-4,1 5 6,-4 3-2,2 2 7,-3 0-6,0-2-2,0-8 0,4-1 0,1-6-3,1-3 3,1-3 0,5-1-13,5-2-47,2 0-26,3 0-109</inkml:trace>
  <inkml:trace contextRef="#ctx0" brushRef="#br0" timeOffset="568578.7793">7461 9319 132,'0'0'137,"0"0"-36,0 0 8,0 0-39,0 0-32,0 0 6,0-3-44,0 24-9,0 12 9,0 13 3,0 1 11,0 2-12,0-3-2,0 4 0,6-3 4,9-4-8,-3-5 4,7-2-2,2-3-6,0-6 5,1 1-2,2-12 5,1-3-74,-5-2-16,4-9-56,-7-2-135</inkml:trace>
  <inkml:trace contextRef="#ctx0" brushRef="#br0" timeOffset="569218.4437">7737 9537 155,'0'0'12,"0"0"28,0 0 16,0 0-10,0 0-3,0 0 15,36 14-9,-23-14-9,5-5-15,-3-2-24,-3-2 20,-2-3-20,-2 3 6,1-6 11,0-5-14,-1-4 1,0-6-5,-5 1 2,-3 2-8,0 2-5,0 7-4,-14 4 10,0 0-12,-3 4 17,-4-2 3,4 5 0,0 7-4,-1 0 5,2 13-4,-2 8 0,6 17-16,3 6 16,6-1 0,3 13 2,0-10-4,0 0 8,7-4-5,5-5-1,2-4 5,8 0-7,2 1 2,3-6 0,-2-2 4,1-4-4,-2-5-58,-4-5-71,-3-6-133</inkml:trace>
  <inkml:trace contextRef="#ctx0" brushRef="#br0" timeOffset="569913.45">7980 9206 161,'0'0'75,"0"0"13,0 0 1,0 0-34,0 0 13,0 0-31,-9-53-17,15 41 0,5 5-15,-1-4-5,6 4 0,1 7 4,1 0-9,1 0 1,0 15-1,-5 7-3,-5 9 4,-6 6 4,-3 9 0,0-7-15,-14 1-15,1-10-49,1-12 13,3-3 62,6-7-3,3-6 7,0-2 0,0 0-13,0 0 13,0 0 1,9 0 0,7 0 17,2 0-7,3 0-10,1 0 9,0 0-6,-2 0 4,1 4-8,-4-4-28,-1 4-23,-7 1-145</inkml:trace>
  <inkml:trace contextRef="#ctx0" brushRef="#br0" timeOffset="570691.4519">8339 9254 270,'0'0'109,"0"0"-79,0 0-4,0 0-26,0 0-1,0 0 1,54 59 3,-27-22 20,2 3-21,-4-3 30,-1 1-28,-5-5 6,-7 0-6,0 2-4,-5-3 2,-7 5 0,0 2-2,-10-1-29,-11-5-21,-4 2-10,-4-4 39,-2 0-21,1 0-46,0-10-96</inkml:trace>
  <inkml:trace contextRef="#ctx0" brushRef="#br0" timeOffset="571562.4558">9214 9337 276,'0'0'148,"0"0"-125,0 0 26,0 0-32,0 0 6,0 0-15,-28 44-4,2-19 2,-1 3 1,0 1-7,-6 2 0,-2-1-2,6 0-5,-5-5-19,12-1-26,2-7 20,8-6-13,5-5 32,6-5 8,-1 0 2,2-1 1,0 0 4,0 0-1,0 0 18,6 0-17,6 0 16,3 2-13,3 3 3,4 4-4,1 3 5,5-2-3,2 5 12,1-1-17,-1 1 7,1 0-7,2 0 3,-3-1-1,0-3-3,-3 5 0,-7-6-4,-3-2-23,-4-2-2,-2-3-19,-4 0-27,-1-1-47</inkml:trace>
  <inkml:trace contextRef="#ctx0" brushRef="#br0" timeOffset="572021.5286">9657 9250 306,'0'0'79,"0"0"-49,0 0 29,0 0-50,0 0-1,0 0-8,15 66 1,-11-32 18,-1 4-14,2-3-2,5 0 0,-2-2 0,2-2-3,-1-8 0,0 4 1,-1-3-9,-2-2 4,1 6-35,-4-9-21,0-2-51,0-5-86</inkml:trace>
  <inkml:trace contextRef="#ctx0" brushRef="#br0" timeOffset="574371.4501">11434 9518 180,'0'0'2,"0"0"61,0 0 6,0 0-23,0 0 4,0 0-30,47 6 9,-23-11-9,2-10-16,2 0-1,-1-8-3,-2 5-6,-2-3-8,-7-4-4,-3-1 10,-5-5-3,-3-4-10,-2 0 14,-2-2 7,-1 4 0,0 0 0,0-1 13,-4 6 10,-6-1 33,0 4-37,3 4 4,4 11 16,1 3-18,2 6 22,0-1-23,0 2-20,0 0 0,0 9-23,0 21 23,0 17-5,6 1 10,0 12 8,1 8-5,-4-2 1,-1 8 13,-2-4-13,0-4 2,0-2-11,0-8 4,0-7 7,6-6-11,0-6 1,0-4 0,3-2 2,-5-5-6,-2-1 3,1-9 0,-3-5-1,1-6 1,-1-5 0,2 0 0,-2 0-14,3 0 4,3-7-3,1-8 12,-1-2 1,-4 1 1,-1 3 0,-1-8-1,0-4-3,0-5-10,0-4-14,0-5-27,0-1 19,0 1-19,0 6 22,0 6 22,0 8-4,0 6 11,0 6 3,0 1 0,3-2 3,19-1-3,14-4 0,0-4-3,0 0-12,0 1 9,-8-1 0,-2 9 6,-6-1 1,-3 1-1,2 1 3,2-4-7,0 1 5,1-3-1,-2 1 0,-8 3 0,-5 3-2,-7 2 4,0 4 11,0-2 32,-12 2-27,-7 0-5,7 0-13,-4 11-2,5 7-2,3 2 4,4 5-3,2 2 1,2-3-4,0-3 6,0-1 0,8-7-2,6-2-3,-1-4 10,0-7-5,2 0 6,0 0-3,3 0 5,-3-7-8,0-4-8,-3-2 8,-6-2-6,1 1 6,-4-4 0,-3-2-4,0 3 4,0 6 0,-7 0 6,1 5 5,1 2-7,1-5-3,4 9-1,0 0-11,0 0-9,0 3 2,6 3 15,7-2 3,-2 2 0,1-6 0,-1 0 10,2 0-6,0 0 6,3-10-4,-2-5-2,1-2 7,-6 1-11,1 1 8,-6-6 8,-2-2-13,-2 3-5,0 2 2,-13 4-4,-5-2 4,0 3 1,0 2-1,3 3 4,6 4-3,1 1-1,4 3 0,4-1 1,0 1-8,0 0 7,0 0-8,0 0 8,12 0-13,5 0 13,3 0 0,7 0 2,1 0 18,4 0-13,1 0 6,-4 4 20,-2 5-32,-7 3 0,-7 9-1,-5 0 0,-4 10 6,-4 2-4,0-1-2,0 3 3,0-6-1,0-5-2,5-3 0,5-7 2,-1-3-7,5-4 5,2-6-2,5-1-2,1 0-62,2 0-23,-5 0-151</inkml:trace>
  <inkml:trace contextRef="#ctx0" brushRef="#br0" timeOffset="605082.4814">13526 9043 94,'0'0'97,"0"0"-46,0 0 7,0 0 11,0 0-11,0 0-18,0 0 22,4-1-25,-4 1-14,0 0-4,2 0-19,-2 0-1,1 9 1,3 8-1,2 7 1,0 3 0,-1 6 1,-2-1-2,-2 0 6,1 3-5,-2-3 0,0-2-1,0-1 0,0-5 1,0 0 0,0-3-8,0-5 1,0 0-29,0-9-4,0 5-28,0-5-20,0-3-46,0-1-83</inkml:trace>
  <inkml:trace contextRef="#ctx0" brushRef="#br0" timeOffset="605938.477">13557 9077 66,'0'0'50,"0"0"-25,0 0 46,0 0-35,0 0 23,0 0-23,24-41-21,-21 38 9,0 2-18,1-1 2,3 1 6,1 1-14,0 0 0,4 0-2,5 3 1,3 10-11,1 2 14,0 5-2,-2-1 0,-4 2-8,-6 4 6,1-6-1,-4 5 6,-3-1 5,3-2-7,-4-5 0,1 0 6,0-5-5,-1-3-4,1 1 0,0-8-24,-1 1 20,-1-2-15,1 0 8,0 0 7,-1-5 6,2-11-2,0-11 1,3 5 1,1-3 1,1 2 2,-1 2-3,1-1 5,-1 4 2,-1 0-4,3 7 0,2-2 5,2 0-8,1 5 0,2-3 0,-3 5-5,1 3 5,-2 0 0,-2 3 0,5 0 3,-1 0 0,-1 5 1,0 5-1,-1 5 11,-1 6-14,-7 2 2,1 1 0,-4 0-1,-1 0 16,0 0-8,0-1 8,0 0-10,-1 2-6,-2-1-2,1 2 1,2 1-8,-1-5-34,-1 2-40,-1-9 43,2 5-8,1-5-131</inkml:trace>
  <inkml:trace contextRef="#ctx0" brushRef="#br0" timeOffset="606361.1131">14263 9091 219,'0'0'101,"0"0"-101,0 0 0,0 0 18,0 0-18,0 0 12,91-16 15,-65 16-12,0 0 3,-1 0-15,-1 0 6,0-1-18,-3 1-1,-6 0-51,-4 0-20,-6 0-113</inkml:trace>
  <inkml:trace contextRef="#ctx0" brushRef="#br0" timeOffset="606655.856">14424 9078 175,'0'0'49,"0"0"-15,0 0 23,0 0-51,0 0 13,0 0 12,0 62 5,0-41-13,0 2-16,0-1-1,0 1 6,3-1-11,1-2 3,-3-1-2,1 1 1,-2-2-5,0-4 2,0 4-59,0 0 17,-10 0-26,-2 5-8,3-8 11,-3-4 1</inkml:trace>
  <inkml:trace contextRef="#ctx0" brushRef="#br0" timeOffset="606873.1337">14360 9453 50,'0'0'141,"0"0"-49,0 0-33,0 0-1,0 0-25,0 0-5,0 0-13,13 0-2,5 0-7,9 0-6,-3 0 8,-1-5-4,-3 2-4,4-1-5,-2 1-18,6 0-4,-2 0-72,-4-3-99</inkml:trace>
  <inkml:trace contextRef="#ctx0" brushRef="#br0" timeOffset="607552.4719">15147 9035 100,'0'0'75,"0"0"6,0 0-1,0 0-7,0 0 18,0 0-16,0-3-25,0 3 6,0 0-47,0 0 9,0 0-18,0 0-20,0 1 18,-6 14-6,-10 8 8,-2 5 0,-1 4 2,-4 0-2,5-2 0,0 3 2,2-2-10,4 2 7,-3 8-35,5-12 22,-1-1-22,1-4-17,-1-9-1,1 5 3,-5-2-8,0-3-10,-3 0-41,6-7-52</inkml:trace>
  <inkml:trace contextRef="#ctx0" brushRef="#br0" timeOffset="607952.4756">14879 9078 145,'0'0'105,"0"0"-41,0 0 14,0 0-38,0 0-22,0 0-18,3 26-7,10 0 7,-1 7 19,3-5-16,0-1 26,3 1-27,-2-6 5,2-2-7,0 0 9,1 1-9,-2 4 0,2-9 0,-1 4 3,-3-4-3,1-3 0,-4 6-2,1-7-10,0-1 2,-3-6-41,3-2-43,-3-1-28,-1-2-86</inkml:trace>
  <inkml:trace contextRef="#ctx0" brushRef="#br0" timeOffset="608349.08">15331 9091 185,'0'0'34,"0"0"-33,0 0 34,0 0 41,0 0-68,0 0-3,1 23 33,1 1 21,1 4-4,-3-3-40,0 5-5,1-10-10,1 6 11,1-1-11,-2-4 0,1 8 4,-1-8-11,-1-4-10,2-4-25,-1-7-14,2-2-49,1-2-47</inkml:trace>
  <inkml:trace contextRef="#ctx0" brushRef="#br0" timeOffset="608676.4831">15367 9057 323,'0'0'79,"0"0"-53,0 0-24,0 0 29,0 0-30,0 0 7,53-56-2,-36 52 6,-7 4-5,1 0 20,-1-1-24,-1-1-3,3 2 0,0 0-23,1 0-19,1 0-40,-3 0-32,-5 6-52</inkml:trace>
  <inkml:trace contextRef="#ctx0" brushRef="#br0" timeOffset="608965.4811">15386 9238 25,'0'0'94,"0"0"-15,0 0 15,0 0-20,0 0-20,0 0 4,65 8-31,-51-8-24,4 0 7,-2 0-7,1 0-6,-2 0-9,-1 0-54,-4 0-2,-6 0-22,-1 13-25,-3-4-36</inkml:trace>
  <inkml:trace contextRef="#ctx0" brushRef="#br0" timeOffset="609217.4631">15398 9409 5,'0'0'9,"0"0"66,0 0-28,0 0-1,0 0 0,0 0-7,40 2 0,-28-1-18,5-1 5,-4 7-22,2-6 4,1 2-8,-2 1 0,-4-1-50,-1 2-64,-8 0-53</inkml:trace>
  <inkml:trace contextRef="#ctx0" brushRef="#br0" timeOffset="610604.2548">15766 9066 162,'0'0'158,"0"0"-108,0 0-6,0 0 16,0 0-45,0 0-15,6-5 0,-3 19 0,2 9 22,-2 4 23,0 9-13,0-3-18,0 2-8,0-4-6,0-8 0,3 2-8,0-2 5,1-5-31,-4 0-42,-2-4-21,-1-5-62,2-5-55</inkml:trace>
  <inkml:trace contextRef="#ctx0" brushRef="#br0" timeOffset="611067.2232">15669 9093 273,'0'0'46,"0"0"-38,0 0 17,0 0 13,0 0-15,0 0 10,100-53-7,-68 49 4,-1 4 0,2 0-27,0 4 10,-2 10-8,0 6 1,-1 1 8,-3 1-13,-5 7 0,-5-3-1,-2 0 1,-9 3-1,-3 3 0,-3-3 4,-2-3 3,-20 0-6,-5-3 5,-4-1-4,0-2-1,3-2-1,0-3 0,4 0-29,3-3-7,3-1-48,2-5-40,1-2-28</inkml:trace>
  <inkml:trace contextRef="#ctx0" brushRef="#br0" timeOffset="612903.5615">17006 9096 106,'0'0'91,"0"0"-25,0 0 16,0 0-26,0 0-5,0 0-29,0 0-17,-40-46 19,27 41-22,-2 2 17,1-6 16,1 6-29,2 2 14,4-1-20,-7 2 3,1 0-6,-2 0 3,-3 0-4,2 5-4,4 1-16,-2 3 24,7 1 0,1-1-1,3 8-12,3-2 13,0 6-11,0-3 8,12 3-3,7 1 6,1 0 0,8 1 1,2 0 2,3 0-3,1-5-3,-5 3 3,-6-3-43,-2 0 16,-9 0-6,-6 5 21,-4-7 8,-2 1-21,0-3 18,-12-3 0,-6 0 14,0-2-3,0-5 5,-2-4-2,0 0 8,0 0-9,-2-1-4,-1-5-2,1-3-21,0 0-10,10 0-20,-2 3-60,6 1-83</inkml:trace>
  <inkml:trace contextRef="#ctx0" brushRef="#br0" timeOffset="613334.4867">17188 9060 191,'0'0'59,"0"0"-24,0 0-16,0 0 8,0 0-6,0 0-7,109-6 10,-70 3-19,1 0 14,-1-2-17,-3 1 6,-4 0-16,-9-1-6,-5 2-44,-7 1-3,-8 2-113</inkml:trace>
  <inkml:trace contextRef="#ctx0" brushRef="#br0" timeOffset="613608.4684">17357 9043 26,'0'0'92,"0"0"-87,0 0 72,0 0-21,-6 80-7,6-54-23,0 1-19,0 2 2,0 5-9,6-5 8,-2-1-5,-1 0-3,2-7 0,-4 3 2,4-5 0,-2-2-4,0-8-19,4 1-69,-3-5-84</inkml:trace>
  <inkml:trace contextRef="#ctx0" brushRef="#br0" timeOffset="614013.4785">17824 9024 302,'0'0'37,"0"0"-1,0 0 4,0 0 20,0 0-30,-43 95-11,35-68-8,2 4-2,0 4-9,-1 0 0,1-4 3,0-3-1,1-7-2,-2 0 2,0-5-2,-1 0 7,0-5-7,4-3 0,1-1-13,3-4-26,0-3-54,0 0-24,0 0-7,0 0 56,4-15-2,2-3 36</inkml:trace>
  <inkml:trace contextRef="#ctx0" brushRef="#br0" timeOffset="614343.6962">17824 9075 79,'0'0'125,"0"0"-16,0 0-33,0 0 33,0 0-33,0 0-44,15-24 0,-9 24-27,4 0-5,1 0 0,2 2-11,-1 10 10,2 10-3,-3-2 4,0 3 3,-2 2-3,-1-3 15,0 7 6,-3 0-15,-4-2-3,1 0-1,-1-2 6,2 3-8,0-6 4,-3-1-4,2-1 4,-2-3-4,0-4-8,0-7-19,0-2-25,0-2 13,0-2-68,0 0-45,2-6-77</inkml:trace>
  <inkml:trace contextRef="#ctx0" brushRef="#br0" timeOffset="614621.4734">17773 9235 264,'0'0'44,"0"0"-43,0 0 5,0 0 31,0 0-23,0 0 9,63-5 5,-49 5-19,2 0 1,1 0-10,0 0-10,1 0-65,-3 0-141</inkml:trace>
  <inkml:trace contextRef="#ctx0" brushRef="#br0" timeOffset="615087.4463">18148 9059 193,'0'0'113,"0"0"-94,0 0 25,0 0 0,0 0-10,0 0-33,11 1 21,6 0 16,7-1-37,4 0 9,6 0 0,4 0-8,3-7 13,0-2-15,-4 2-7,-3-1-3,-4 3-76,-9 2-38,-10 0-88</inkml:trace>
  <inkml:trace contextRef="#ctx0" brushRef="#br0" timeOffset="615543.4157">18328 9078 62,'0'0'79,"0"0"-9,0 0-25,0 0 17,-1 89-21,1-63-30,0 2 14,1 1 26,-1 1-38,2-7-10,-2-4 4,0-1-7,3-9 0,-3 3-7,1-3 3,4-6-72,0 0-65</inkml:trace>
  <inkml:trace contextRef="#ctx0" brushRef="#br0" timeOffset="615864.3938">18698 9047 162,'0'0'99,"0"0"-84,0 0 35,0 0 45,0 0-43,0 0-7,5-5-16,-5 8-28,0 12 9,0 6 24,0 2-23,0 0 17,0 1-22,0 1 2,0 4-2,0-1-1,0-2-5,0-3 0,0-1 1,0-4 0,0-3-1,0-3-5,0-1-13,0-5-66,0-3-82,0-2-110</inkml:trace>
  <inkml:trace contextRef="#ctx0" brushRef="#br0" timeOffset="616280.0181">18741 9032 188,'0'0'240,"0"0"-179,0 0-30,0 0 10,0 0-40,0 0-2,31-34-1,-14 30 2,1-1 9,-3 2-9,3 2 0,-3-2 7,4 3-3,-1 0-4,3 0 0,1 0-9,-5-2-14,-1 2-49,-7 0-39,-7 0-20,-2 0-57</inkml:trace>
  <inkml:trace contextRef="#ctx0" brushRef="#br0" timeOffset="616561.0019">18719 9218 36,'0'0'70,"0"0"31,0 0 12,0 0-30,0 0-17,0 0-14,49 0-19,-26-2 10,0-3-33,1 0-8,-3-1 0,-1 1-2,-4 5-17,-4 0-48,-5 0-44,-2 3-30,-5 8-75</inkml:trace>
  <inkml:trace contextRef="#ctx0" brushRef="#br0" timeOffset="616831.984">18731 9408 181,'0'0'33,"0"0"14,0 0 32,0 0-31,0 0 10,0 0 4,54 16-43,-29-14-5,6-2-2,4 0-4,0 0-8,1-2 0,-6-3 5,-3 0-16,-6 0-8,-5-1-56,-3 4-52,-6-1-170</inkml:trace>
  <inkml:trace contextRef="#ctx0" brushRef="#br0" timeOffset="757808.6004">23119 6079 12,'15'-4'39,"-4"0"14,1-2 4,-1 0-27,-1 1 20,-4 1-20,-1 1 13,-2-2 3,1-1-30,2 0 8,2-2-21,-1-2 2,1 0 3,2-1-8,0-1 0,0 0 0,-3 0 3,-4 0-3,3 0 0,-3 3 3,0 0-2,-3 3 0,0 3 3,0 0 1,0-1-1,1 3-4,-1 0 0,0-1-8,0 2 3,0 0 0,0 0-12,0 0 10,0 2-19,0 11 26,0 7 6,3 0-5,5-1 10,3-1-9,2-1-2,-1-4 8,-1-1-2,-3-3-5,3-1-1,2-4-17,-3-4-18,5 0-50,-1 0-35</inkml:trace>
  <inkml:trace contextRef="#ctx0" brushRef="#br0" timeOffset="758082.586">23435 5738 243,'0'0'39,"0"0"-35,0 0 6,0 0-10,0 0-15,0 0-79,-27 2-37</inkml:trace>
  <inkml:trace contextRef="#ctx0" brushRef="#br0" timeOffset="758643.5989">23759 6032 16,'0'0'21,"0"0"37,0 0 23,0 0-35,0 0 0,0 0-18,54 33 13,-43-33 7,3 0-10,2 0-1,-1-8-10,4-2-26,-3-4 13,0 1-10,-1-2-4,-2-3 6,-2-3-6,-4-2-7,-4-3-5,-3 1-12,0 1 8,0 1 3,-12 8-1,-3-3 8,2 4 3,-3 4-4,0 2 7,0 5-4,0 3 2,-1 0 2,2 13-1,2 8-5,6 4 1,4 2 0,3 0 3,0 2 2,10-2 9,9-4-5,5-4-2,0-2 11,0-5-12,3-2 8,0-4-9,3-3-7,-2-3-41,-3 0-153</inkml:trace>
  <inkml:trace contextRef="#ctx0" brushRef="#br0" timeOffset="758938.6017">23733 6128 252,'0'0'29,"0"0"7,0 0 22,0 0-29,0 0-29,0 0 0,-28 12 2,25-12-2,1 2-22,-3 1-39,-1-2-73,-2-1-50</inkml:trace>
  <inkml:trace contextRef="#ctx0" brushRef="#br0" timeOffset="759364.6072">24133 6140 109,'0'0'120,"0"0"-112,0 0 28,0 0 19,0 0-51,0 0 1,-1 9-5,1-9 1,0 0-2,0 2-2,0-1-46,0 1 5,0-2-123</inkml:trace>
  <inkml:trace contextRef="#ctx0" brushRef="#br0" timeOffset="760666.0014">24769 5769 87,'0'0'10,"0"0"18,0 0-9,0 0 3,0 0 34,0 0-10,16 4 13,-5-4-23,2 0 5,2 0-18,3-1-13,-2-9 9,1-3-10,-4 2-6,2-3 10,-5 0-12,1-3 3,-1-7 5,-4 0-5,-3 0-4,-1-3 0,-2 2-6,0 3 0,-5 0 6,-9 3-7,-2 4 7,-3 2 1,-2 2 1,-1 7-2,0 3-4,1 1-6,4 0 10,2 2 0,3 14-2,2 8 0,1 7 0,0 10 2,3 7 0,0 0 20,4 0-2,2-4-4,0-4-8,9-4-2,9-4-4,3-3 0,2-3 1,0-1 1,-1 2-2,-2 3-15,1-6 9,-4-3-56,0-9-32,-3-9-45</inkml:trace>
  <inkml:trace contextRef="#ctx0" brushRef="#br0" timeOffset="761522.6034">25437 5839 109,'0'0'66,"0"0"-59,0 0 14,0 0 4,0 0 7,0 0-25,0 0 11,15 19 9,-8-19 0,1 0 13,4 0-13,7 0 0,-4-10-4,0-1-21,-7 1 3,-4-1-5,1 1 3,-3-1-8,-2 2 5,2 2 0,-2 2-1,0 4-7,0 0 2,0 1 3,0 0 6,-2 1-9,-3 11 6,0 6-1,2 5-4,2 2 0,1-1 5,0 2-3,0-3 6,0-2 3,7-5 0,6-1-2,0-1-1,4-4 1,3-2-4,5-4 6,-1-4-5,3 0 14,0-9-15,-6-7 1,0-5-1,-2-5-3,-7-1-3,0-2-6,-2 1 11,-4 2 0,0 4 1,-3 5 0,0 6 13,-3 5-13,0 5 21,0-2-21,0 2 0,0 1-1,2 1-22,5 14 19,4 3-6,1 0 20,4-2-10,-3 0 5,1 0-2,-4-2 19,-4-1-18,-3 2-3,-1-1 17,-2 1-14,0 1 0,-9-3-4,-6 0-38,-3-4 0,0-6-125</inkml:trace>
  <inkml:trace contextRef="#ctx0" brushRef="#br0" timeOffset="761798.5862">25583 5610 453,'0'0'0,"0"0"-77,0 0 61,0 0-127</inkml:trace>
  <inkml:trace contextRef="#ctx0" brushRef="#br0" timeOffset="763699.2663">26986 5460 29,'0'0'66,"0"0"-5,0 0-13,0 0-11,-94 46-8,76-19-7,6 2 6,3 6-5,4-1-8,4-1-7,1 2 3,0-5-5,0-1-6,11-4 9,-2-2-4,7-2-5,-1-1-2,7-4-1,0-1 1,1-6 2,1-3-1,0-6 6,3 0-5,4 0 36,3-12-26,1-6 0,-1-8-7,-4 0 2,-6-3 18,-7-2-9,-8-1 16,-4 0 25,-5 1-53,0-1 17,-8 6-19,-6 5-7,0 8-2,2 4-4,2 5-104,2 1-107</inkml:trace>
  <inkml:trace contextRef="#ctx0" brushRef="#br0" timeOffset="764607.6065">26538 5515 79,'0'0'38,"0"0"-24,0 0 29,0 0 25,-3 83-22,3-46 2,0 0-5,0-1-2,3-4-15,2-2-26,-2-2 10,-3 0-4,4-4-3,-1 1-3,-1-3 3,1 0-3,-2-3 0,-1-2-12,2-2 2,-2-3-35,1-6-24,3-3-32,1-3-76</inkml:trace>
  <inkml:trace contextRef="#ctx0" brushRef="#br0" timeOffset="764965.608">26517 5538 198,'0'0'62,"0"0"-26,0 0 27,0 0-34,0 0-16,14-87 12,-5 79-12,-3 0 2,1 5 10,-1 3-21,1 0 1,6 0-5,-1 3-12,2 14 10,0 1 0,-5 6 2,-3-7-7,-3-2 2,-3-3 1,0 0 4,0 3 0,-8 0-2,-10 3-5,-2-3-48,0 0-45,-1-4-128</inkml:trace>
  <inkml:trace contextRef="#ctx0" brushRef="#br0" timeOffset="765596.6217">26935 5478 39,'0'0'74,"0"0"6,0 0 6,0 0-31,0 0-39,0 0 23,0-5-36,0 5 3,11 0-6,8 0 0,2 0 8,1 3-10,2 4 4,-3-2-2,-2 3 0,1 0 2,-5-1-6,-4 1-13,-2-1-21,-2-1 6,-3 3-36,1 0-21,2-4-47</inkml:trace>
  <inkml:trace contextRef="#ctx0" brushRef="#br0" timeOffset="766388.6378">27744 5601 226,'0'0'41,"0"0"0,0 0 45,0 0-54,0 0 7,0 0-26,-88-54 8,74 50 18,-4 1-38,-4 3 4,-3 0-5,1 0 0,-2 0 0,3 8 0,2 2 0,6 5-2,2 1-6,9 2 0,4 3-5,0 4 5,0-3 1,14 2 7,8-1-9,4-5 5,7-2-28,8-2 19,1-1-10,1 2 2,-3-1 21,-10 1-1,-5 0 1,-6-1-3,-6-2-2,-6 0 2,-5 0-9,-2-5 12,0 4 6,-15-1 11,-3 1 11,-4 0-4,-2-5-23,3-2-2,-5-4-23,6 0-28,-4 0 1,3 0-40,3 0-46</inkml:trace>
  <inkml:trace contextRef="#ctx0" brushRef="#br0" timeOffset="766910.6124">27935 5540 192,'0'0'101,"0"0"-100,0 0 1,0 0 15,0 0 3,97-14-16,-64 11 15,-2-1-17,5 2 0,-2-1 4,-8 0-6,-6 1-2,-11 1-63,-9 1-191</inkml:trace>
  <inkml:trace contextRef="#ctx0" brushRef="#br0" timeOffset="767168.5948">28042 5544 3,'0'0'64,"0"0"-13,0 0 51,-6 81-49,6-52 1,0 2-24,0 0-4,0-3 31,0 0-37,0-5-17,0 1 14,3-1-16,4 3 1,-1-4-2,1 2-17,0-3 4,-4-3-38,-3-2-44,0-6-34</inkml:trace>
  <inkml:trace contextRef="#ctx0" brushRef="#br0" timeOffset="767441.5758">27965 6006 138,'0'0'214,"0"0"-153,0 0 7,0 0-7,0 0-61,0 0 3,47 0 7,-16 0-7,7-1-3,-2-1 0,1-1-11,-4-2-33,-5 1-51,1-5-27,-7 3-45</inkml:trace>
  <inkml:trace contextRef="#ctx0" brushRef="#br0" timeOffset="768001.6579">28584 5515 162,'0'0'63,"0"0"-9,0 0 29,0 0-64,0 0-4,0 0-15,52-13 6,-21 10-6,2 0 24,0 0-7,0 3 0,-2-3-5,0 1-9,-1 1-6,-1-1-41,-6 1-88,-8 0-103</inkml:trace>
  <inkml:trace contextRef="#ctx0" brushRef="#br0" timeOffset="768405.595">28715 5512 54,'0'0'44,"0"0"-17,0 0 51,0 0-71,0 0 5,0 0 39,0 71 1,0-39-1,4-1 0,1 3-18,-1-8-19,1 2-6,-1-1-8,-1-2 0,0 0 6,2-3-7,-1-2 1,-1-1-5,2-2-24,1-5-49,0-2 11,1-5-31,2-2-63</inkml:trace>
  <inkml:trace contextRef="#ctx0" brushRef="#br0" timeOffset="768784.6113">29075 5522 309,'0'0'23,"0"0"36,0 0 23,0 0-42,0 0-21,0 0-19,1-7-4,10 7 4,5 0 0,3 0 11,5 0-8,0-1 15,0-2-6,0-2-4,-6 3-16,1 0 1,0-1-69,-7 2-43,-4-3-76</inkml:trace>
  <inkml:trace contextRef="#ctx0" brushRef="#br0" timeOffset="769089.6028">29150 5525 64,'0'0'24,"0"0"20,0 0 44,0 0-38,0 0-9,-16 100 6,13-74-11,0 5-17,3-8 1,0 1-17,0-1-3,0-5 0,0 3 7,0-1-2,0-2-5,0-2-1,0-4-13,0-1-67,0-2-3,-7-2-130</inkml:trace>
  <inkml:trace contextRef="#ctx0" brushRef="#br0" timeOffset="769346.5577">29052 5907 315,'0'0'24,"0"0"-13,0 0 53,0 0-64,0 0 1,0 0 26,42 0-19,-14 0 4,-2 0-2,1 0-10,-1 0 0,-3-6-2,-1 0-16,1 0-12,3-2-58,-2 1-80</inkml:trace>
  <inkml:trace contextRef="#ctx0" brushRef="#br0" timeOffset="769899.6119">29419 5481 1,'0'0'62,"0"0"14,0 0 34,0 0-33,0 0-26,0 0 8,9-9-42,-9 9-3,0 0-14,0 9-37,7 9 37,6 5 0,3 1 4,-1 1 7,0 5-9,-2-1-2,2 0 0,-3-6 5,0-4-8,0-3 3,-3-4 0,-2-3-1,2-1 1,0-2 0,2-5 1,2 2 4,-1-3 7,-3 0-8,1 0-4,-4 0 13,0 0-7,0-4 21,-2-11 24,-3 0-22,-1-2 12,0-3-25,0-2 1,0-6 9,0-6-21,6 0-10,0-3 5,0 9-25,-2 4 20,1 4-19,-2 5-16,2 2 11,-2 5-53,0 2-50,2 3-91</inkml:trace>
  <inkml:trace contextRef="#ctx0" brushRef="#br0" timeOffset="770523.5802">29805 5488 366,'0'0'73,"0"0"-25,0 0 21,0 0-69,0 0-7,0 0-7,0 50 8,0-11 6,2 2 0,-2 0 5,0-4 22,0-7-22,3-1 4,-1-5-9,1 0 2,-2-3 0,1 0-2,1-6-11,0 0-3,1-6-103,0-3 25,2-3-39,0-3-82</inkml:trace>
  <inkml:trace contextRef="#ctx0" brushRef="#br0" timeOffset="770970.5524">29876 5425 145,'0'0'77,"0"0"-20,0 0 48,0 0-10,0 0-89,0 0 5,52-21 7,-32 20-12,2 1 2,3 0-4,-1 0-4,-6 0 0,0 0-6,-3 0-4,-4 0-31,0 3-39,-3 1 2,-5 2-73</inkml:trace>
  <inkml:trace contextRef="#ctx0" brushRef="#br0" timeOffset="771296.5302">29895 5558 17,'0'0'21,"0"0"96,0 0-52,0 0-12,0 0-12,0 0-27,92 27-3,-69-25-5,1 0-6,-9 4 0,-5-4 5,-2 2-16,-1 2-9,-4-6-70,-3 10-129</inkml:trace>
  <inkml:trace contextRef="#ctx0" brushRef="#br0" timeOffset="771556.512">29893 5839 50,'0'0'54,"0"0"-41,0 0 6,0 0 6,0 0-19,0 0 6,0 21-4,2-16 2,3-2 30,1-2 2,1-1-1,6 0 11,4 0-24,7 0-2,4 3-25,5-3 6,4 0-6,1 0-1,-3 0-12,-2 0 6,-6-3-71,-5-3-24,-4-1-58</inkml:trace>
  <inkml:trace contextRef="#ctx0" brushRef="#br0" timeOffset="773107.3546">30863 5470 118,'0'0'32,"0"0"3,0 0 42,0 0-58,0 0-5,0 0-7,-55 5-7,43 11 16,3 8-11,-4 2 11,4 6 40,0-1-43,-1 1 20,4-1-14,6-5-11,0-3 0,0-4-6,10-2-2,5 0 0,7-6 4,6-1-4,7-5 13,2-3-12,1-2 24,-6 0-25,-3-2 0,-5-10 18,-9-1-16,-5-4 19,-7-7 6,-3 1-6,0-3 8,-13-6-26,-4 5-2,-2-3 11,2 6-12,-1 4 0,6 3-27,2 9-35,3 1-6,1 4-53,-1 3-118</inkml:trace>
  <inkml:trace contextRef="#ctx0" brushRef="#br0" timeOffset="775225.6326">31215 5449 208,'0'0'33,"0"0"21,0 0 4,0 0-14,0 0-39,0 0 1,0 0 3,0 13 1,0 3 32,0 11-15,0 0-22,0 8 18,0 2-16,0-2-6,0 0 7,0-3-6,0-4-4,0-6 0,0 1-8,0-4 1,0-2-50,-4-2-57,4-5-14,0-5-84</inkml:trace>
  <inkml:trace contextRef="#ctx0" brushRef="#br0" timeOffset="775649.6036">31215 5470 154,'0'0'28,"0"0"28,0 0 27,0 0-51,0 0-2,0 0-4,39-58-19,-22 52 26,2 0-15,-1 4-13,-6 2 21,0 0-26,0 0-2,-2 12-2,1 5-2,-3 2 0,-1 2-8,-6-3 14,-1 2 0,0 0 14,-11-2-14,-9 3 0,-6-5-2,0 1 2,-1-5-48,1-2-42,1-2-22,1-2-110</inkml:trace>
  <inkml:trace contextRef="#ctx0" brushRef="#br0" timeOffset="776118.5739">31636 5535 137,'0'0'56,"0"0"25,0 0-8,0 0-16,0 0-24,0 0-9,0-5-24,0 22-3,0 10 3,0 6 11,0 3-6,0 1 1,0-4-4,0 1-2,-1-4 4,-1 1-4,2-4 0,0-5 0,-1 1-4,1-4 0,-2 1-37,-1-5-65,3-3-65</inkml:trace>
  <inkml:trace contextRef="#ctx0" brushRef="#br0" timeOffset="776448.5537">31653 5546 266,'0'0'32,"0"0"54,0 0 18,0 0-47,0 0-42,0 0-5,34-73 0,-17 66-10,-1 1 0,4 1 6,2 1-5,-5 2-1,10 1 0,-7 1-6,-2 0-2,5 0-18,-12 0-47,0 0-20,-7 5-82,-4 5-20</inkml:trace>
  <inkml:trace contextRef="#ctx0" brushRef="#br0" timeOffset="776738.5338">31646 5731 50,'0'0'93,"0"0"8,0 0-25,0 0-15,94 0-26,-75 0-9,-2 0-9,-5 0-17,2 7-4,-5-4 1,-2 5-70,-5-2-56,-2 3-121</inkml:trace>
  <inkml:trace contextRef="#ctx0" brushRef="#br0" timeOffset="777011.526">31621 5932 36,'0'0'48,"0"0"2,0 0 30,0 0-12,0 0-18,0 0-6,93 35-3,-57-35-37,1 0 10,2 2-14,-2-1 6,-1 0-17,-3-1-13,-5 0-89,-7 0-88</inkml:trace>
  <inkml:trace contextRef="#ctx0" brushRef="#br0" timeOffset="777381.6292">32152 5583 69,'0'0'109,"0"0"-108,0 0 42,0 0-43,0 0 15,0 0 42,0 73-15,0-45 14,-4 1-25,2-2-21,1 0 3,1-4-7,0 3-6,0-5 4,0-1-1,3-2-3,3-7 0,0-1-33,-1-2-12,2-4-37,-3-2-63,1-2 3</inkml:trace>
  <inkml:trace contextRef="#ctx0" brushRef="#br0" timeOffset="777820.6022">32133 5716 0,'0'0'60,"0"0"16,0-107 11,0 71-30,0 1-18,3 8 4,6 7 17,-2 5-13,-1 6 20,2 4-38,5 3-14,-1-3-10,6 5-1,-1-2-4,-3 2 0,2 0 5,-5 5-16,-3 10 11,-5 0-7,-3 8 4,0-1-3,-6 3 6,-13 2 6,0-8 0,0-2 2,4-3-6,3-11 1,6 1 1,5-3-1,1-1-6,0 8 1,0-5-31,1 2 24,11 5 9,5 1 1,-2 1 6,2 4-7,-1 0 5,0 2-5,1 1 1,-1-1-12,-3 0 7,2-3-36,-6 0-16,0-2-49,-2 1-3,-4-3-47</inkml:trace>
  <inkml:trace contextRef="#ctx0" brushRef="#br0" timeOffset="778502.486">32603 5538 351,'0'0'68,"0"0"-8,0 0-10,0 0-50,0 0 0,0 0 0,0 81-1,0-41 8,-9-1-7,-1 0 0,-1-7 1,-1-4 3,3-3-4,2-7 2,2 2 0,0-5 0,2-3-2,3 0 0,0-5-26,0-3-14,0-4-45,0 0 17,0 0 18,3-11 33,4-7 17,0-5 1,-1-5-1,3-8 48,3-3-26,0-8 5,3-1 3,-2 3-28,0 3 8,-3 6 23,-1 10 3,-3 5 11,-2 9-11,2 6 1,-3 1-2,0 4-34,-3 1 9,2 0-10,2 3-15,2 18 8,0 12 7,3 8 19,-5 2 8,-1 1-24,-1-3 2,1-7-5,-2-1 0,3-2 2,-4-5 0,0-2-2,0-2 0,0-4-16,0-5-10,0 1-7,0-5-51,0-6-26,0-3-66</inkml:trace>
  <inkml:trace contextRef="#ctx0" brushRef="#br0" timeOffset="778781.2092">32596 5774 269,'0'0'105,"0"0"-104,0 0 28,0 0-27,0 0 1,82-18-3,-62 17 6,-3-1-15,-2 0-10,-3-2-95,-2-1-155</inkml:trace>
  <inkml:trace contextRef="#ctx0" brushRef="#br0" timeOffset="779069.1919">32847 5556 298,'0'0'42,"0"0"9,0 0-10,0 0-37,0 0 13,0 0-11,84 0 4,-57 0 28,-3 0-33,-5 0 5,1 0-10,-6 0 7,0 0-15,-1 0-55,-8 0-127</inkml:trace>
  <inkml:trace contextRef="#ctx0" brushRef="#br0" timeOffset="779344.7378">32971 5535 87,'0'0'39,"0"0"-12,0 0 36,0 0-6,-16 105-26,13-70-9,0-4 8,2 1-8,-2-1 7,3-5-17,-2-2-8,2 1-4,-2 0 0,-1-2 7,1 2-13,-3 1 6,2-6-14,3-1-25,0-6-89,0-2-101</inkml:trace>
  <inkml:trace contextRef="#ctx0" brushRef="#br0" timeOffset="779829.7218">33191 5610 13,'0'0'99,"0"0"-20,0 0 24,0 0-76,0 0-9,-85 88-1,76-58-7,0 0 21,8-3-30,1 0-1,0-4 0,0-4-14,7-2 7,5-7 5,10 2 2,2-3 19,6-1-6,12-2 21,-11-6 10,-6 0-43,-5 0 8,-7-9 11,-7-5 23,-1-4 13,-5-4-36,0-5-10,0-6-5,0-2-4,-11-1-2,-2 6-20,4-1-45,-3 3-40,0 8-67,4 7-82</inkml:trace>
  <inkml:trace contextRef="#ctx0" brushRef="#br0" timeOffset="780242.7052">33452 5562 163,'0'0'38,"0"0"-34,0 0 3,0 0 7,0 0 1,16 80 24,-16-45 18,0-1-25,0-1 25,0-5-40,-3-2-13,2 2 5,1-3-7,0 1 0,0-4 0,0 1-2,0-5-19,0-6-28,0 0-44,7-7-78</inkml:trace>
  <inkml:trace contextRef="#ctx0" brushRef="#br0" timeOffset="780760.6758">33515 5469 247,'0'0'58,"0"0"-5,0 0 31,0 0-33,0 0-38,0 0 8,56-39-17,-40 39 0,1 2-4,5 15-3,2 6 3,-4 6 0,-5-1-1,-5-1-1,-5-1 2,-5-2-10,0-3 10,-15 0 5,-18-3 10,-9-4-9,6-2 1,5-6 2,7-3-7,18-3 2,2 0-4,4 0 0,0 0-1,0 2-16,7 3-1,8 3 18,6 5 8,3 0-5,0 3-1,2 0 1,-2 0-3,0-5 0,0 3 1,0 1-8,1 0-3,-4 2-60,-3-2 29,-3-2-136,-8-1-54</inkml:trace>
  <inkml:trace contextRef="#ctx0" brushRef="#br0" timeOffset="788499.5864">27397 6439 106,'0'0'39,"0"0"-4,0 0 47,0 0-49,0 0-21,0 0 5,0 0-14,0 0 6,0 0-9,0 0 2,0 0 0,0 0 0,0 0-1,0 7 16,0 4-14,0 5 8,-4-1-1,-3 6-3,1 3 15,-3 3-9,-1 3 4,-1 1 2,-1 0-18,0 3 11,2 1-11,-3 9 6,-1 4 2,-3 6 12,-4 0 18,-2 2-19,-1-2-15,-3 1-1,0 0-4,-2 7 1,-3 2 10,-5 6 4,-1 2-3,-7-3 3,-4 1-9,-1-3-1,3-2 0,5-3-1,5-4 10,6-3-14,5-1 3,-1-2-4,2 3 3,-2-1-2,4-1 0,-4-3 4,-1 2-2,-2-4-2,-2 0 0,4 2-2,1-1 2,1-2 0,4 1 0,1 0 0,0 1 1,-2 0 0,-3-1-1,2 1 1,2-1 3,-2 0-7,2 0 3,1-3 0,1-3 0,1 2 0,2-3 0,0-1 0,0 1 0,-1-2 0,-1 2 0,1-2 3,0 0-2,0-2 0,0-6 0,2 2 0,1 0-1,-1 2-1,2 8 0,-3-5 1,0-2 0,-1-1 2,6-7-1,-3 2-2,-1 5 0,-1 1 0,-1-5-1,1 4 2,1-6-4,2 0 4,0 1 0,-1-3 0,2-3-2,1 0 2,-6-1-6,2 1 1,-2 2-2,-3 5 7,-1 2 0,0 1 0,0 0-2,3-6 2,4-1 0,2-6 0,4-3-8,1-1 8,2-3-14,1-4-13,4-2-40,1-5-21,0-3-97</inkml:trace>
  <inkml:trace contextRef="#ctx0" brushRef="#br0" timeOffset="789885.6292">25309 10113 14,'0'0'81,"0"0"-33,0 0-15,0 0-5,0 0-21,0 0 38,0 0 0,15 47-18,-6-24 10,1 1-18,-1 2-3,3-1 0,-5 1-12,4 0-1,1-4-3,-5-1 0,2-4 14,-4-2-12,-2-2-2,3-1 3,-3-2 0,0-5-2,-2-3-1,2-1 0,0-1-5,-1 0 7,1 0-2,0 0 39,4 0-21,3-10 35,3-5-34,3-6-18,0-5 6,8-5-7,1-3-4,4 1-20,2-1-53,-4 2-4,-7 3-34,-4 5-53</inkml:trace>
  <inkml:trace contextRef="#ctx0" brushRef="#br0" timeOffset="792596.632">26124 9558 76,'0'0'125,"0"0"-58,0 0 25,0 0 2,0 0-19,0 0-34,0 0 23,3-9-45,-3 9 6,0 0-25,0 0-7,3 7 1,7 16-23,3 6 29,5 9 15,-1-1-15,0-2 0,0 0-1,-2-5 10,-2-3-11,1-5 2,-4-4-6,-1-4-6,0-4 9,-1 0 3,-5-5-2,1 0-10,1-3 7,0-1-6,0-1 6,1 0 0,0 0 9,-2-8-4,-1 0 4,2-7 7,-1-2-10,1-7-1,1-3 2,0-2-3,0-4 2,-2 0-1,2 6 2,-5 3 5,1 6-7,-2 2 10,0 6-8,0 5 10,0 5-12,0 0-2,0 0 1,0 7-38,0 14-9,4 8 22,4 3 15,-2 0 7,3-5-21,-2-6 9,1-1 13,1-4-25,0-2 20,-3-1-10,0-3-19,-2-2 31,2-1-10,0-1 6,-2-4 8,1-2-12,-2 0 14,5 0 0,-2-1 6,1-13 41,0-2 8,-4-4 6,2-5 8,-1-5-45,0-6-6,4-7-18,-2 4 3,-1 2-10,-2 2-4,-3 6-9,0 8 6,0 3-32,0 11 12,0 7-28,0 0-37,-6 4-189</inkml:trace>
  <inkml:trace contextRef="#ctx0" brushRef="#br0" timeOffset="793320.6316">26765 9863 17,'0'0'45,"0"0"-7,0 0 46,0 0-39,0 0-17,0 0-18,0 15-8,0-11 31,3 1-31,5-3 5,5-2 1,-1 0-7,1 0 18,1 0 1,0 0-9,2-5 32,0-5-39,-3 0 11,2-2-2,-3-3-11,-4-2 5,-1 1-7,-3-5 5,-4 1-5,0-1 4,0-2-4,-14 7 0,-7 3 7,-3 3 10,1 9 1,-3 1-9,0 0-4,4 4-5,1 19 0,5 3-4,5 4-3,7 0 6,2-3-4,2-1 5,3-3-9,15-3 9,6-6 0,6-4 0,1-4-15,1-3-13,0-3-22,-3 0-23,-2 0-17,-4-1-118</inkml:trace>
  <inkml:trace contextRef="#ctx0" brushRef="#br0" timeOffset="794327.6431">27820 9673 132,'0'0'130,"0"0"-56,0 0-9,0 0 17,0 0-52,0 0-25,-66-27 12,53 27-16,-4 1-1,1 8 0,0 6 3,-3 5-6,2 5 3,2 3 0,0 4 3,4 0 6,4-2-9,6-1 0,1-7-10,0-3 7,11-4 3,6-7 0,2 2 4,2-7-1,3-3-3,0 0 0,1 0-31,2-6-2,-3-6-58,-1-2-86</inkml:trace>
  <inkml:trace contextRef="#ctx0" brushRef="#br0" timeOffset="795427.3121">28101 9700 118,'0'0'96,"0"0"7,0 0-29,0 0 11,0 0-52,0 0-33,0 0 3,-87-6-3,75 24 0,3 6-5,-2 2 5,1 1 0,1-2 0,3-2 1,3-5-9,1-3 8,2-3-7,0-6-6,0-2-34,0 0 10,8-4-21,3 0 15,3 0 42,3 0-7,1-11-15,0-3 12,-4-1 0,-1-1 11,-5 1 0,-2-5 0,-1 5 11,-5 3 17,1 2 19,-1 4 2,0-1-22,0 5 26,0-1-24,-3 3-16,0 0-4,0 0-9,-2 7-4,2 5 1,1 2-9,2 1 10,0 0 1,0-4 1,2 0-4,6-1 4,3-5 0,-5 3-1,4-5-32,1-1 18,-2-2-13,7 0 13,1-5 9,-1-6 6,4-2 0,-3-2 0,1-5 8,-1 1 3,-3 2-10,0 4 0,-4 2 5,1 8-2,-4 1-4,1 2 0,-1 0 5,2 8-10,0 8 7,0 4-2,-3 1 27,0-1-27,-2-2 13,-2 1-3,-2-5 2,0-2-10,0-5-2,0-2 1,0-3 11,0-2-7,0 0-5,0 0 15,0 0-9,1-9 6,5-14-12,4-1 0,3 0-3,-1 1 3,5 2-1,0 6-2,1 5 0,-1 2 0,-3 8 3,1-3 0,2 3 1,-2 0-1,-2 11 0,-4 4-4,3-2 14,-3 1-10,3-2 0,-1 0 0,0-1 1,-2-3-1,0 2 0,1-3 0,1-1-6,4-3-7,0 0-33,4-3-23,1 0-30,-1 0-156</inkml:trace>
  <inkml:trace contextRef="#ctx0" brushRef="#br0" timeOffset="801380.5942">29601 9706 85,'0'0'95,"0"0"-31,0 0 34,0 0-14,0 0-45,0 0 4,0 0 7,2-15-41,-5 12 11,-2-2-19,-1 5 6,-5 0-5,0-3 1,-3 0-3,0 2 0,-2-2-3,0 3-4,1 0 7,-3 0-1,-2 0-1,1 10-10,-1 1 12,-1 6 0,3 1-14,2 3 11,5 4 3,3 1 0,5-1-12,3 1 11,0-2-4,0-4 0,5-3 2,9-2-8,3-4 11,3-3-12,1-4 2,3-4-21,1 0 25,0 0 5,-2-3-17,-1-6 17,-3-3-2,-4 2 3,-1-5 9,-4-5-5,-2 2-4,-2-4 1,-3 4 5,-3 1 7,0 2 0,0 6-5,0 2 21,0 3-13,0 4 6,0-1-22,0 1 7,0 0-11,0 2 4,0 18 0,0 1-9,0 0 9,0-3 0,0-3 0,1-2-6,8-3 0,-1-1 6,2-3-24,3-2 13,1-4-27,5 0 11,-1 0 9,2 0-11,0-10 16,-3-1 1,1-2 12,-5-2 0,-3-1 8,-2-4 1,-6 0 19,-1-1-1,-1 0 12,0 3-19,0 6-3,0 3 25,0 6-40,0 3 16,0 0-18,0 0-13,0 0 2,5 9-20,5 5 31,0 2 3,1 0 1,-2-2-4,1 1 0,-1-3 8,0-1-7,-4-1-1,0 1-3,-3 0-4,-2-1-12,0 1 8,0 2-11,0-2-2,-5 1 17,-11-2-17,1 1-32,0-4 11,3-4-54,-2-2-5,5-1-10</inkml:trace>
  <inkml:trace contextRef="#ctx0" brushRef="#br0" timeOffset="802729.3256">30161 9709 36,'0'0'92,"0"0"-73,0 0 13,0 0-5,0 0-20,0 0-7,-21 15 5,11-2 12,0 4 21,0 1-19,0 3 6,1 0 10,-1 3-34,7-1 1,0 1-2,3-4 4,0-2-7,0-2 3,0-4 0,11 2 0,3-5 6,3-2-6,3-1 0,-4-6 6,5 0 1,0 0-5,3 0-2,0-4 12,-1-2-10,-1-3-1,0 3 2,-1-5-2,-3-1 16,-2-1 0,-4-1 2,1 1 12,-5-1-31,-2 3 20,0 1-9,0-1-11,-3 0 17,-2-2-17,-1-3 1,0 4 1,0-2 2,-1 0-8,-9 3 4,-3-1 0,1-1 4,-2 3-3,-2 5 2,0-1 0,1 5 0,2 1-3,1 0 0,2 0-4,4 0-3,0 14 7,6 5-7,0 4 2,0 2-11,1-1 13,12-2 1,4 0 4,1-4 1,-2-3-3,4-3-4,-1-1 1,5-3-24,0 0 27,3-2-5,-4-6 10,2 0-7,1 0 2,1 0 0,-2-1 26,-2-10-24,-5-1 14,-4-4 9,-3-1-15,-3-1 23,-5-2-8,-1 1-21,-2-4 21,0 1-22,0-3-3,-7 1 0,-2 5 7,-5 1-11,1 4 4,1 5 0,1 2 1,3 4 0,-3 1-1,8 2 0,-1 0-1,1 0-7,3 0 8,0 0 0,0 0-8,0 0 1,0 0-2,0 0-2,3 0 4,4 0 4,-2 3 3,2 5 0,7-5-1,-4-2 8,9 2-7,-3-3 0,0 2 6,2 6-5,-3 2-1,0 2 0,1 5-2,1 2 2,-6 1 0,1 5 0,-2-2-4,-3-2-4,0-2 9,-4-1-1,2 0 6,1-1-6,4-3 0,-2 1 0,1-5 5,-2 0-9,-1-5 4,3-3 0,3 1 5,4-3 3,4 0-15,5 0 7,0 0-40,2-10-49,-3-3-16,-9-2-109</inkml:trace>
  <inkml:trace contextRef="#ctx0" brushRef="#br0" timeOffset="803246.3204">31014 9440 245,'0'0'78,"0"0"7,0 0 29,0 0-61,0 0-17,0 0 13,0 0-43,-14-20 7,14 22-13,0 19-15,0 9 15,0 12 1,0 10 4,0-6 3,0-1-6,0-6-2,0-9 0,0 1-1,0-5 1,5-2 0,4 0 0,0-3-5,3 0-5,1-3 10,4-1-2,-4-5-22,5-3 24,2-4-24,0-5 10,6 0 11,-3 0-35,0 0-28,1-7-42,-5-4-69</inkml:trace>
  <inkml:trace contextRef="#ctx0" brushRef="#br0" timeOffset="803580.3004">30789 9703 109,'0'0'42,"0"0"83,0 0-61,106-27-15,-66 20 36,-1-3-47,-6 4-23,-7 5-15,-9-2 5,-1 3-16,-5 0-14,-4 0-79,-4 0-97</inkml:trace>
  <inkml:trace contextRef="#ctx0" brushRef="#br0" timeOffset="805493.6272">31451 9711 74,'0'0'68,"0"0"-32,0 0 31,0 0 9,0 0-42,0 0-32,-4-34 24,-5 33 15,-3 1-32,-3 0-9,-4 0 2,-1 3-2,-1 6 0,1 6-6,3 3 6,-1 1 0,4 4 3,3-2-7,3-3-1,2 0 5,5-1 0,1-2-15,0 0 13,0-3-7,4 0-12,8-3 17,3-1-3,4-4 7,1-4-1,1 0 5,-3 0 2,0 0-5,-5 0 0,2 0 5,-4 0-1,0-4-5,0-4 15,-2 0-15,1-2 22,-2-2-10,-1 2 1,1-5 12,-1 1-19,-1-1 5,-2 0-1,1 3-8,-2-1 29,-2 5-14,-1 2-8,0 2 28,0 1-32,0 3 14,0 0-18,0 0 7,0 0-14,0 0 6,0 0-16,0 3 11,0 8 2,0 4 3,0-1 0,0-4-3,0 2-1,7-3 4,3 0 0,0-1-3,-1-2-5,3-2-1,-1-2 3,-1 0-8,3-2 10,3 0 7,-6 0-3,2-8 7,-2-2-4,-1-4-3,-1-4 3,-4 2 0,-1 0 17,-1 0-2,-2 4-2,0-2 19,0 5-32,0 1 12,0 7-11,0 1-3,0 0-2,0 0-6,0 6-8,-2 12 9,1 5-10,1-1 5,0-1 9,0-1-19,0-2 21,1-4-20,7-1-5,0-5 11,3-2-25,0-4 24,2-2 13,-1 0-21,-2 0 19,-1 0 4,-1 0 0,5-8 2,0-6 2,0-1-4,4-2 0,-2-1 3,-3 2-3,2 1 2,-10 4 13,0 8 25,-2 0-30,-1 3 6,5-1-16,0 1-6,2 0 0,2 0-2,1 8 8,-4 6-10,-1 0 1,3-2 9,-8 3-4,-1-1 7,0-3-3,0 1 3,0-2 1,0-4-1,0-2 3,0-3-6,0-1 0,0 0 1,0 0 2,0 0 6,0 0 5,0 0 35,0-5-43,5-12 0,1-4-6,2-1 0,3-4-6,1-3 6,-2 0 0,1 7-9,-2 5 9,-1 6 0,-1 8-5,-4-1 12,2 4-13,-2 0 6,3 7-11,1 9 2,2 4-1,-8 1 10,4-2-3,-1-1 9,-1 0-5,4-4-1,-3-1 2,2-2-2,1-1 1,4 0-1,-4-6 0,4 0-44,-2-1-10,-3-3-7,0 0-52,-1 0-127</inkml:trace>
  <inkml:trace contextRef="#ctx0" brushRef="#br0" timeOffset="806002.5922">31659 9561 143,'0'0'137,"0"0"-119,0 0-10,0 0 1,0 0-9,0 0-48,1-8-27,4 8-117</inkml:trace>
  <inkml:trace contextRef="#ctx0" brushRef="#br0" timeOffset="807149.5952">32388 9691 49,'0'0'2,"0"0"19,0 0 51,0 0-36,0 0 10,0 0-11,33 1-11,-24-1 15,-3 0-24,0 0-4,3-1 2,-2-3-8,1-1-5,-1-4 0,0 1 8,-3 1-2,-1-2-5,-3-2 6,0 2 24,0 0-19,0 2-11,0 4 20,0 0-8,0 1 27,-5 2-22,3 0-4,1 0-14,-1 0-6,0 18 0,0 1 2,1 9 4,1 2-5,0-1 5,0 2-1,7-8-5,4-4-4,1-2 10,2-4-3,3-3 6,-2-3-4,1-4 1,2-3 0,0 0-5,-2 0 3,-1-6 2,-3-8 2,-1-1 5,0-3 4,-3-5 26,-2-3-3,-3-5 6,-1 2-31,-2-3 0,0-3-2,0 4 1,1 0-4,4-2 0,-5 9-1,0-3 15,0 6-15,0 3 17,0 4-3,0 6-14,0 4 22,-5 4-16,4 0-8,1 0 1,0 0-2,0 4-13,0 17 4,0 13 3,0 9 6,0-1 0,4-2 1,2-7-3,1-6 2,4 0 0,-2-5-2,4-1 2,-4-2-9,6-4 9,-4-2-26,2-2 14,2-3-46,0-2 0,1-5-15,-4 1-62,0-2-102</inkml:trace>
  <inkml:trace contextRef="#ctx0" brushRef="#br0" timeOffset="807561.6452">32509 9605 114,'0'0'20,"0"0"58,0 0-8,82 0-25,-49-5-19,-3 5 5,-3-2-14,-4 0 8,-9 2-25,1 0 4,-3 0-8,1 0-19,-4-3-30,3-1-59</inkml:trace>
  <inkml:trace contextRef="#ctx0" brushRef="#br0" timeOffset="807922.5522">32367 9424 345,'0'0'94,"0"0"-61,0 0-5,0 0 23,0 0-51,0 0-50,-4-8-68,4 8-155</inkml:trace>
  <inkml:trace contextRef="#ctx0" brushRef="#br0" timeOffset="810496.6769">25458 10362 31,'0'0'25,"0"0"4,0 0-15,0 0 17,0 0 0,0 0-6,0 0 21,0 0-7,0 0-6,0 0 3,0 0-26,0 0 6,0 0 0,0 0-13,0 0 0,0 0-3,0 0 1,0 0 1,0 0 1,0 0-3,0 0 0,0 0-4,0 0 2,0 0 2,0 0 0,0 0-1,0 0 1,0 0 0,0 2-3,0 1 4,0-2-5,0 5 4,0-5 0,0 6-2,0 2 2,0-3 0,0 3-4,0-2 7,0 1-4,0-5 1,0 3 0,0-3-2,0 0 2,0 0 0,0-3 0,0 0 4,0 0-9,0 0 5,0 0 0,0 0-6,0 0 13,0 6-7,0-6 0,0 0 0,0 0 0,0 0 0,0 3 4,0-2-9,0-1 7,0 0-2,0 0 0,0 0 5,0 0-5,0 0 0,0 0 0,0 0-7,0 0-37,-2 0-63</inkml:trace>
  <inkml:trace contextRef="#ctx0" brushRef="#br0" timeOffset="816109.5568">25516 10338 12,'0'0'75,"0"0"-48,0 0 12,0 0-1,0 0-3,0 0-13,0 0 3,5 26 20,-5-19-18,0 1-9,0 4 14,0 1-27,0 6 5,-2 3-10,-5-2 9,-1 1-5,1-3-4,-4-2 5,0-2-1,0-1 1,-5-1-3,-2-1 0,-2-1 5,0-1 15,-3 1-4,-2-5-15,-5 2 1,-2-1 3,-2-1-7,-2 3 0,-2-2 3,2-1-14,-6 4 18,-4 3-7,-4 1 0,0-1 1,2-1 8,2 1-9,1-3 1,0 0-4,0-2 6,1-1-6,2 1 3,1-3 0,-1-1 7,1-2-7,-2 1 0,-2-1-1,3-1 4,1 0-3,5 0 0,6 0-5,2 0 1,2 0 4,4 0-3,-4 0 2,3 2 1,-3 1 0,-3-1 0,-3-1-16,-5-1 12,-8 0 4,-3 0-6,-4 2 5,0-2 1,-5 3-5,-1-3 2,0 0-19,-2 0 9,1 0-9,-3 0-13,1 0 34,0-2-12,-5 1 11,1 1-5,-4 0 7,2-2-21,0 2 7,6-1-2,1-4 10,-3 3 4,2-2 2,-4 3 0,-1 1 6,-3 0-6,-1 0 6,0 0-2,-2 0-3,-1 0-1,0 0 0,4 0-5,2 0 14,3 2-9,-3-2 2,-1 0 6,2 0 12,3 0-18,4 2-2,0-1 0,2 2-4,-1 1 3,-1 2-5,0-2 10,4 0-4,2 1 14,6 0-8,1-1-6,4 0-2,6 1 2,2-3-1,6 2-1,4-2-3,5-1 6,7 1-1,-1-2 3,3 0 1,4 0-8,-1 1 4,-1 1 0,1 1-1,1-2 1,3 2 0,0 2-6,1-2 3,1 3 1,-1-5 0,1 4 2,-2-1 1,1 2-1,-3 2 2,0-1-3,1 2 2,1 2-1,0 3 0,1 2-1,1 4-7,-1 7 8,1 3 0,-1 4 8,-1 5-6,-3 0-2,2 2 0,1-2 4,-2 1-8,2-3 4,-3-1 0,3 0 0,-2-2 1,2-4-1,0-3 0,1-5 0,2-4-2,-2-5 2,2-2 0,0-6 0,0-3-8,0-2-2,0 0-54,0 0-57</inkml:trace>
  <inkml:trace contextRef="#ctx0" brushRef="#br0" timeOffset="817097.6485">20721 11358 44,'0'0'147,"0"0"-69,0 0 12,0 0 5,0 0-34,0 0-11,0 0-13,0-8-23,0 8 19,0 0-29,0 0-4,0 0 0,0 7-26,0 10 26,8 2 0,1 4 7,2-2-5,0 0-2,0-5 2,-1 1-2,0-2 1,3-3-1,-2-1 0,-2-5-1,0-2 1,-2-2 0,-1-2 4,0 0-8,1 0 11,3 0-7,-1-3 5,3-11 2,4-2 3,1-5-10,0 0 3,3-7-3,-2 0 4,0 1-8,0-3-2,-2 6-34,-4 4-2,-2 5-70,-5 7-31,-4 4-80</inkml:trace>
  <inkml:trace contextRef="#ctx0" brushRef="#br0" timeOffset="819676.5104">19616 12088 109,'0'0'94,"0"0"-30,0 0 27,0 0-16,0 0-23,0 0-31,-54-16 12,45 16-18,-2 0-10,0 0-5,-1 5 4,-3 5-5,1-2 1,-3 5 0,0 5-1,-1-3 3,1 4-2,3-1 0,2 1-5,2 2 5,5 2 0,4 0-10,1 3 6,0-1-4,6-2 8,10-4-1,4-4-6,2-2 5,1-7 1,3-1 1,1-4 2,1-1-2,5 0-1,-3-3-3,1-9 4,0 0-14,-7-3 2,0 0-6,-3 0 15,-2-3 0,-2 0 3,-3 0-2,-1 1 10,-3-1-11,-3 3 3,1-3 0,-1 1 4,0-1-3,3-3-1,-3 2 0,1-4 2,-4 2-2,-1 2 0,-3-1 1,0 2 9,0-3 5,-4-1 9,-2-3 10,0 2-30,0 0-4,-1 4 0,1 3 0,1 4 6,0 3 11,2 0 3,2 6 17,-1 0-27,1 1 8,-1 2-12,2 0-1,0 0-10,0 23-4,0 8 9,0 11-6,6 4 10,3-2-4,-1 2 0,2-4 4,-1-1-7,-1-5 3,-2-3 0,1-3-1,-4-3 5,0-4-4,-3-7 0,0 0-2,0-4 0,0-6 2,0-2 0,0-4-1,0 0 7,0-4-12,0-16-2,0-2-14,0-6 18,0 0 0,2-1-3,7 6 4,1 5-10,-1 3 9,-2 6 0,4 4-4,-2 3 3,0 2 4,3 0-7,0 0 7,0 13-20,1 5 18,-4 5 1,2-2 2,-1 0-1,-1-3 2,1-3-1,-1-1 0,3-2 1,-1-3-1,0 0 0,-3-4 0,-1-4-1,1 2 1,4-3 0,-3 0-2,0 0-16,2 0 0,-3-1-31,1-7-26,-1 2-69</inkml:trace>
  <inkml:trace contextRef="#ctx0" brushRef="#br0" timeOffset="820347.6488">20299 12135 226,'0'0'88,"0"0"-74,0 0-14,0 0 32,0 0 9,0 0-3,24 29-25,-14-25 8,2-1 0,0-3-15,4 0 19,-2 0-16,5 0-2,-5 0 10,-5 0-13,1 0-5,-7-4 1,-1 1 0,-1-3 18,-1-2-9,0-5-3,0 2-6,-4-3 0,-7 0 0,-2 4 0,2 0-1,-2 4 0,2 4 2,-2 1 1,1 1-2,0 0-1,-3 15 1,2 9-2,-2 3 4,4 5-8,2 1 8,2 0-2,6 0 0,1-4-4,0-7 3,0-2-1,8-5 2,4-6-2,1-1 3,7-5-1,-1-3 3,1 0-1,4-5-4,-3-11-15,5-1-58,-4-1-27,0 1-133</inkml:trace>
  <inkml:trace contextRef="#ctx0" brushRef="#br0" timeOffset="822211.6412">20733 12129 184,'0'0'66,"0"0"17,0 0 12,0 0-23,0 0-25,0 0-7,-7-4-5,1 2-35,-2 1 6,-2-2-2,-2 3 7,-3 0-9,0 4-2,-6 10 0,3 2-1,2 6-4,4 0 5,2 5-1,5 0-6,3 0 1,2-1 6,0-5 0,7-2-5,6-5 0,2-2 5,0-4 0,3-4-1,1-3-4,3-1 5,1 0 0,-1-8-6,0-8-3,-3-3 7,1-4-8,-4 0 8,-3-3-1,-4-1 5,-5-2-2,-4 2 3,0-1 0,0 0-3,0 4 1,-4 2 2,-4-1 11,2 4-11,-2-1-3,0 4 18,0 0-18,1 4 0,-1 2 0,1 0 6,1 3 6,1 0-8,2 7 13,2-5 9,1 3-19,-2 1 12,2-1-3,0 2-15,0 0 16,0 0-14,0 0-3,0 0 0,0 0-13,0 3-4,0 14 10,6 9 7,5 2 4,1 6-2,-2 2-1,-1-1-1,0 2 4,0-4-4,-3-5 0,0 0-2,0-6 2,-5 1 0,2-4 1,0 2-1,0-3 2,0-2-2,0 0 0,1-6 2,-1-2-4,-2-3 2,1-5 0,-1 1-2,2-1 1,-3 0-4,0 0 4,1 0-5,1-6 5,-1-9 1,4-6 0,-1-6 0,4-3-3,-1-2 2,2 5-5,-3 3-11,0 5 14,-1 6 2,-2 1 1,0 5-1,1 3 2,-3-1-3,4 2 2,-4 0-6,2 1-1,2 2 7,-2 0-17,-1 0 5,-2 5-28,0 4 40,0 5-1,0-3-1,-8-1-1,3-4 3,4-4 0,-1-2 4,2 0-2,0 0-2,0 0 5,0 0-3,0 0 18,0 5-20,0 3 0,2 0-3,8 5 6,5-3-3,-1 2 8,2 0-4,1-1 23,-1 1-22,-1-3-2,1 0 1,-2-2-1,0-1-3,2-1 0,-2-2 3,-2-1-8,1-2 5,-3 0-13,-3 0 10,1 0-26,-4 0 23,1 0 6,-1 0-3,-1 0 3,-1-6 2,-2-1 0,1 0 14,-1-2-13,3-3-2,2-5-1,1-2-1,1-4-7,2 2 2,-6 2-11,-2 4 7,-1 4-8,0 5 15,0 3 2,0 3 1,-4 0 5,-2 0 8,-3 1-10,3 13-3,0 6-2,5 2 1,-2 2-1,3-3-2,0-1 0,0-4 5,0-3-1,7-5 0,2 0 0,4-3-1,-2-1 1,1-4 0,1 0 8,1 0-8,-1 0 3,-4 0 1,0-4-4,3-4-3,-3-4-17,2 1-33,2-2-16,-4-2-77,1 1-163</inkml:trace>
  <inkml:trace contextRef="#ctx0" brushRef="#br0" timeOffset="822544.6235">21190 11991 312,'0'0'257,"0"0"-236,0 0-4,0 0-2,0 0-15,0 0-62,0 0-62,-5 0-84</inkml:trace>
  <inkml:trace contextRef="#ctx0" brushRef="#br0" timeOffset="823673.3347">21382 12144 116,'0'0'166,"0"0"-121,0 0 49,0 0-16,0 0-35,0 0-24,18-24-15,-14 24-8,3 0 2,3 8-6,2 7 4,0 2 1,1 2 1,-2 4-4,-4-2 12,-1-1-1,-3 0-5,-3-3 1,1-3 6,1-6-4,-2-2-3,0-2 0,0-3 3,0-1-3,1 0 0,1 0 0,-2 0 9,3 0 0,3-11-6,-1-8 0,3-1 4,0-4 10,-1-1-10,2 3-2,0 1 10,0 3-13,-3 6-2,0-1 3,3 5 6,-2 4-11,4 2 2,1 2-2,1 0-7,1 0 8,-1 8-3,1 10 3,-1 2-12,-3 1 13,5 0 0,-7 0 2,-2-2 1,0 1-3,-2-5 0,3-2 0,-2-4-7,0-3 2,-1 1-20,-1-4-49,0-3-15,2 0-73,-2 0-65</inkml:trace>
  <inkml:trace contextRef="#ctx0" brushRef="#br0" timeOffset="824423.5465">22025 12088 111,'0'0'92,"0"0"-85,0 0 66,0 0 9,0 0-50,0 0 26,-28-23-24,14 23-12,-2 0 15,-1 7-34,-3 9-3,0 7 0,5 3-4,3-2 2,4 1 2,5 1 0,3-8-9,0-5 1,0-2 8,4-6 0,8-1-4,-3-3 4,7-1 7,-5 0-7,4-4 17,4-10-11,-4 0-6,0-4 1,-3 1 9,-4 2-8,-4 1 8,-4 6 13,0 1 30,0 4-49,0 3 19,0 0-23,0 7-10,0 14 10,-2 8 0,-5 6 3,1 3-4,0 2 1,1-1 0,1 5-2,-2-1 2,-1-6 0,-4 1 0,0-7 4,-3-2-13,0-2-5,-1-5 2,3-5 5,2-6-2,4-7 9,2-4 0,4 0 2,0-6 10,0-10-7,3-5-5,13-8 0,6 3 9,2-3-9,3 1 0,4 2 0,-1-2-10,2 3-9,0 0-18,-3 2-42,-1 9-40,-4 0-17,-8 2-115</inkml:trace>
  <inkml:trace contextRef="#ctx0" brushRef="#br0" timeOffset="827021.6542">18891 13048 192,'0'0'148,"0"0"-53,0 0 14,0 0-43,0 0-7,0 0-46,-8-13 7,8 13-20,0 0-2,0 3 1,-1 17-3,-1 10 4,2 5 8,0-1-1,0 5-7,0 2 0,0-3 2,0 1-6,5-3 4,-1-3-22,-1-3 3,1-4-39,-1-5-15,-1-5-36,-1-3-67,1-8-36</inkml:trace>
  <inkml:trace contextRef="#ctx0" brushRef="#br0" timeOffset="827470.6567">18831 13097 144,'0'0'150,"0"0"-78,0 0 11,0 0-36,-15-78 20,13 63-34,2 3-8,0-5-7,0 3-18,9 4 0,9-6-3,-1 10 5,5 4-6,0 2 4,0 0-3,-2 10-3,0 10 1,-4 2 5,0 3-5,-4-1 1,-4-3-1,-1-1 3,-7-1-1,0-1-3,0 2-2,-3 1 3,-13-2 3,-3 1-19,1-3 10,-2-4-31,8-4-10,3-2-33,4-3-90</inkml:trace>
  <inkml:trace contextRef="#ctx0" brushRef="#br0" timeOffset="828039.0647">19407 13037 1,'0'0'238,"0"0"-143,0 0 7,0 0-3,0 0-39,0 0-17,-77-56-16,67 56-27,0 0-6,1 5 2,-4 11 2,0 9-7,0 7 9,3 3 0,4 4-5,1 2 5,3-2 0,2-3-1,0 0 2,0-7-8,7-4 7,8-6-10,7-7 3,3-5-16,1-7 5,3 0 7,3-4 9,-1-14 2,2-3 0,-6-4 0,-2 0 0,-7 1 7,-3 0-7,-8-2 17,-5 2 4,-2 0 12,0 1-23,-15 1 6,-6 0-15,-6 6-1,-3 1-4,2 10-28,1 5-105,7 0-47</inkml:trace>
  <inkml:trace contextRef="#ctx0" brushRef="#br0" timeOffset="828720.1878">19854 12947 110,'0'0'12,"0"0"42,0 0 56,0 0-27,0 0-7,0 0-9,-8-74-51,-5 71 11,-3 3-5,1 0-14,-1 0 2,-1 0-10,0 7-1,0 6-5,2-2-17,3 6 19,3 2 4,6 5 0,3 4-14,0 0 14,0 3 0,11-8 0,4 3-11,2 0 3,3-5 6,-1 0 2,1-3 9,-4-3-8,-3-2-1,-2 1 0,1-3 2,-3 0-2,-2 3 0,1 0 0,-4 2 11,0-1-11,-4-1 0,0-2 23,0 1-6,-14 1 14,-1-3-14,-2-1-8,1-7 2,-2-3-11,2 0-2,-1 0-19,-2 0-16,2 0-5,-2 0-67,2 0-23,1 0-41</inkml:trace>
  <inkml:trace contextRef="#ctx0" brushRef="#br0" timeOffset="829354.6638">20106 12947 264,'0'0'127,"0"0"-97,0 0 36,0 0-22,0 0-34,0 0 11,39-32-21,-18 31 11,1-7 2,1 5-11,2 0 6,2 0-8,-3 3 5,-6 0-10,-3 0-28,-5 0-58,-4 0-5,-4 0-106</inkml:trace>
  <inkml:trace contextRef="#ctx0" brushRef="#br0" timeOffset="829687.6401">20241 12911 141,'0'0'109,"0"0"-15,0 0 3,0 0-69,0 0-23,0 0 8,-9 90 19,9-54 21,0-2-40,3-3-4,1 0-4,-1-3 4,0-2-11,-3 0 2,0-5 0,0-1-3,0-2 3,0-5-29,0 1-19,0-7-35,0-2-22,0-5-54,0 0-20</inkml:trace>
  <inkml:trace contextRef="#ctx0" brushRef="#br0" timeOffset="830005.6282">20202 13305 111,'0'0'100,"0"0"17,0 0-6,0 0-22,0 0-38,0 0-51,-9-7-17,15 7 13,8 0 2,6 0 4,1 0 9,0-2-8,3-3-3,1 1 0,4 1-3,2-2-46,3 1-68,1 1 46,-4-1 9,-6 3-127</inkml:trace>
  <inkml:trace contextRef="#ctx0" brushRef="#br0" timeOffset="831180.658">20630 12908 42,'0'0'225,"0"0"-186,0 0-5,0 0 10,0 0-25,0 0 19,54-10-3,-25 7-22,4-2 17,0 0-22,0-3 1,-3 3-3,0 0-4,-8 1-2,-1 2-20,-5 2-56,-8 0-26,-7-3-116</inkml:trace>
  <inkml:trace contextRef="#ctx0" brushRef="#br0" timeOffset="831574.6292">20811 12874 53,'0'0'102,"0"0"-16,0 0-14,0 0-47,0 0 2,0 0 2,-5 59 14,5-34-8,0 9-6,0 1 4,3-3-16,3-3-9,2-2-1,-2-3-4,2-2-3,-3-3 0,-2-1-7,-2-2 4,-1-2-42,0-2-11,0-2-25,0-5-96</inkml:trace>
  <inkml:trace contextRef="#ctx0" brushRef="#br0" timeOffset="831955.603">21052 12885 328,'0'0'73,"0"0"-45,0 0-4,0 0 24,0 0-24,0 0 7,97-39 10,-70 33-39,0 0 13,3 3-15,-3-2 2,0 1-3,-4 1 1,-3-2-20,-7 2-10,-7 3-67,-6 0-7,0 0-122</inkml:trace>
  <inkml:trace contextRef="#ctx0" brushRef="#br0" timeOffset="832269.5394">21197 12852 254,'0'0'115,"0"0"-110,0 0 10,0 0 76,0 0-50,0 85-4,0-54-14,0-4-18,2 0 13,-2 0-15,0-3-2,0 2-2,0-2 1,0-3-13,0 1-25,0-4-37,-5 1-3,-2-3-89</inkml:trace>
  <inkml:trace contextRef="#ctx0" brushRef="#br0" timeOffset="832336.5363">21124 13249 247,'0'0'74,"0"0"-70,0 0 9,0 0-1,0 0 21,100-36-16,-76 30 12,0 3-8,1 0-16,2-2 7,3 2-11,0-1 0,-5-2-1,-3 2-29,-5 0-59,-5 3-86</inkml:trace>
  <inkml:trace contextRef="#ctx0" brushRef="#br0" timeOffset="833073.6551">21515 12806 199,'0'0'109,"0"0"-108,0 0 2,0 0 23,0 0-6,0 0 9,39 68 7,-30-36 2,-2-1-4,-1 3-14,1-4-9,2-3-5,1-2 0,0 3-6,-1-6 0,0 1 0,-1-5 1,-1-5-1,-3 1 0,-1-8 0,-1-3 1,4-1-1,-5-2 0,1 0-4,2 0 4,-1-5 25,4-13 0,1-5 9,1-4-16,-2-6 17,-2-2-5,1-4-27,0-3 9,4 1-12,-2 1 1,1 10-5,-5 12-10,-2 6 2,-1 6 2,-1 3-9,0 3 16,0 0-33,0 0-58,0 0-35,0 0-191</inkml:trace>
  <inkml:trace contextRef="#ctx0" brushRef="#br0" timeOffset="833439.6322">21918 12834 382,'0'0'131,"0"0"-123,0 0 48,0 0-44,0 0-6,0 0-9,0 61 6,3-31-3,-2 3 0,1-3 8,-2-4-4,0 5-3,0-6 2,0-1-3,0-3 3,3-4-4,-2-4 1,1-2-38,-2-3 2,0-6-55,3-2-37,-2 0-116</inkml:trace>
  <inkml:trace contextRef="#ctx0" brushRef="#br0" timeOffset="833745.6222">21961 12922 14,'0'0'230,"0"0"-95,0 0-28,2-84-8,5 62-50,5 1-41,0 0 10,2 3-18,0 0 5,-2 10-11,-2 3 5,-4 2-13,-1 3 1,0 0-28,2 0 10,0 3-27,1 5-19,-1-1 2,-4 4-42,3-1-35</inkml:trace>
  <inkml:trace contextRef="#ctx0" brushRef="#br0" timeOffset="834064.4846">21983 12966 30,'0'0'57,"0"0"-10,0 0 1,0 0-2,0 0-5,0 0 16,0 30-41,0-30 7,0 2-4,5-2-16,2 0 52,10 0-25,-4 0-21,5 0 4,-3 0-12,0 0-1,-2 0 0,-1 1 3,-1 1-12,-4 2-4,1 0-54,-3 1-46,-3 1-149</inkml:trace>
  <inkml:trace contextRef="#ctx0" brushRef="#br0" timeOffset="834391.4647">21977 13236 211,'0'0'102,"0"0"-90,0 0 46,0 0 31,0 0-53,0 0-15,61-8-3,-36-1-10,-2 0-3,4-3-5,-5 3-1,1-1-9,-2 2-32,-2 1-31,-5-1-62,-8 5-145</inkml:trace>
  <inkml:trace contextRef="#ctx0" brushRef="#br0" timeOffset="838133.664">19225 13807 141,'0'0'158,"0"0"-105,0 0 51,0 0-4,0 0-33,0 0-5,0 0-61,-11-21 10,5 19 21,-4 0-21,-1 2-2,-4 0-9,-2 0 0,-4 3-4,0 11-7,0 2-6,-1 2 15,2 3-7,1 5 9,1-1 0,4 6 1,5-2-4,6 3-1,3 2 3,0-2-1,3-1-8,14-6 8,4-2 2,1-4 0,2-8 1,6-5-1,0-3 0,3-3-4,0 0-25,-2-6 4,4-4-36,-9 3-47,-4-2-27,-2-2-123</inkml:trace>
  <inkml:trace contextRef="#ctx0" brushRef="#br0" timeOffset="838665.6306">19622 13828 10,'0'0'200,"0"0"-130,0 0-3,0 0-16,-84-21-1,66 21-22,-1 0 15,2 11-30,-1 3 28,6 5-7,-1 10-30,4 3 14,6 2-13,2 2-5,1-6 1,0-4-1,10-4 0,9-5-3,1-5 1,2-5-3,2-4 5,-2-3 0,-2 0 7,1-1-3,1-11-4,-1-3 3,0-3 9,-3-3-7,-3-2-2,-8 1 0,-4-1 7,-3 2-8,0-2-2,-3 1 0,-10 0-9,-3 2 7,2 3-45,2 2-68,0 6-105</inkml:trace>
  <inkml:trace contextRef="#ctx0" brushRef="#br0" timeOffset="839097.6503">19890 13753 100,'0'0'164,"0"0"-85,0 0-14,0 0 16,0 0-54,0 0 5,-19 86 33,16-47-62,3-1 6,0 0-9,0-7 3,3 1-3,7-5 0,1-1 2,-2-2-8,1-4 6,-6 0-8,1-3-13,-5-5-29,0-8 4,1-2-23,-1-2-23,2-2 8,-1-16-152</inkml:trace>
  <inkml:trace contextRef="#ctx0" brushRef="#br0" timeOffset="839506.384">19908 13846 86,'0'0'111,"0"0"22,0 0-31,0 0-27,0 0-8,0 0-54,0 0-5,-4-50-8,18 50 0,8 21-3,0 7 6,0 3-3,0 0 14,-2-1-10,1-6-4,1 0 0,-4-1 0,3-4 4,0-2-1,-3-4-3,1-5 0,-2-3 2,-1-4-2,1-1 0,-3 0 3,-2-11 13,0-4-16,-6-1 22,-4-4 16,-2-4-12,0 0 10,-5-3-13,-7-5-11,3 4-5,0-2-7,6 1-11,0 6-10,3 4-42,0 6 3,0 6-55,0 3-73,0 4-50</inkml:trace>
  <inkml:trace contextRef="#ctx0" brushRef="#br0" timeOffset="839981.671">20499 13719 372,'0'0'120,"0"0"-88,0 0 20,0 0-20,0 0-32,0 0 0,0 37-5,9-4 5,-2 3 14,-2 1-13,-2-1 22,-3-1-22,1-7 8,5 1-2,-3-1-7,3-4 0,-4 4-10,-1-6-29,1-5-44,-2-2-40,1-12-138</inkml:trace>
  <inkml:trace contextRef="#ctx0" brushRef="#br0" timeOffset="840376.975">20405 13803 161,'0'0'27,"0"0"37,0 0 27,0 0-14,0 0-15,25-77-28,-5 72 6,5 0-26,6 5-4,1 0 13,2 0-15,-1 12-8,0 9 0,-7 4 0,-2 4-2,-6 3 3,-3-2-1,-3-1 5,-6-3-2,-2-2-6,-4 2-3,0 0 6,-10-2 19,-5 0 2,-6-5-7,2 3-2,2-1-10,0-3-4,5-5 1,-3-2-48,-2-5-10,0-4-79,-5 3-24,2-5-37</inkml:trace>
  <inkml:trace contextRef="#ctx0" brushRef="#br0" timeOffset="841299.9476">20870 13788 193,'0'0'52,"0"0"9,0 0 7,0 0-9,0 0-18,0 0-9,90-35 7,-66 31-22,4-1 3,-1-1-20,-2 2 4,2-1-10,-2 2 6,-2-1-33,-4 4-16,-5 0-40,-4 0 4,-10 0-67</inkml:trace>
  <inkml:trace contextRef="#ctx0" brushRef="#br0" timeOffset="841667.9185">21063 13731 81,'0'0'69,"0"0"18,0 0 2,0 0-23,0 0-26,0 0-17,-38 19-2,37 1-11,1 4 7,0 2-6,1 5-9,8 1 33,-1 1-21,1-2-3,-2 1-2,-2-2-2,1 0-9,-2-4 2,-1 1-15,0-2-28,0-2-46,-3-3-48,0-8-119</inkml:trace>
  <inkml:trace contextRef="#ctx0" brushRef="#br0" timeOffset="841983.6006">21031 14119 137,'0'0'176,"0"0"-44,0 0-46,0 0-50,0 0-36,0 0-9,8-3 9,8 3 7,2 0 20,5 0-18,3 0-3,4 0 3,3-4-9,0-5-15,-3-2-46,-6 4-63,-6 0-76</inkml:trace>
  <inkml:trace contextRef="#ctx0" brushRef="#br0" timeOffset="843047.7818">21457 13716 287,'0'0'111,"0"0"-40,0 0 19,0 0-56,0 0-28,0 0 11,34-11-6,-10 4-9,0-2 17,1 1-16,-1 2-3,-3 1 0,-3 3 5,1-1-5,-5 1 0,2 2-11,-1 0 2,0 0-50,-3 0-10,-2 0-50,-7 0-51,-3 0-19</inkml:trace>
  <inkml:trace contextRef="#ctx0" brushRef="#br0" timeOffset="843386.178">21586 13721 42,'0'0'120,"0"0"-90,0 0 17,0 0 54,0 0-25,0 0-33,-1 75 1,1-50-28,0-4-13,0 0 3,0 0-3,0-3 2,0 2-5,0-2 0,0-3 0,0 2-4,0-1-30,3 1 4,-3-1-3,1-4 27,1-3-68,-1 1-69,3-6 35</inkml:trace>
  <inkml:trace contextRef="#ctx0" brushRef="#br0" timeOffset="843865.2236">21958 13660 256,'0'0'150,"0"0"-102,0 0-15,0 0-7,0 0-18,0 0 20,57-34-10,-35 31-13,-2 1 15,0-1-3,-2 1-6,3 2-4,3-1-7,0 1 0,0-3 0,-2 0-3,0 0-5,-1 0-26,-7 1-36,-4 2-3,-7 0-67,-3 0-140</inkml:trace>
  <inkml:trace contextRef="#ctx0" brushRef="#br0" timeOffset="844195.3194">22085 13655 103,'0'0'96,"0"0"-65,0 0 25,0 0 36,0 0-37,-17 95-47,12-69 13,3-2-16,1-1-5,-1-1 0,1-1-9,-3 5-8,0-3-42,-1 1 3,-1-2 39,-1-5-31,3-7-87,2-5 87</inkml:trace>
  <inkml:trace contextRef="#ctx0" brushRef="#br0" timeOffset="844569.2991">22024 13996 45,'0'0'174,"0"0"-84,0 0 15,0 0-19,0 0-42,0 0-18,0 0-22,22 0-4,3-2 15,3-4-7,4 0 1,-1 2-9,1-1 1,-1 2-1,-1-2 0,-1-1-1,-3 2-18,-3-2-74,-3 1-39,-6 0-110</inkml:trace>
  <inkml:trace contextRef="#ctx0" brushRef="#br0" timeOffset="844907.2753">22653 13623 43,'0'0'236,"0"0"-143,0 0 0,0 0-44,0 0-36,0 0 4,-82 24-16,67-1-1,2 3 0,-1 6-3,1 1 2,4 0 1,3 0 0,4-4-7,2-4 11,0-4-8,0-5 4,11-6-12,8-5 10,1-4 2,5-1 0,5 0 15,1-14-10,1-2 1,-6 2-1,-5 0 0,-6 0 5,-4-2 21,-4-2-3,-2-1 4,-2-4-31,-3-2-1,0-2 0,0-2-28,-6 2 6,-9 3-12,-3 7-2,-5 9 6,-2 2-59,0 4-95</inkml:trace>
  <inkml:trace contextRef="#ctx0" brushRef="#br0" timeOffset="845694.6819">22894 13651 18,'0'0'244,"0"0"-168,0 0-7,0 0-14,0 0-22,0 0-13,0 0-19,0 7 11,0 10-8,0 6-2,3 7 30,2 0-30,0 1 13,1 3-13,-5-4 3,4 0-1,-1-3-4,-1-4 0,3 2 2,-4-1-2,-2-1 0,0-5-2,0-5-25,0-4 18,0-5-15,0-4-32,0 0 27,0-2-39,3-13-108,4-3-12</inkml:trace>
  <inkml:trace contextRef="#ctx0" brushRef="#br0" timeOffset="846166.647">22968 13818 66,'0'0'128,"0"0"-30,0-78 19,-3 55-30,1 4-34,1 2 9,-1 8-52,2 3 27,0 6-3,0 0-19,0 0 12,0 0-27,0 4-17,5 17 15,10 7-10,4 3 12,-1 7 0,0-2 5,1-1-4,-3-2 0,1-5-1,0-4 4,2-4-4,1-1 0,4-5-2,-2 0 5,2-7-3,-6-2 0,-2-5 0,-4 0 6,-3 0 0,-2-3-6,-4-6 13,0-8 25,-1-2 18,-2-9-27,0-1-15,0-8-2,-8 1-10,-2 0-2,0 3 0,0 3-27,-3 3 15,4 4-23,2 7-30,-1 4 14,5 2-57,2 3-65,-2-2-163</inkml:trace>
  <inkml:trace contextRef="#ctx0" brushRef="#br0" timeOffset="848723.2703">25351 10585 20,'0'0'34,"0"0"1,0 0 32,0 0-7,0 0-40,0 0 24,0 0-4,23-17-39,-7 17 24,7 0 5,9-3-12,14-3 8,6-3-25,6 2 1,4-1 2,-3 1 3,-2-1-5,3 2 11,1-4-6,9-1 31,10-2-27,7-2 11,4-4-2,1 3-20,-1-2 22,-2 1-10,-3 5-8,-1-3 7,0 3-11,-3 3 0,6 2-1,-3 0 6,0-1-11,-1 0 6,-5-1 0,-2 3 3,-5 3-3,-8 0 0,-6 1-1,-10 2 1,-8 0-3,-4 0 3,-6 3 0,-2 0 0,-1 2 1,0-2-1,-3 1 0,0-1 1,-3 2-2,-2 0 1,-1-2 0,0 0 0,-2-2 10,-1 0-10,-3 6 11,-3-6-9,-4 1 13,-3-2-15,-2 0 0,0 0-2,0 0 0,3 0 2,-3 0 3,2 0-2,-2 0 24,0 0-16,0 0-1,0 0 0,0 0-8,0 0 0,0 0-1,0 0 7,0 0 2,0 0-8,0 0 1,0 0 5,0 0-5,0 0-1,0 0 0,0 0-2,4 0 2,9 0 0,0 0 2,3 0 1,7 0-3,10 0-4,-2 0-4,2 0-7,0 0 15,-7 0 0,7 0 0,0 0-5,1 0 5,1 4 0,-4-2 0,-3 2 1,2-1-1,3 0 0,2 3 0,1-4-2,2-1 4,-4 1-2,4 1 0,1-2-4,-1 4-4,-2 1 8,-5-6 0,-4 6-5,-3 0 7,-3 0-2,0 6 0,-2-4 2,-2-1-4,-3 1 2,0-7 0,-4 2 0,-1 0 0,-4-2 0,-4 5 0,-1-6-5,0 0 5,0 0 0,0 0 4,0 0 22,0 0-22,0 0 0,0 0-4,0 0 4,0 0-11,0 0 7,0 0-17,0 2 14,0 10-9,0 5 12,-6 7 0,-1 0 7,2 3-9,4 3 2,-1 2 0,2 2 1,0 4 1,0 4-2,2 8 0,7 1 3,3-1-3,1 0 0,2-1 1,0-4-5,1-5 7,-1-1-3,0-2 0,-3-7 2,1-3-2,-2-3 0,-2-4 0,1-4 0,-2-1 1,-2-4-1,-3-1 0,-2-2-1,-1-3-5,0-1 6,0-1 0,0-2-2,0 1 2,0-1-7,0-1-14,0 0-32,0 0-29,-4 0-74,1 0-89</inkml:trace>
  <inkml:trace contextRef="#ctx0" brushRef="#br0" timeOffset="849705.6856">28760 11280 13,'0'0'113,"0"0"-25,0 0 6,0 0-20,0 0-14,0 0 33,6-6-41,-6 6-15,0 0-37,0 0-13,3 16-3,3 5 16,4 2 0,1 5 9,1-4-3,2 1-6,3-2 0,1-2 10,2-2-13,2-2 3,-2-2 0,0-1 7,-5-4-7,-5-1 0,2-1 0,-3-5 4,0 0-4,1-3 0,-1 0 1,-1 0 47,1 0-30,-3-12 18,-2-2 11,4-7-28,-2-8 27,1-3-44,4-7 6,2-4-15,2 1 7,3 4-21,-3 6 6,-5 1-32,0 9 21,-4 3-4,1 7-33,-1 6-28,-2 5-103,-4 1-139</inkml:trace>
  <inkml:trace contextRef="#ctx0" brushRef="#br0" timeOffset="851021.6789">29175 11291 12,'0'0'0,"0"0"1,0 0 9,0 0-5,0 0 24,0 0 13,-38 10-10,34-8-4,-1 1-24,2-3-3,-1 0 7,-2 2-7,1-2-1,1 4 0,-1-4 16,1 0 46,2 0 7,1 0-1,1 0 17,0-8-70,4-3 16,15-5-28,7 0 6,7-3-8,6 1 3,-4-4-4,1 7 3,-4 3 2,-6 1-10,-6 5-19,-2 2-54,-11 1-63,-7 3-98</inkml:trace>
  <inkml:trace contextRef="#ctx0" brushRef="#br0" timeOffset="853102.5479">25073 12522 198,'0'0'19,"0"0"63,0 0-42,0 0-1,0 0 12,0 0-12,-69-15-1,55 18-3,2 12-35,-2 6 8,1 5-8,2 4 0,4 1-1,1 0-1,6-3 2,0-2-4,4-6-10,11-6 14,3-2 0,3-6 6,2-2-6,-1-4 4,-1 0-4,1 0 0,0-8 7,-1-6 0,-3 1-5,-1 1-1,-4-2 11,-4-2-9,-2-1 26,-4-5 2,-3 1-13,0-4 12,0 1-26,-1-4 3,-9-1-7,-1 2 0,-1 1-3,-1 8-5,-2 5 0,2 2 2,0 7 2,0 1 4,4 3-1,-1 0 5,-2 0-7,4 9 3,1 3-5,2 3 0,4 0 5,1 0 0,0-3-7,1-2-1,13 0 8,4-4 0,4-6 1,4 0 2,2 0-1,2-6 2,-3-7 4,-2-2-4,-4 2-4,-3-5 0,-5 0 1,-7-3 10,-5-3-9,-1 1-1,0-1-2,-16 0-1,-2 3-1,-4-2 3,-3 5-7,1 5 4,3 2 4,3 4-1,7 2 1,5 4 1,5 1-2,1 0 0,0 0-16,0 0 15,1 0-20,16 3 21,8 9-14,8 0 21,4-3-7,6 1 0,2-1 3,1 2-3,-4 0 2,-1 3 0,-11 3-2,-8 4-2,-10 5-2,-6 5-8,-5 4 12,-1 1 3,0 0-3,-3-6 0,-6-1 8,5-4-1,2-5-6,2-4-1,0-2-2,11-2-1,14-4 5,11-1-2,4-7 1,4 0-1,0-4-36,-1-13-71,1 0-109</inkml:trace>
  <inkml:trace contextRef="#ctx0" brushRef="#br0" timeOffset="855856.6222">27772 12239 308,'0'0'15,"0"0"-12,0 0 23,0 0-9,0 0-16,-82 0 24,65 0 7,0 0-4,2 0 13,-5 6-28,1 9-6,2 5-7,0 2-1,5 4-1,2 3 2,2-6 0,5 3 0,3-3-6,0-5 6,4 0-4,11-5-6,3-3 6,3-3 4,3-6 0,4-1 9,2 0-4,0 0 1,1-8-4,0-6 7,1-1-9,-2-3 0,-2 0 0,-4-5 15,-2-1-4,1-1-6,-11-4 13,1 1-13,-9-3 18,-2 0-13,-2-1-3,0-3 14,0 2-19,-3 0 5,-6 3-2,-1 3 11,1 1-6,4 4 4,-2-1-11,2 5 2,2 6 8,-1 4-13,4 6 13,0 2-11,-2 0 13,1 0-15,1 0-2,-2 10-10,2 16 10,0 8 2,0 10 0,0-2-2,0 3 2,0-2 0,0-6 1,5 4-5,-1-7 10,2-2-6,-4-3 0,-2-7-1,0-1 1,0-1 0,0-3 1,0-4-4,0-4 8,0-6-5,0-3 0,0 0 3,0 0-3,0 0 4,2-11 1,2-5 3,3-5-7,1-6-1,1 0 0,1 1 1,-1 3-6,2 5 5,0 5-12,0 2 5,0 2-4,-1 4 1,2 5 0,1 0-36,-1 0 21,3 13-8,4 6 28,1 4-5,-1-2 10,5-2 0,0-1-1,0-4 0,-2-4-2,-2-2 3,-1-2 0,-1-3 0,0-3 3,1 0-3,1 0 4,0-10 5,0-4-9,-2 0 8,-6 1-6,-4 0 39,-2-1-28,-6-1 24,0-3-23,0 1-8,0 2 10,-6 3-10,-7 3-5,-3 1 13,-5 5-14,-4 2 0,1 1-4,4 6-15,1 12 19,4 8-9,3 1 9,8-2-12,4 0 12,3-6-5,16-2 2,6-6-22,6-1 20,1-6-18,7-4-24,1 0 28,0-1-117,-3-10-125</inkml:trace>
  <inkml:trace contextRef="#ctx0" brushRef="#br0" timeOffset="858549.6756">28782 12223 87,'0'0'164,"0"0"-78,0 0 11,0 0 7,0 0-73,0 0-18,-10-6 9,5 4-20,1 2 16,1 0 17,-3 0-31,-1 0-4,-1 0 0,-3 0-5,0 0-4,-3 10 6,2 3-6,-3 3 3,3 4-2,1 2 3,1 4 5,4 0-3,5-4-5,1-1 7,0-3 1,4-4-4,10-2-1,2-5 4,5-2 1,2-5 0,3 0 0,7 0 0,2-9 6,0-6-4,-1-3 0,-2-2-2,-8 1 0,0-6 2,-5-1 0,-4-3 1,-6-4 0,-3 0 34,-6-1-30,0-2 15,0 0-18,0 2 2,-5 3 6,-5 5-10,0 1 1,3 7-1,1 5 10,2 5-10,3 8-1,-1-2 5,1 2-7,1 0 1,-3 4-7,0 20 7,-2 10-14,1 12 14,1 1 0,0 1 0,1-5 13,2-1-10,-1-6 1,1-2-2,-3-6 3,3-1-5,0-6 0,0-3-3,3-4 1,4-4 2,-1-1 0,-1-4-1,-2-2 2,-2-3-1,1 0 0,-2 0 2,0 0 8,0 0-7,3-3 12,1-9-6,0-4-4,1-2-5,0-1 0,-1-2 2,1-3-2,2 2 0,-3-1 0,1 6 0,-4 5 3,1 6-3,1 5 0,-3-2 2,0 3-5,0 0 3,0 0 0,0 0 0,0 0-4,0 0 3,0 0-5,0 0 6,0 0 2,0 0-2,0 0 7,0 0 12,0 0-14,0 0 1,0-3-6,0-1 5,-2 1-8,-2 1 4,-2-3-1,0 2 0,0-2-1,0 1-1,2 0-8,0-4 4,1 0-2,3-2 8,0-2 0,0-2-8,0 1 1,0 2 7,5-1-2,1 5-8,2 1 6,0 1-2,4 3 6,2 1-5,2-1-1,3 2 6,-2 0-5,-1 8-3,-1 9 2,-1 1 4,-8 0 2,-2 1 0,-4 1 3,0-1-3,0-1 0,-6-2-7,-10-1 4,-2-5 3,-3-1 0,3-3-2,3-3 2,5-1-6,4-2-9,0 0 2,0 0 8,1-9 5,1-2 0,4 4-8,0 2 9,0 1-1,0 4 0,0 0-4,0-2-3,7 2 7,5 0 0,5 0-5,-1 5 0,4 5 4,-1 5-2,-1 1 0,1-3 1,-1 0 2,0 1 0,4-5-1,4-1 2,1-4-1,4-2 0,1-2 5,-7 0-5,0 0 1,-3-3 0,1-6 4,-4-3-2,-1-4-3,-6 3 0,-4-2 3,-3-1 23,-3-4-10,1 0-7,-3 2 4,0 2-11,0 3 7,0 5-9,0 0 0,-5 5 17,4 0-13,-3 3-3,4 0 1,-2 0-2,2 0-10,0 0-20,0 12 5,0 3 22,0-2 3,2 3-5,5-4-2,0-1-2,1-3 8,-4 1-6,5-3-9,-3-3 12,0 1-3,2-4 2,-2 1 1,4-1-10,1 0 13,-1 0-2,5 0 3,-3 0 0,0-3 3,-3-3-3,-2 0 5,-1-2 7,-3 2-11,3 0 9,-3 0 7,-2-2 17,3 1-32,-1-4 2,1 6-4,1-3-4,-1 2 4,5 3 0,-3-1-2,1-1-5,3 0 8,1 1-1,1 1 0,1 1-1,-2 2-1,0 0-1,-1 0-15,-3 6 16,-1 8 4,-1 0-2,-2 1 7,-1-1 2,-2 2-9,0-1 3,0 2 0,0-3 7,0 1-10,0-2 4,0-1-4,0-2 1,-2-1-1,-3-1 0,5-5 2,0-3-1,0 0 1,0 0 1,0 0 15,0-9-14,0-6-2,7-3-2,1-5-16,3-1 12,1-1-6,1 6 10,-1 1-7,1 5 2,-1 3 5,-2 5 0,1 0-4,-2 2 2,-1 3 2,2-2-2,-2 2-1,-1 2-16,2 11 16,-2 7 3,-1-2 0,-1 2 2,-1-2-1,-1-6 0,2 3-2,1-2 5,1 0-10,-2-2-15,1-3-52,-3-3-4,0-3-67,-2-2-178</inkml:trace>
  <inkml:trace contextRef="#ctx0" brushRef="#br0" timeOffset="858917.6512">29512 11952 505,'0'0'26,"0"0"-3,0 0 54,0 0-62,0 0-15,0 0-2,0 0-45,0 0-2,0 0-114,0 0-131</inkml:trace>
  <inkml:trace contextRef="#ctx0" brushRef="#br0" timeOffset="860029.6778">30228 12144 79,'0'0'101,"0"0"-25,0 0 44,0 0-48,0 0-20,0 0-10,-29-27-26,16 27 0,-2 0-11,-4 9 4,-2 11-4,0 4-4,0 3-1,3 1 3,5-2-3,5-3-1,4-3-10,4-4-27,0-4 5,6-1-14,9-7 46,4-1-5,2-3 12,3 0-4,0-3-2,0-9 2,-4-3-3,-6 0 2,-3 1 7,-4 5 41,-3 3 6,-1 4-8,-3 1-25,0 1-22,2 8-5,-1 17-28,1 13 33,-2 3 12,0 1-7,0 0-4,-5-2-1,-4 0 8,-1-1-10,2 2 2,1-9 0,-2 5-2,0-8 2,0-7 0,0-1-1,-1-11 4,4-3-1,1-6 0,4-1 5,1 0 31,0-17-32,0-4 17,4-9-15,18-6-2,13-5-12,8 2-1,8 5-32,2 4-1,-1 7-43,-5 5-25,-7 4 8,-8 6-46</inkml:trace>
  <inkml:trace contextRef="#ctx0" brushRef="#br0" timeOffset="862779.7067">26916 13162 205,'0'0'66,"0"0"-1,0 0-17,0 0 24,0 0-48,0 0 5,-24-14 9,19 14-32,-1 0 18,-3 0-24,-4 16 0,-1 9-9,-2 10 9,6 9 0,1 2-2,6 2 4,3-1-8,0-6 6,16-6 0,5-3-9,5-6 12,0-7-4,7-5 1,6-8-43,0-5 13,3-1 6,2 0-17,1-1-17,4-10-51,1-1 100,-6 3-158</inkml:trace>
  <inkml:trace contextRef="#ctx0" brushRef="#br0" timeOffset="863229.6734">27359 13203 195,'0'0'113,"0"0"14,0 0-15,0 0-16,0 0-53,0 0-43,0 0-1,6 19-21,10 13 22,0 2 12,-3 1-1,-4-3-13,-2-6 2,-4 3 0,-3-2 3,0 0 0,-13 2-6,-7-4-6,-8-2-51,-2-3-7,-2-5-103,4-6-77</inkml:trace>
  <inkml:trace contextRef="#ctx0" brushRef="#br0" timeOffset="863609.6492">27081 13250 292,'0'0'95,"0"0"-47,0 0 36,0 0-30,0 0-45,0 0-9,0 34 0,0-4 36,0 1-31,2 0 0,4-2-5,-2 0-1,4-5-15,-2-1-53,-3-5-83,-2-6-46</inkml:trace>
  <inkml:trace contextRef="#ctx0" brushRef="#br0" timeOffset="863980.6322">27120 13077 332,'0'0'55,"0"0"12,0 0-16,0 0-22,0 0-29,0 0-47,-24-31-48,21 41-56,0 5-34</inkml:trace>
  <inkml:trace contextRef="#ctx0" brushRef="#br0" timeOffset="865240.6807">27957 13250 167,'0'0'99,"0"0"-91,0 0-7,0 0 41,0 0-4,0 0-5,15 18-30,-6-16 13,-2-2-7,2 2-6,2-2 21,5 0-9,2 0 1,3-5 12,4-5-25,-1-2 10,-2-2-7,-5 1-3,-8-4 17,-3-4-13,-6 0 2,0-6-6,-3 1 1,-9-3-4,0 7 0,-7-2 0,-4 0-1,1 3 6,-2-2 8,0 5-8,4 6 3,3 3 0,4 6 0,4 3-1,-1 0-9,1 6 2,-4 24 0,1 5-7,0 7 7,3 8 0,8-2 0,-1 6 0,2 0 13,0-3-12,0-4 1,8-4 0,7-5-2,-2-6 0,8-8 0,-3 0-32,3-6-8,3-3-51,-2-4-32,1-7-106</inkml:trace>
  <inkml:trace contextRef="#ctx0" brushRef="#br0" timeOffset="865691.6539">28377 13229 356,'0'0'122,"0"0"-53,0 0-23,0 0 6,0 0-35,0 0-17,20-26 5,-4 23-1,3-1-8,3 3 3,3-1 1,0 1-11,-2 1 1,-1 0-38,-4 0-22,-9 0-91,-9 8-110</inkml:trace>
  <inkml:trace contextRef="#ctx0" brushRef="#br0" timeOffset="866253.6431">28357 13366 124,'0'0'73,"0"0"-67,0 0 67,0 0 2,0 0-5,0 0 2,85 10-46,-63-10-6,-1-2-20,-2-1-3,-2 0-8,-1 1-32,-4 2-39,-3 0-14,-4 0-159</inkml:trace>
  <inkml:trace contextRef="#ctx0" brushRef="#br0" timeOffset="867198.7026">29069 13221 180,'0'0'46,"0"0"-43,0 0 0,0 0 54,0 0-12,0 0-4,28 3 13,-16-3-18,3 0 5,-3 0-25,2 0-3,5 0 24,1-5-36,3-4 12,-5-5-13,-5 2 10,-2 2-2,-4-3 5,-2 2 6,-1-6-5,-4-3-5,0-1 3,-1-4-6,-13 1 1,-4-3-6,0 3 0,-1 4 0,-2-2 1,1 5-2,0 2-2,-1 1 2,4 7-3,3 4 3,2 2 0,1 1 0,2 0-3,0 1-1,0 20 0,0 7-4,0 17-6,6 5 12,3 3 4,0 3 0,0-3 4,2-4 1,11-2-7,1-2 0,2-3 1,-1-6-9,1-1 8,2-5-14,5-1-8,3-6-31,6-6 41,2-6-26,5-11-144,1 0-69</inkml:trace>
  <inkml:trace contextRef="#ctx0" brushRef="#br0" timeOffset="867877.6889">29484 12585 135,'0'0'129,"0"0"-113,0 0 35,0 0-10,0 0-36,0 0 55,-2 65-5,2-33-1,-2 3 1,-1 2-39,3 2 15,0 8-31,0-1 10,0 3-9,0-5 4,0-3-5,0-5 0,2-2-5,-1-7 1,3-5-22,-3-5-18,3-7 8,-2-5-71,4-4-56,1-1-60</inkml:trace>
  <inkml:trace contextRef="#ctx0" brushRef="#br0" timeOffset="868346.379">29236 12798 266,'0'0'91,"0"0"-16,0 0 17,0 0-34,0 0-57,0 0-1,16-11 3,8 8-3,9 0 7,4 0-4,3-1-3,3 0 0,1-2 6,-4-1 1,0 1-7,-2-2 0,-7 4-5,-3 1-29,-8 1 3,-5 2-20,-5 0-21,-5 0-21,-5 0-76</inkml:trace>
  <inkml:trace contextRef="#ctx0" brushRef="#br0" timeOffset="869753.7074">26751 14447 181,'0'0'106,"0"0"-59,0 0 4,0 0-35,0 0 29,-80 3-26,65 12 4,-1 3 9,1 8-23,-3 7 32,2 8-15,2 6-25,2 3 17,2 3-18,7-4 1,3-7-6,1-6 4,23-8-2,6-5 0,7-7-14,8-2 12,1-5-29,2-4-33,-2-4-25,2-1-78,-6 0-29</inkml:trace>
  <inkml:trace contextRef="#ctx0" brushRef="#br0" timeOffset="870291.6913">27400 14422 237,'0'0'209,"0"0"-131,0 0-13,0 0-34,0 0-24,0 0-7,35 12-12,-19 12 12,1 3-4,-5 6 14,-1 2-7,-3-2-3,-2 0 1,-4-3 2,-2 0-3,0-1-1,-5-4-1,-13 1-24,0-2 21,-4-3-50,-3 0-34,-1-4-19,1-7-81</inkml:trace>
  <inkml:trace contextRef="#ctx0" brushRef="#br0" timeOffset="870829.6548">26917 14501 233,'0'0'177,"0"0"-138,0 0-6,0 0-20,0 0-2,0 0 22,12 106-12,-6-73-13,-5-1 3,2-2-11,-1-3-4,-2-2 2,0-4-77,0-4-2,0-6-47,0-6-82</inkml:trace>
  <inkml:trace contextRef="#ctx0" brushRef="#br0" timeOffset="871395.6215">26953 14246 97,'0'0'177,"0"0"-118,0 0 32,0 0-32,0 0 0,0 0-22,-1-23-30,-1 23 1,1 0-8,1 0-27,0 0-14,0 0-70,0 2-42,0 9-89</inkml:trace>
  <inkml:trace contextRef="#ctx0" brushRef="#br0" timeOffset="871532.6113">27150 14444 37,'0'0'102,"0"0"-71,0 0 34,0 0-7,0 0-23,0 0 9,-10 86-34,10-55 6,1 7 7,4-2-22,0 1 11,-2-3-12,-3-2 3,0-4-8,0-4-3,0-4-33,0-2-15,-4-4-52,0-7-31</inkml:trace>
  <inkml:trace contextRef="#ctx0" brushRef="#br0" timeOffset="871915.5872">27181 14258 424,'0'0'72,"0"0"15,0 0-38,0 0 9,0 0-36,0 0-16,-5-20-12,5 20-17,0 0-44,-2 0-44,2 3-134,-2 9 36</inkml:trace>
  <inkml:trace contextRef="#ctx0" brushRef="#br0" timeOffset="897303.4834">28172 14700 67,'0'0'59,"0"0"-10,0 0-7,0 0 1,0 0 4,0 0-28,0 0 24,85-9-14,-70 2-4,4-3-3,-2 0-18,0-1 5,-1 3-5,-2-3 0,-5 2 16,0 0-6,0-2 8,-4 2 23,-1 0-43,-2 0 9,-2 5-11,0-2 2,0-1-3,-2 2 1,-11-3-7,-4 5-1,0 3 8,-2 0 0,0 0 0,1 0 9,-1 8-9,1 2 0,3 1 0,0 7-3,3 3 0,3 4 3,1 6-2,0-2 2,3 3 0,2-3 0,3-3 0,0-4 10,0-2-6,14-5-4,2-3 0,2-3 5,3-2 2,1-2-5,2-5 0,0 0-2,3 0-62,3 0-83,1-6-67</inkml:trace>
  <inkml:trace contextRef="#ctx0" brushRef="#br0" timeOffset="897698.4734">28703 14754 136,'0'0'197,"0"0"-186,0 0 2,0 0-7,0 0-6,0 0-5,0 10-101,0-8 9</inkml:trace>
  <inkml:trace contextRef="#ctx0" brushRef="#br0" timeOffset="900897.6914">28912 14536 123,'0'0'81,"0"0"-43,0 0 31,0 0-21,0 0-31,0 0 2,-3 2-17,3 10 24,0 6 37,0 1-34,3 3-5,4 1-7,2-2-17,3 0 12,0-2-11,3-3-1,-1-1 1,-1-3 3,2-3-4,0-3 0,1 0 1,-1-4 0,2-1 0,-5-1 2,1 0-1,-4 0 6,-1 0-8,-1 0 0,-4-3 5,0-1 1,0-2-4,-2-3 3,2 0 0,-1-2-1,-1-2-4,2-1 0,-3-3 1,0-1-8,0 2 7,0-1 0,0 4 2,0 1 3,0 4-5,0 4 7,0 1-3,0 3 9,0-2-13,0 2 0,0 0-1,0 0-30,13 0 9,7 0 15,1 0-9,3 0 10,1 0 1,1 5 5,5-4-2,2-1 4,2 0-2,-5 0 0,-4 0 0,-4 0 1,-4-1-1,-6-6 0,-1 5 5,-3-1 4,-2 0-9,0-2 0,0 2 1,-1-1-1,0 2 2,-2 2-2,-1 0 0,-2 0 5,0 0-9,0 0 4,-5 0 0,-14 0 9,-8 4-8,-5 7-1,-1 1 0,1 4-1,1 0-1,3-1 2,6 0 0,5 0-11,7 0 4,4 0-14,6-3 9,0-1-36,1-1 36,15-4-4,0 2-1,0-5 11,-1-2-29,-1-1 28,-1 0 6,3 0-8,-4 0 9,0-1 0,0-10 1,-3-3 18,2 0 7,2-4-5,-4 0 6,-1-2-24,-2 1 9,-1 2-6,-2 3 6,-2 4 19,1 3-29,-2 3 13,0 4 19,0 0-34,0 0 9,0 0-9,0 0 0,0 0-20,1 8 19,7 4 1,-1-2 0,1 4 1,-1-2-4,1 0 2,7 0-19,1-5 16,5 1-12,1-4 16,-2-2 0,-1-2 7,0 0-7,-2 0 3,1 0-3,0 0 30,0-6-27,1-3 8,-4 0 3,1-3-7,-4-1 6,-3-4-9,0 2 1,-5-5 25,-2-4-29,1-3 10,-3-4-11,0-1 2,0 0-2,0 4 0,-2 1 5,-8-1 3,3 4-7,-1-3 9,-1 6-6,2 5 5,1 4-5,0 9-4,3 1 1,0 2 5,1 0 2,-1 0-8,3 0 0,-3 0-13,-2 8 8,2 14 1,-5 10 4,2 4-6,3 2 6,3-4 0,0 2 0,0-1 3,0-2-6,5-3 3,2-4 0,5-2-6,-3 0 6,5-3 0,0-2 0,0-1-5,3-1 5,-3-5 0,2-2 3,-2 1-15,1-5 3,0 2 9,-2-4-7,-1-1 4,0-3 1,0 0 2,3 0 0,1 0 6,-2-4-2,2-6-4,-4-4 0,0-3 10,-2-2-11,-1-4 1,-2 2 0,-4 1 2,-3 5 3,2 3-5,-2 2 11,0 4-9,0 3 11,0 1-13,0 2 4,0 0-12,0 0 7,0 0 1,0 0-1,0 0-20,-5 11 18,3 2 1,-1 4 2,3 1-9,0-1 10,0-3-1,0 0 0,0-3-2,3 0 2,2-1 0,3-3-4,3-1-6,-2-3 0,2-1 8,-1-2-1,0 0 1,2 0 1,-5 0 1,3 0 0,1-10 4,0-1 0,2-6-4,2-2 0,-1-4 11,-1-1-13,0 0 2,-2 1 0,-4 5 4,-4 4 3,-3 9-4,0 0 34,0 4-34,0 1 14,0-2-17,0 2 0,0 0-1,0 0-1,0 0-19,0 13-3,0 4 6,0 4 17,0-2 1,0 1 0,5-2-4,1-1 0,2-2 4,0 0-5,1-3 10,0-1-6,0-3 1,0-1 0,-2-3-5,1 1 5,1-4-1,1-1-1,2 0-3,2 0 5,1-4 0,-1-9 1,0 2 9,1-4-2,-3 1-7,-1-1 17,-3 3-15,-3 1 15,-5 0 0,0 1-11,0 2 10,0-3-10,0 2-7,0-5 0,-2 2 0,-3-1-5,2 1 5,2 3 0,-2 2-10,-1 3 7,-2 1 1,3 3-1,0 0-11,1 0 9,2 0 5,-3 0-7,-1 7 4,-1 13-17,-2 4 17,4 5 3,1-5-4,2-3 2,0-3 2,0-3-9,0-1 0,0-3-20,7-1 4,3-6 5,0 0-13,2-2 20,2-2-2,2 0 15,2 0 1,0-10 1,0-4-2,-2-4 0,-2-2 6,-4 1 15,3-4-8,-4 1-13,2 2 14,-2 1-9,0 4-5,-3 6 0,1 2 4,-6 4-6,2 2 2,-1 1-2,-1 0-6,4 0-10,0 3 12,1 5 4,2 5-9,-2 2 11,0 3 3,2 3 1,-3-4 14,3 0-17,1-2 5,-3 1-6,-3-3 9,-3 3-2,0-1-3,-4 0-3,-11-1-2,-6 2-4,-7-2-3,4-4-25,-1-1-101,-1-3-85</inkml:trace>
  <inkml:trace contextRef="#ctx0" brushRef="#br0" timeOffset="902649.701">31539 14625 214,'0'0'151,"0"0"-102,0 0 11,0 0-9,0 0-42,0 0 1,0 0-2,-59-68 3,47 59 2,-2 3 41,-1 3-52,-1 3 11,-4 0-13,0 0 0,-1 6-1,0 9 1,3 4 0,4 2-10,3 4 10,5-1-13,4 1 3,2-1 2,0-1 0,3-2 6,12-4-18,-3-4 19,0 0-18,3-5 14,-5 0-1,6-5-15,1-3 16,1 0 7,2 0-2,-1-4 9,2-9-4,-3-3-5,1-7 0,-4 2 7,0-3 0,-6 1-6,-2 9 0,-3 0 24,-4 3-3,0 7 19,0-1 5,0 5-34,0 0 13,0 0-25,0 6-10,0 12 1,0 3-5,0 2 14,0-3-1,0-6-27,2 3 21,10-4-8,9-2 11,0 0-3,1-8 10,4-3-3,-4 0 4,5 0 0,-2-3 11,-2-8-14,0-7 7,-6 3 20,-4-1-25,-1-2 28,-6-2-5,-2-2-21,-4-3 19,0 1-22,0 3 1,-1-1-5,-9 1 2,-2 3-18,-3 1-1,4 6 6,1 5 9,0 2 4,5 1 0,-1 2 2,3-1 4,0 2-6,3 0 0,0 0-6,0 0-2,0 0 3,0 2 5,5 8-12,7 2 9,2 0 0,6-1-1,4-2-6,4 0 5,2-2 5,-6 1 0,-2-1 1,-5-2 1,-7 1-2,6-2 0,-2 1 0,-1 4-2,-1 0 2,0 6 0,-4 0-7,1 1 5,-3 2 2,2 0 0,-3 2-2,1-4 2,0 1 11,4 0-8,-1-3 4,0-4-2,2-1-5,1-4 0,3-3 4,2-2 2,9 0-3,-1 0 3,1-12 14,5-6-12,-4-7-8,4-5 0,-6-5 5,-4 2-3,-6-2-2,-9 5 0,-3 6 3,-3 8 8,-3 8-1,-9 6 36,-4 2-19,-2 7-27,-4 20-1,2 6 1,2 6-6,8-1-1,7-4 5,3-2-9,3-7-73,19-4 28,7-6-45,4-4-192</inkml:trace>
  <inkml:trace contextRef="#ctx0" brushRef="#br0" timeOffset="904637.7159">27488 15781 112,'0'0'63,"0"0"24,0 0-16,0 0-2,0 0-4,0 0-8,0 0 2,-7-39-40,7 34 10,0 1-28,0-1 5,2-1-2,3 0-3,4 2-1,2-1 0,4 0-2,0 2 2,3 0 0,0 3-4,1 0 4,3 0 0,-1 14 0,-1 3-7,-3 1 7,-4 3-3,-6 3-1,-1-5-4,-2 0 7,-4-1 1,0-2 0,-4 1 2,-6-3 4,0 0-1,-1-5-5,3 0 3,4-3-5,1-3 2,3-1 0,0-2 0,0 0 0,0 0 0,0 0 1,0 0-1,0-11 20,3-7-6,9-4-13,2-5 5,7-2-6,0-1 0,2 3-3,-1 7 3,-5 4-2,-4 8 2,-6 5 0,-2 2-1,-4 1 0,4 0 0,4 0-11,0 4 3,1 11 5,2 3 4,-2 5 0,0-3 1,-1-2 4,1-4-5,-4-1 0,4-3 0,2 1-1,-1-4 1,5-1 0,-4-1 0,6-5-4,1 0 3,1 0-7,2 0-22,-4-3 12,-2-5-65,-5 1-84,-5-1-97</inkml:trace>
  <inkml:trace contextRef="#ctx0" brushRef="#br0" timeOffset="905552.7172">28297 15704 182,'0'0'57,"0"0"50,0 0-39,0 0-16,0 0-19,-83 9-31,71 9-1,0 5-1,3 5 0,4 1 5,4-4-3,1 1 0,0-6-4,4-4 4,5-4-4,2-2 2,1-3 0,0-4 3,3-2-3,1-1 0,3 0 15,4 0-14,-4-4 3,-1-5-4,-7-2 8,-1 1-6,-7-4 1,0 2-3,-3-5 8,0-2-2,0-1-6,-3 4 0,-9-1 0,0 5 2,4 3-1,-2 0 11,6 5 22,1-2-22,1 1 7,2 1-19,0-1 3,0-1-3,2 0 0,11 0 0,4 3-4,2 3-2,1 0 3,2 0 1,2 0 2,-2 9 0,-6 2 0,1-1 0,-5 1-4,-3 2-3,-2 1 5,-4 2 2,-2 1 0,-1 0 8,3-1-8,1-3 16,-3-2-15,1-5 3,1-2-4,0-2 0,-2-2-1,1 0 1,-1 0 2,5 0 2,1-12 20,4-9-17,5-5-2,2-1-5,0 4 3,-1 1 0,-1 6-1,-2 1 1,-1 7 14,-3 3-15,-2 5-2,-3 0 0,3 0-20,-2 11 18,2 7 3,0 3-1,-2-1 10,0 1-9,2 1-1,0-2 0,0-1 3,1-1-13,0-2 10,3-1-35,0-5-13,3-3-92,-2-7-99</inkml:trace>
  <inkml:trace contextRef="#ctx0" brushRef="#br0" timeOffset="906133.6806">28924 15794 260,'0'0'189,"0"0"-107,0 0-44,0 0-28,0 0-10,0 0-5,6 0 5,9 0-2,1 0 2,2 0-5,0 0-11,0 0-53,-2 0 14,-1 0-32,0 0-69</inkml:trace>
  <inkml:trace contextRef="#ctx0" brushRef="#br0" timeOffset="907200.7207">29279 15675 68,'0'0'42,"0"0"30,0 0-4,0 0-24,0 0 22,0 0-25,-21-4 7,21-1 4,0 4-9,0-1 15,0 1-32,0-1-12,0-2-1,9-3-13,3 0 0,1 1-4,4 2 10,-2-1-14,4 2 8,-7 3 0,4 0-1,1 0-8,-2 10 5,4 8 1,-2 3 3,-7 2 0,-4 5 3,-6-6 1,0 4-1,0-7-3,0-2 0,3 3-6,-3-10-1,0-1 6,0-2 1,0-7 0,0 0-8,0 0 12,0 0-4,0 0 0,1 0 1,2-11 3,2-4-4,2 1 0,-2-6 5,5-2-4,-1-1-1,0 1 0,6 2-1,-1 4-4,-1 2 7,2 3-2,-3 2 0,1 4-2,-4 2 1,-1 3 0,-1 0 1,-1 0-9,2 0 9,2 5 0,0 11 6,1 2-2,1 3-7,3 0 3,0 0 0,3 0 9,-2-2-9,-1-2 0,0 0 10,-2-2 2,-1-4-11,0 2-1,-1-5 3,-2-1 4,-2-3-7,-3-1 0,2-1 5,3-2-5,5 0-3,1 0-30,4-5-41,-2-6-71,0 0-223</inkml:trace>
  <inkml:trace contextRef="#ctx0" brushRef="#br0" timeOffset="908116.74">29973 15673 180,'0'0'145,"0"0"-143,0 0 2,0 0-8,0 0 1,0 0 3,13 21 14,-2-17 7,5 0 14,0 0-2,4-3-12,1-1 24,3 0-18,-4 0-13,3 0 3,-7-5-12,0-1-2,0 5 8,-6-5-6,-1 1 19,-3-2-6,-2-2 2,-1-2 2,-1-1-16,-2-1 0,0-1 0,0 4-5,-8 1 21,-8 1-12,0 4 2,-5 2-12,3 2-3,-3 0 2,2 0 0,-3 12-7,2 6 3,-1 6 5,1 7 0,4 0-4,2 2 6,4-1-5,6-5 3,4 0-3,0-4 0,0-5 3,14-2-7,8-4 6,8-3-33,8-3 26,7-6 7,5 0-44,0-6-6,-2-6-47,-5 3-41,-9-4-88</inkml:trace>
  <inkml:trace contextRef="#ctx0" brushRef="#br0" timeOffset="909367.7468">30653 15636 41,'0'0'116,"0"0"-24,0 0 15,0 0-3,0 0-29,0 0-1,-3-33-39,-1 29-14,-2 4-21,-1-2-7,-3 2 7,-3 0 0,-2 0 2,-2 0-9,0 6 7,-3 9 0,2 1-3,2 0 1,2 0-1,7 2 3,-2 2-1,3-4-9,2 0 10,1-3-19,3-2 6,0 1-14,0-3 22,11 3 3,1-5 2,4 0 0,3-3 0,0-4 0,5 0 4,6 0-2,5 0-2,-2 0 0,-6-7 1,-6-1-1,-6-2 4,-4 0 20,-5-3 21,-6-2-29,0-2 1,0-2-13,0 2 4,-5 5 5,-1 3-5,3 6-5,0 3 3,1 0-6,2 0-4,-3 0-5,3 4-23,0 15 25,0 6 7,2 2 0,-1 5 7,-1 2 2,0 3-1,0 0 6,0 0-9,0-1 11,0-5-15,-5-2 2,-3-2 0,1-2-2,-4-2-2,-2 0-5,-1-7-3,0-7 3,0-3 9,1-6-3,1 0 12,1 0-4,1-6-7,4-11-1,0-2 9,3-1-1,0 1-1,0 1 12,3-2 4,0 2-23,0 0 0,13 0-2,5 0-6,9-3 7,7-2-21,5-1-6,2 2 5,-4 4-24,-2 1-11,-9 3-15,-4 5-9,-4 2 29,-7 1-57,-4 0-114</inkml:trace>
  <inkml:trace contextRef="#ctx0" brushRef="#br0" timeOffset="910737.706">31224 15632 147,'0'0'86,"0"0"7,0 0 3,0 0-25,0 0-37,0 0 22,-61-19-47,42 19 6,-5 0-15,0 2 7,-4 10-10,-2 5 3,2-1 0,4 5-4,6 2 1,4 0 3,7 1-4,4-5-4,3 0 3,0-3 5,0-1 0,6-5-4,8-4 2,2-2 2,0-4 0,7 0 4,2 0 5,0 0-9,5-12 5,-3-2-2,-4-3-1,-1-1-2,-6-1 4,-2 2 3,-4 1 31,-4 4-6,-6 3-7,0 4 30,0 0-26,0 5-7,0 0-22,0 0-2,0 0-3,0 0-16,0 13-3,0 3 17,0 2-1,0-1 1,9-4-1,2 1-17,2-4 24,2-2-22,4-4 11,-2-2 8,3-2-5,1 0 4,-1-2-2,2-10 7,-1-4-3,-3-2 7,0-7 0,-5 0 27,2 0-14,-4-4-1,-5 5-2,-3-3-11,-3-2 25,0 2-12,0-2-10,0-1 4,-2 5-7,-8-1-6,2 2 2,-1 6 1,0 3 2,3 6 0,5 3-2,-1 4 17,1 2-15,1 0 7,-2-3-9,2 3 4,0 0-7,0 0 3,0 13-13,0 14 13,0 6-8,0 1 8,0 7 0,0-7 3,0 1-6,5 0 3,1-7 0,5 2-2,2-3-10,-1-4 5,4-2-13,-2-7 0,0-6 14,3-4 6,1-4 0,2 0 3,3 0 3,-1-4-6,1-9 0,-8 0 0,-2-1 6,-4 1 2,-1-4 4,-4 0 11,-1 1-18,-3 1 10,0 0-15,0 7 5,0 5-6,0 2 1,0 1 0,0 0-7,0 0-22,-1 11-2,-1 7 24,1 3 2,1-2 3,0 1 2,0-4-13,7-1-7,2-3-28,1-4 5,0-2-34,4-5-64,-2-1-38</inkml:trace>
  <inkml:trace contextRef="#ctx0" brushRef="#br0" timeOffset="911311.6763">31721 15433 371,'0'0'178,"0"0"-124,0 0-27,0 0-13,0 0-10,0 0-4,-10-23-3,10 23-13,0 0-11,0 0 17,0 0-35,0 0-14,0 0-15,0 0-73,0 0-116</inkml:trace>
  <inkml:trace contextRef="#ctx0" brushRef="#br0" timeOffset="911409.6719">31380 15561 155,'0'0'37,"0"0"48,0 0 0,0 0-24,98-6-1,-65 2 18,0-3-42,0 3 9,-3 0-3,-4-1-41,-2 0 1,1 1-2,-2 1-8,-1 2 2,-4 1-47,-7 0-32,-4 0-21,-4 0-71,-3 0-9</inkml:trace>
  <inkml:trace contextRef="#ctx0" brushRef="#br0" timeOffset="912870.7211">31975 15558 24,'0'0'218,"0"0"-162,0 0 22,0 0 24,0 0-27,0 0-21,-8 0-24,8 0-17,0 0-13,-1 6-1,-1 11 1,1 11 0,1-3 6,0-3-4,0-1-2,6-4 0,3 2 2,1-1-2,1 0 0,-1-3 0,5-3-8,0-4 3,3-3 2,-3-3 3,4-2-5,-1 0 3,-1 0 2,-3 0 0,-2-10 0,-4-1-2,-3-1 4,0-6-1,-5 3-1,0-1 1,0-2-1,0 1 0,-5 2 0,2 3 0,1 1 1,2 7-1,0-2 0,0 4 0,0 1-10,3-1-2,7 2-22,2 0 32,6 0-13,2 0 9,5 0 5,5 0-23,4 0 21,4 0 2,3 0 1,-1-4 3,-5-4 1,-5 2-4,-8-1 18,-10 4-16,-6 0 26,-6 1 2,0-1 5,0 0 40,-1-3-43,-9 3-22,-8 3 17,-4 0-27,-2 0 0,-1 10-3,5 10-6,1 4 4,7 3 3,3 3-2,9-1 4,0-4-26,5 1 18,16-6-13,-1 0 4,7-7 10,3-5-14,3-5-27,3-3-10,-2 0-80,-1-8-123</inkml:trace>
  <inkml:trace contextRef="#ctx0" brushRef="#br0" timeOffset="913656.9679">31192 15561 132,'0'0'74,"0"0"-14,0 0 8,0 0-13,0 0-31,0 0 23,-7 0-4,7 0-20,0 0 23,0 0-18,0 0-21,16 0-6,9-1 4,6-2-5,4-2 0,-1 0-5,-6 2 4,-5 2-30,-7-1-21,0 2-11,-3 0-47,-2 0-21,0 0-83</inkml:trace>
  <inkml:trace contextRef="#ctx0" brushRef="#br0" timeOffset="915120.7254">27982 17027 216,'0'0'104,"0"0"-91,0 0 3,0 0 17,0 0-24,0 0 32,0 15-3,3-12-27,3 0 16,0-3-11,5 0-15,7 0 21,1 0-16,9 0 3,-2-7 5,1-7-11,-2 0-6,-6 0-1,-4-1 4,-3-2 0,-6 2 2,-1-2-2,-5 2 29,0-1-9,0 1 5,0 2-25,-2 8 0,2 3 12,-1 2-10,1 0 3,0 0-5,-2 17-7,1 12 6,1 9 1,0 3 0,0 0-2,0-4 2,6-2 0,4-6-1,5-8 1,0-3-27,0-8-41,0-5-44,1-5 12,-2 0-67</inkml:trace>
  <inkml:trace contextRef="#ctx0" brushRef="#br0" timeOffset="915512.7028">28272 16768 295,'0'0'89,"0"0"10,0 0-22,0 0-12,0 0-26,0 0-34,-6-13-10,6 13 1,0 0-61,0 0-77,0 0-107</inkml:trace>
  <inkml:trace contextRef="#ctx0" brushRef="#br0" timeOffset="916031.6722">28461 17005 384,'0'0'42,"0"0"-32,0 0-10,0 0 0,0 0 39,0 0-9,57 1-9,-42 1-21,1-2 8,2 0-4,0 0-3,3 0-1,4 0 9,5-6-4,4-7-4,2-2-1,0-3-6,-4-1 0,-9-1-21,-7 0 27,-8 2-1,-8 4 8,0-1 21,-13 1 15,-11 5-12,-2 1 11,-3 7-38,-3 1 0,2 0-4,5 8-4,0 8 4,4 8 0,4 3-5,3 4 1,6 1 4,7 3 0,1 0-2,0-5 1,10-3-3,7-5 4,3-5 0,5-3-9,0-4 9,3-1-6,3-7-1,-1-2-13,0 0-23,0-8-17,-2-1-45,-3-2-76</inkml:trace>
  <inkml:trace contextRef="#ctx0" brushRef="#br0" timeOffset="916647.629">28419 17259 299,'0'0'223,"0"0"-178,0 0-3,0 0-7,0 0-28,0 0 1,0 1-16,0-1 7,2 0-57,3 0-34,2 0-89,5 0-21</inkml:trace>
  <inkml:trace contextRef="#ctx0" brushRef="#br0" timeOffset="916728.6234">28940 17163 233,'0'0'253,"0"0"-177,0 0-3,0 0-35,0 0-31,0 0-7,-22 4-7,22-4-41,0 0-43,0 0-55,0 0-45,4 0-1</inkml:trace>
  <inkml:trace contextRef="#ctx0" brushRef="#br0" timeOffset="917767.7223">29354 16564 222,'0'0'67,"0"0"14,0 0 18,0 0 1,0 0-53,0 0 7,0 0-13,-13-23-35,12 23-4,1 0-2,0 21-16,1 6 15,12 15 2,1 5 2,0 1-3,5-3 0,-1-3 1,2 0 6,-4-4-7,0 1 0,2-1 2,-1-3-11,-1-2 8,2-5-9,0-4-2,-3-4 12,-2-5 0,-5-7 0,-5-4 2,-2-4-2,1 0 3,-2 0-3,0 0 53,0-1-20,0-12-22,-5-5-11,-4-3 3,-4-3-6,-2-5 3,-3 1-11,-2 4 4,0 3-8,-1 3 14,3 7-6,-1 4-13,-2 4 20,1 3-3,-2 0 3,1 9-1,4 12 1,3 4-3,0 7 2,3 0-50,1-2 13,-2 0-14,6-6-65,-1 1 1,3-4-29,2-4-21</inkml:trace>
  <inkml:trace contextRef="#ctx0" brushRef="#br0" timeOffset="918337.7187">29847 17152 162,'0'0'183,"0"0"-152,0 0 27,0 0 9,0 0-12,0 0 0,2 0-9,-1 0-43,1-6 7,1-3-10,4 0 0,-2 2-7,-1 1 9,-1 4-2,-3-3 1,2 5 10,-2 0-7,0 0-4,0 0 5,0 0-14,0 3 6,0 14-13,0 5 6,-5 3 13,1-1-5,-1 1 2,2-2-14,3 0 0,0-1-47,0-4-16,8-1 61,5-4-99,5-8-30,0-5-62</inkml:trace>
  <inkml:trace contextRef="#ctx0" brushRef="#br0" timeOffset="918750.6938">29900 16955 378,'0'0'111,"0"0"-100,0 0 8,0 0 7,0 0-26,0 0-32,-8-3-67,4 3-99</inkml:trace>
  <inkml:trace contextRef="#ctx0" brushRef="#br0" timeOffset="919927.5681">30247 16669 205,'0'0'59,"0"0"36,0 0-30,0 0 4,0 0-6,0 0-42,-9-9 9,9 9-15,0 0-12,0 3-6,12 9-6,8 1 9,9 1 0,6 3 8,2-4-16,2-3 6,-1 4-8,-2-2 3,0-1-2,3 1 6,0-5 0,-5 1 1,-8-3-2,-7-4 4,-10 0 0,-5 1-7,-2 2 11,-2 6-4,-4 1 30,-16 4-22,-8 4 14,-4-1-18,-7 3-2,-2 1-4,3 1-7,4-2 2,6-3-5,4 2-31,3-2 16,3-2-13,3 1-1,5-8-6,5-3-47,2-3-40</inkml:trace>
  <inkml:trace contextRef="#ctx0" brushRef="#br0" timeOffset="920357.5422">31007 16904 7,'0'0'364,"0"0"-320,0 0 27,0 0 28,0 0-59,0 0-29,-29 21-4,8-4-6,3 2-1,-4 1 0,-3 2 4,-1-1-4,-2 4 0,-5 0 0,0-1-7,2-1 1,1-7-11,9 2 9,5-6-39,5-1 10,4-3-15,3-1-20,4-4 22,0-3-38,0 0-62,10 0 36</inkml:trace>
  <inkml:trace contextRef="#ctx0" brushRef="#br0" timeOffset="921025.501">31279 16719 218,'0'0'18,"0"0"44,0 0-8,0 0 15,0 0 2,0 0-29,3-53 20,-3 53-23,-3-3-18,-8 3-14,-1 0-7,-3 0 0,0 15-4,-4 2-4,0 5 5,-3 5 3,2-1 0,3 2 1,2 1 3,6 1-4,5 3 0,4-3-8,0 0 6,0-3 2,10-5 0,8-1-6,-1-5 5,3-4 1,2-3 0,5-6-25,3-3 23,-1 0 0,3-1 2,-4-13-5,-3-1 6,-4-5-1,-5 1 1,-3-1 9,-4-1 27,-2 3 5,-2-4 4,-3-1-5,-2-2-38,0-1 0,0-2-3,0-1-9,-4 2 7,-9 1-31,-2 3-5,-2 5 7,-6 4-56,-2 6-21,-1 2-52,-2 6-134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07:25.3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3740 10925 20,'0'0'111,"0"0"-74,0 0 15,0 0 5,0 0-10,0 0-16,0 0-22,0 0 42,0-1-7,0 1-36,0 3-7,-9 12-1,0 6 0,0 3-2,-3 4 6,3 1-8,-4-2 4,7-1 0,4-6-4,1-6 4,-2-5 0,3-3-4,0-3-5,0-1 8,0 0-12,0-2-5,3 0 18,6 0 10,7-8 0,3-2-1,-2 0-6,2 6-3,-5 1 0,2 3-8,-1 0 4,3 3-1,0 12 5,1 2-2,-5 2 2,2 1 0,-7-1 0,0-1 3,-6 4-2,-3-3 0,0-1 0,0-2 10,-9-1-10,-1 2 0,-8-3 4,1 1-3,-5-1 15,2-1-15,-5-3 3,3-1-5,1-6-7,3-3-26,2 0-39,-1-1-41,7-20-101</inkml:trace>
  <inkml:trace contextRef="#ctx0" brushRef="#br0" timeOffset="266.9849">3701 10901 70,'0'0'73,"0"0"-19,0 0-33,0 0 35,96-37-13,-62 26-16,6-1 8,-7 3 10,3 0-43,-8 4 0,-7 4-2,-3 1-2,-5 0-2,-1 11-18,-6 11-59,-4 5-62</inkml:trace>
  <inkml:trace contextRef="#ctx0" brushRef="#br0" timeOffset="532.9909">4092 11358 285,'0'0'161,"0"0"-146,0 0-8,0 0 52,0 0-37,0 0-8,0 2-14,0-2-7,0 0-34,0 0-137</inkml:trace>
  <inkml:trace contextRef="#ctx0" brushRef="#br0" timeOffset="1793.4569">5432 10756 45,'0'0'112,"0"0"-74,0 0 9,0 0-15,0 0-6,0 0-26,0 3-2,0 17 2,0 6 15,0 5 34,3 8-5,-3 2-40,0 0 7,4-1-11,-4-4 8,0-1 0,3-3-6,-3-5-2,0-1 3,0-5 1,0-2-7,0 1 3,0-7-9,0-2 1,0-4-50,0-7-37,0 0-58</inkml:trace>
  <inkml:trace contextRef="#ctx0" brushRef="#br0" timeOffset="2128.4676">5426 10762 38,'0'0'44,"0"0"-17,0 0 23,0 0-17,0 0-1,104-64 11,-78 53-31,1 2 15,1-3-27,2 8 0,-5 2 5,2 2-5,-5 0-2,-2 0-2,-6 8-25,-3 4-23,-8 3-11,-3 4-54</inkml:trace>
  <inkml:trace contextRef="#ctx0" brushRef="#br0" timeOffset="2396.4499">5399 11064 22,'0'0'64,"0"0"-8,0 0-11,107 0-2,-68 0-5,0 0-20,-2-3-8,-3 3-10,-9 0 2,-3 0-13,-6 0 0,-5 0-57,-5 0-61</inkml:trace>
  <inkml:trace contextRef="#ctx0" brushRef="#br0" timeOffset="3400.7891">6024 11008 194,'0'0'73,"0"0"-39,0 0 14,0 0 0,0 0-18,0 0-29,-19-7-1,8 14-4,1 12-1,-2 5 5,3 2-4,2 1 4,7-4 0,0-1-1,0-4 1,1-3-4,11-1 0,3-4-8,3-3 12,0-4 0,4-3 1,2 0 11,1 0-6,-4-8 1,-3-4-7,-3-3 2,-8 0 10,-4 0-11,-3-1 0,0-1 9,-1 2-6,-11-1 0,0 5-4,3 0 0,-1 5 9,2 2-4,5 0 7,0 3-6,2 1-3,1 0-6,0 0-1,0 0-10,1 0 1,13 0 0,2 1 13,6 1 3,1-2 4,-1 0-6,-1 0-1,4-2 0,-5-8-1,-1-2 1,-4 0-5,-8-2 5,-7 2-5,0-1 5,0-2 4,-14-2 2,0 1-3,-1 0 0,3 2 4,5 0 33,0 3-31,4 4 1,3 1-10,0 3 0,0-2 18,6 1-18,13 1 0,5 2-2,5 1-3,3 0 4,-1 0 1,-1 0 0,-2 8-8,-8 10 6,-2 8 2,-9 6-3,-6 2 3,-3 5 0,0-4 0,0 3 3,-5-6 4,4-2-7,1-8 0,0-4 0,3-4-3,10-1 3,2-2-2,6-7-41,4-4-21,-1 0-72</inkml:trace>
  <inkml:trace contextRef="#ctx0" brushRef="#br0" timeOffset="4300.4815">7626 10716 188,'0'0'37,"0"0"32,0 0 6,0 0-28,0 0 22,0 0-42,0-11-24,0 15-6,2 17-30,2 11 33,-1 8-3,-1 0 16,-1 0-11,-1-1-2,0-5 0,0-2 4,0-4-1,0-2-3,2-3 0,-2-4 7,0-2-17,0-5 6,0-5-45,0-4-40,0-3-98</inkml:trace>
  <inkml:trace contextRef="#ctx0" brushRef="#br0" timeOffset="4675.4371">7615 10696 50,'0'0'38,"0"0"48,0 0 2,0 0-48,37-85-14,-19 71-26,2 0 5,2 4-6,-3 4 1,2 4 0,-3 2-8,-2 6 7,6 16 1,-5 3-6,-1 2 13,-1 1-17,-7-2 10,-7 0 0,-1-2 5,-3 0 3,-13 0-1,-8-3 3,-3 0-1,0-4-2,-1-2-7,4-4-14,1-3-12,7-3-53,7 0-25,3-5-11</inkml:trace>
  <inkml:trace contextRef="#ctx0" brushRef="#br0" timeOffset="5986.4032">8083 10890 157,'0'0'110,"0"0"-39,0 0-38,0 0-14,0 0-19,0 0-21,0 29 21,0-3 0,0 1 2,0 0 5,0-2-7,0 1 0,6-5 3,1-1 0,1-4-6,1-5 0,7-1 3,-4-2 1,6-5 2,1-3-3,-1 0 7,3-8-7,-1-13-7,-1-4-29,-1-2-9,-8-2 27,-2 2 11,-5 3 7,-3 6 23,0 4-7,0 5 45,0 4-17,0 4 21,0 1-2,0 0-63,0 3-7,0 14-3,0 2 0,0 4 7,7-4 0,5-1 3,0-1 0,3-3 0,6-6 0,-2-1-3,4-6 4,0-1-2,0 0-13,-1-1-1,1-14 6,-8-3 8,1-2-9,-5 0 3,-4-2 4,-1-2 0,-5-1 3,-1 3 0,0 1 3,0 3-2,-8 3 8,-3 1 37,3 2-37,1 2 9,-2 2-9,3 4 1,5 1-13,-1 1 3,2 2 0,0 0-1,0 0-31,0 0 11,6 0 3,13 0 18,4 0-2,-2 0 5,3 0-3,-4 0 0,0 0 4,-1 6-7,-5 3 3,2 2 0,-5 1-4,-1 1 4,-1 4 0,-3 0 0,0 2 3,-1 1-4,-1-4 1,0 4 0,2-3-2,0-3 3,2 1-1,-1-4 0,4-1 4,-1 0-7,6-5 3,0 0 0,3-2 5,-4-3-5,6 0 0,-4 0-2,-3-6-2,1-9 4,-5-8-3,1-3 3,-1-6-3,1 0 3,-5 2-4,-5 5 1,-1 5-4,0 8 7,0 3 4,-3 9 18,0 0-1,0 6-21,-1 15 0,-1 4-6,5 4 9,0-1-10,0 0 7,3-5 0,11-4 4,2-2-4,1-4-21,0-2-66,-2-6-114</inkml:trace>
  <inkml:trace contextRef="#ctx0" brushRef="#br0" timeOffset="6803.4509">9888 10629 104,'0'0'64,"0"0"3,0 0-26,0 0 23,0 0-14,0 0-12,-42-68 1,23 66-39,2 2 8,-3 0-15,2 0 7,3 2 0,0 5-2,3 3 3,6-2-1,1 10 0,5 3-18,0 8 16,8 4 0,13-1-3,6 0 1,6-3 8,4 2-4,-3-4 1,-3-1 4,-7-2-6,-6-1 1,-6-2 0,-12-1-2,0 3 6,-10-2-2,-18 0-2,-7-3-8,1-8 6,-2 0 2,3-7-4,2-3 2,-1 0-73,4-2-88</inkml:trace>
  <inkml:trace contextRef="#ctx0" brushRef="#br0" timeOffset="7395.043">10128 10654 93,'0'0'42,"0"0"-36,0 0 2,82-6 67,-43 3-25,8-1 2,-1-1-13,-9 2-23,2 2-8,-9 1-8,-8 0-2,-3 0 0,-10 1-56,-7 5-84,-2 0-42</inkml:trace>
  <inkml:trace contextRef="#ctx0" brushRef="#br0" timeOffset="7670.4591">10304 10664 141,'0'0'15,"0"0"-11,0 0 12,0 94 72,0-56-52,0 2 3,0-1-7,-1-4-21,-3-5 3,-1-1-14,-1-7 2,0-1 6,1-3-7,1-3-2,-2-4-11,5-5-81,1-6-97</inkml:trace>
  <inkml:trace contextRef="#ctx0" brushRef="#br0" timeOffset="8506.2061">10816 10611 213,'0'0'108,"0"0"-66,0 0-37,0 0-5,0 0 0,0 0 0,0 76 34,0-38-28,-3 1 18,0 2 6,-1 1-29,-4-4 23,-2-4-19,4-2 1,0-5 7,1-6-11,2-3-2,0-3 0,-2-4 0,3-6-13,2-2-7,0-3-36,0 0 29,0-8-8,0-13-64,2-8 35,6-1 1,1-5 51,5-3 4,1-2 8,-2-5-2,5-1 8,0 1-6,3-1 8,0 5 20,-5 3 30,-1 10-9,-3 7 7,-6 9 0,0 9-11,-2 3-17,2 0-28,5 24-9,2 10 9,-2 7 1,-1 9 17,-3-5 25,-2-3-42,-2-1 26,0-7-20,-3-1-2,3-6 3,-1-2-8,-2-6 0,0-2 7,0-4-7,0 0 0,-8-5-51,0-6-77,-3-2-70</inkml:trace>
  <inkml:trace contextRef="#ctx0" brushRef="#br0" timeOffset="8705.1918">10840 10839 172,'0'0'101,"0"0"-37,0 0-46,0 0 6,0 0 0,0 0-18,51-21-6,-27 20 0,1 1-17,2 0-25,-2 0-108</inkml:trace>
  <inkml:trace contextRef="#ctx0" brushRef="#br0" timeOffset="9245.4285">11155 10565 170,'0'0'55,"0"0"-43,0 0-5,0 0 50,0 0-18,91-4 9,-57 4 1,5 0-47,-2 0 11,-4 0-13,-3 0-4,-5 0-4,-8 0-72,-8 1-129</inkml:trace>
  <inkml:trace contextRef="#ctx0" brushRef="#br0" timeOffset="9525.6634">11273 10591 37,'0'0'92,"0"0"-89,0 0 2,0 0 94,0 86-37,0-51-10,0-1 13,1 0-47,4 1 2,-1-3-8,3-4-5,-2-2 8,-2-5-13,0 0 0,0-4-2,0-4 0,0-3-44,0-6-98,3-4-163</inkml:trace>
  <inkml:trace contextRef="#ctx0" brushRef="#br0" timeOffset="9946.4504">11652 10576 268,'0'0'134,"0"0"-95,0 0-39,0 0-5,0 0 5,0 0 17,0 90 39,0-58-31,0 0-15,0-3-6,0 2-1,0-3-3,0 1 0,0-2 2,0-3-6,0-1 4,0-4-60,0-2 4,0-4-95,0-3 12,0-9 96</inkml:trace>
  <inkml:trace contextRef="#ctx0" brushRef="#br0" timeOffset="10206.4398">11690 10589 175,'0'0'55,"0"0"-8,0 0-3,42-76 4,-27 64-39,5-1 33,3 6-19,0 3-20,1 0 5,-2 4-4,-1-1-4,0 1 0,-3 1-13,-2 13-3,-4 3-38,-6 2-46,-6-2-40</inkml:trace>
  <inkml:trace contextRef="#ctx0" brushRef="#br0" timeOffset="10413.4216">11740 10677 26,'0'0'163,"0"0"-69,0 0-77,0 0 2,0 0 4,0 0-18,6 10 50,10-5-1,5-2-31,-2 1 5,1 1-27,5 1 4,-7 1-5,-2 2-30,-2 2-62,-11 0-67</inkml:trace>
  <inkml:trace contextRef="#ctx0" brushRef="#br0" timeOffset="10630.4255">11720 10952 113,'0'0'1,"0"0"8,0 0 62,0 0-11,0 0-19,84 8-3,-56-8-38,-1 0 10,-3-2-10,0-1-17,-3 0-51,-2 2-118</inkml:trace>
  <inkml:trace contextRef="#ctx0" brushRef="#br0" timeOffset="10910.917">12278 10932 226,'0'0'162,"0"0"-162,0 0-1,0 0 1,0 0 2,0 0 1,-33 59-3,17-44-3,-3 1-75,-2-5-127</inkml:trace>
  <inkml:trace contextRef="#ctx0" brushRef="#br0" timeOffset="11850.449">12698 10675 84,'0'0'3,"0"0"15,0 0 15,0 0-5,0 0 24,0 0-19,50 50 23,-35-50-14,3 0-32,0 0 12,-5-2-7,5-8-8,-4-7 11,-2-4-16,1-3 3,-4-3-5,-4-1-2,-2-3 2,-3 1 0,0-1-4,0-3-5,0 6 5,0 1 4,-6 5-3,-5 4 10,2 5-11,-1 4 4,-1 5 0,-5 4-11,5 0 10,-6 21 1,3 11-5,2 8 3,0 4 1,5 1 2,1 0 7,1-3 22,5 2-13,0-5 1,0-2 14,0-2-26,5-5 8,2-1-13,4-2-1,0-3 9,-1-3-6,-1-4-6,2-3-40,0-1-68,4-3-61</inkml:trace>
  <inkml:trace contextRef="#ctx0" brushRef="#br0" timeOffset="14018.8232">13441 10737 82,'0'0'72,"0"0"-14,0 0 6,0 0-4,0 0-32,0 0-11,0 0-14,0-3 0,0 3-6,4 0-4,2 0 2,1 0 4,2 0 1,3 0 0,0 0 11,0 0-4,3-1-7,-4-6 0,-1 0-2,-3 0-8,-1 0 10,-1 3 0,-4-1 2,-1 2-2,0 2 0,0 1 0,0 0 0,0 0-2,0 0 2,0 0 0,0 0-2,0 13-11,0 4 13,0 2 0,0-1 0,0 0-2,0 1 2,0-6 0,5 1 0,4-2-3,0-3-1,0-3 4,1-3-6,-1-3 2,5 0 8,0 0-4,-2-2 9,0-8-1,-4-1-8,-2-2 0,-2-1 4,1-1-3,-1 2 1,3 0-2,1 2 6,3 1-6,3 2-1,0 1-4,2 4 5,1 2-5,-3 1 5,-3 0-2,0 1 0,-3 10-9,-2 1 11,2 1 0,-5 3 1,0-3 2,0 2-3,0-1 0,-3-2 4,0-2 5,0-1-14,-12 3 5,0-4-32,-4-2-48,2-5-107</inkml:trace>
  <inkml:trace contextRef="#ctx0" brushRef="#br0" timeOffset="14255.4667">13615 10523 229,'0'0'59,"0"0"-59,0 0-19,0 0 10,0 0-13,0 0-16,19 9-55</inkml:trace>
  <inkml:trace contextRef="#ctx0" brushRef="#br0" timeOffset="15104.4448">14297 10678 10,'0'0'137,"0"0"-96,0 0-23,0 0 2,0 0 30,0 0-17,-3-25 17,-3 22 0,-3 3-40,-4 0-19,-6 4 9,-1 13 0,-1 5-7,1 5 8,1-1-1,8 0 0,7-4-3,0-2 3,4-5 0,0-2-14,1-2 8,11-4 8,3-3-2,3-4 0,0 0-2,1 0-2,-3-11-1,0-4 1,0-2 0,-7 1 6,0 4-2,-6-1 16,-3 8 4,0 0 20,3 4-19,-3 1 3,0 0-22,4 0-2,-2 7-4,7 5-3,3 2 12,1-1-10,5 1 2,0-2 3,0-3-2,3-3-36,-2-6-136</inkml:trace>
  <inkml:trace contextRef="#ctx0" brushRef="#br0" timeOffset="16166.9172">15094 10404 198,'0'0'83,"0"0"-36,0 0-42,0 0-2,0 0 7,0 0-4,0 97 32,0-60-5,0-4-28,0-3 22,0-2-24,0-4-2,0 0 5,0-2-2,0-1-4,-3-3 0,-2 0-7,0-2-10,2-4-58,3-3-46,0-8-52</inkml:trace>
  <inkml:trace contextRef="#ctx0" brushRef="#br0" timeOffset="16554.4618">15098 10361 78,'0'0'83,"0"0"-33,0 0-31,0 0 19,0 0-24,0 0-2,85-74 12,-73 74-19,3 0-4,-5 6-1,4 13 3,-4 7-7,-2 0 8,2 7-3,-6-9 9,-1-1-9,-3-2-1,0-5 0,-1 1 3,-15-2 2,-4-3 0,-5-2 3,-2-4-8,5 0-8,0-3-19,8 2-46,2-3-63</inkml:trace>
  <inkml:trace contextRef="#ctx0" brushRef="#br0" timeOffset="16954.3817">15416 10421 99,'0'0'140,"0"0"-65,0 0-51,0 0-24,0 0 2,0 0 8,0 114 48,0-78-32,0-4 7,0-2-22,0-6 0,0 0-7,0-1 4,-4-4-8,-1-4 0,3 2-12,1-3 3,1-7-69,0-6-54,-2-1-33</inkml:trace>
  <inkml:trace contextRef="#ctx0" brushRef="#br0" timeOffset="17394.4856">15396 10444 91,'0'0'75,"0"0"-15,32-90-6,-17 68-10,1 7-22,-2 3 23,2 6-19,-4 6-19,4 0-7,-2 5 3,0 14-3,0 5 0,-2 2 1,-6 4 0,-3-5-1,-3 4 0,0-3 10,-13-5-10,-7-2 0,-2-7 0,0-3 1,6-3-1,6-4 1,0-1 0,8-1 23,1 0-15,1 0 17,0 0-26,0 2-2,0 4-1,3 6-21,11 3 24,1 3 4,5 0 5,-5 1-14,1 0 5,1-3 0,-1 2 2,-4-1-2,-3 0-8,-2-1-4,1 0-29,-2-1 20,5 1-62,-1-9-52</inkml:trace>
  <inkml:trace contextRef="#ctx0" brushRef="#br0" timeOffset="17786.3784">15832 10439 264,'0'0'110,"0"0"-49,0 0-31,0 0-12,0 0-12,0 0-6,-58 21-3,46 21 3,0-1 0,5-1 6,4-6-9,1-8 3,2 2 0,0-8-4,3-4 4,6-3 0,7-5-6,1-5 10,4-3-4,1 0 2,0-8 8,-1-13 2,2-1-10,-4-7 2,-7-2 3,-6-1-3,-6-1-4,0-2 0,-9 2-11,-7 1 4,2 4-33,2 5-45,-1 8-107</inkml:trace>
  <inkml:trace contextRef="#ctx0" brushRef="#br0" timeOffset="18281.5201">16150 10344 197,'0'0'149,"0"0"-93,0 0-32,0 0 8,0 0-32,0 0 0,30-1 25,-6 1-22,2 0-1,4 0 2,-1 0-2,-1 0 5,-3 0-7,-2 0-32,-7 0-87,-8 0-153</inkml:trace>
  <inkml:trace contextRef="#ctx0" brushRef="#br0" timeOffset="18563.455">16284 10362 136,'0'0'20,"0"0"-6,0 0-12,0 0 51,0 103-4,3-69 14,3 1-36,2-1-2,-4-2 9,0-5-33,-2-3 11,-2-6-8,0 0 1,0-1 12,-3-5-14,-9 2-2,-2-6 21,-2-2-19,0-2-6,-4-4 2,4 0-54,0 0-28,-1-10-18,-1 0-78</inkml:trace>
  <inkml:trace contextRef="#ctx0" brushRef="#br0" timeOffset="19154.3221">16483 10409 235,'0'0'168,"0"0"-143,0 0-25,0 0-7,0 0 7,0 90 38,0-52-15,0-2 1,0-3 10,0-4-25,0-4 4,0-2-10,1-1 1,1-2-4,-1-4 6,1-1-13,-1-4-17,-1-5-79,0-4-89</inkml:trace>
  <inkml:trace contextRef="#ctx0" brushRef="#br0" timeOffset="19390.3488">16547 10375 130,'0'0'82,"0"0"-50,0 0-12,0 0 36,0 0-2,86-39-22,-71 39-10,0 0-21,3 0 4,-3 0-5,0 7-2,-5 0-14,-1 2-53,-7 0-56,-2 3-34</inkml:trace>
  <inkml:trace contextRef="#ctx0" brushRef="#br0" timeOffset="19600.5043">16561 10544 138,'0'0'114,"0"0"-62,0 0 13,0 0-17,0 0-41,0 0 2,36 8 11,-15-5-13,-3 0-4,0-2-3,-1 4-4,-6 2-2,-3 4-83,-5 1-50</inkml:trace>
  <inkml:trace contextRef="#ctx0" brushRef="#br0" timeOffset="19812.1001">16536 10770 242,'0'0'1,"0"0"7,0 0 8,0 0 47,0 0-23,0 0 10,97 12-50,-68-12 10,-3 0-21,4 0-24,-3 0-73,-2 0-51</inkml:trace>
  <inkml:trace contextRef="#ctx0" brushRef="#br0" timeOffset="20225.0736">17070 10385 287,'0'0'69,"0"0"-34,0 0-34,-94 4 11,68 16-12,4 7 5,5 3-1,6 5-1,4-1 7,1-2 13,6 0-17,0-4 0,0-2 1,13-4 1,4-1-5,5-4-3,3-4 0,5-2 9,2-4 2,2-2-10,-3-5-1,-2 0-61,-4 0 23,-4 0-52,-3-6-23,-6-4-35</inkml:trace>
  <inkml:trace contextRef="#ctx0" brushRef="#br0" timeOffset="20720.4633">17249 10311 150,'0'0'213,"0"0"-191,0 0-15,0 0-14,0 0 14,0 0 2,39 0 44,-12 0-31,1 0-6,4 0-16,-1 0 1,-1 0-9,-5 0-11,-4 0-40,-9 0-80,-7-1-85</inkml:trace>
  <inkml:trace contextRef="#ctx0" brushRef="#br0" timeOffset="20953.4456">17392 10331 60,'0'0'185,"0"0"-167,0 0-13,0 0 57,-14 82 15,14-50-54,0-2 28,0 0-30,0 0 1,0-7-1,1-2-11,6-3-12,-2-1 2,-2-2 0,0-3 0,0-2 0,0-2-64,2-3-47,1 2-87</inkml:trace>
  <inkml:trace contextRef="#ctx0" brushRef="#br0" timeOffset="21275.4252">17639 10362 159,'0'0'154,"0"0"-82,0 0-70,0 0 9,0 0 11,0 0-15,77-13 8,-56 13-15,-2 0 0,-2 0-2,-2 0-15,-3 0-61,-8 0-91</inkml:trace>
  <inkml:trace contextRef="#ctx0" brushRef="#br0" timeOffset="21488.4709">17731 10370 98,'0'0'1,"0"0"51,0 0 26,-10 96-27,7-66-1,1 0-10,2-1-19,-1-4-3,1-1-8,0-3-9,0-1-1,0-2 0,0-1-3,0-4 3,-3 1-21,0-7-120,-2-2-114</inkml:trace>
  <inkml:trace contextRef="#ctx0" brushRef="#br0" timeOffset="21668.3932">17668 10716 199,'0'0'242,"0"0"-234,0 0 6,0 0 8,0 0-19,0 0 25,102-23-28,-74 21-4,-2 2 0,-1-2-45,-5-4-54,-1 1-74</inkml:trace>
  <inkml:trace contextRef="#ctx0" brushRef="#br0" timeOffset="22038.1471">18112 10335 145,'0'0'35,"0"0"-29,0 0 9,0 0-13,0 0-1,0 0 34,-88 109-16,79-63 43,1-2-31,5-10-17,3-2 12,0-8-22,0-6 8,2-4-9,7-4 7,1-3-11,5-5 2,0-2-1,3 0 36,0-6 4,1-9-15,-1-6 6,-1-3-21,-3-3-10,-5-5 0,-1 2 0,-8 0-8,0 0 6,0 1-31,-8 4-16,-6 4-112,-1 4-116</inkml:trace>
  <inkml:trace contextRef="#ctx0" brushRef="#br0" timeOffset="22932.4671">18402 10281 43,'0'0'123,"0"0"-9,0 0-32,0 0-73,0 0 1,0 0-10,-16 86 21,13-43-14,-1-1 30,2 1-17,2-7 16,-1-3-18,1-4-17,0-4 14,0-5-15,0-4 0,0-7 6,0-4-2,0 0-2,0-4 1,0-1 2,0 0 5,0-3 0,0-14-7,0-2 5,6-9-7,-2-1-1,4-5 0,0-5 0,0-1-2,4-2 2,-4 1 0,0 6 0,0 8 0,-2 11 1,-1 3-3,-2 8 2,1 3-4,2 2 0,4 3-11,9 21 11,0 9 0,1 9 4,-4 2 0,-2-1 4,-2-2-10,1-5 6,1-6 0,1-6 1,-2-6 5,2-4-3,-3-5 4,-4-6-1,-1-1 4,-3-2 5,3 0 22,-1-2-33,0-14 26,-2-7-28,2-4 19,-2-3-20,1-2 1,-4-2-2,2-3-5,-3 1 1,2 3-36,1 3-46,0 8-86,-1 6-121</inkml:trace>
  <inkml:trace contextRef="#ctx0" brushRef="#br0" timeOffset="26420.3817">15360 11178 106,'0'0'95,"0"0"-63,0 0 21,0 0-46,0 0-2,0 0 14,-52 35-9,43-11 18,2 1-11,-2 3-15,6-2 27,0-2-25,3 1 17,0-6-12,0-4-5,5-3-4,6-1 0,4-5 0,3-5 1,2-1 3,1 0 10,-1-2-9,-5-14-3,2-2-4,-8-4-7,-3-1-13,-5-1 17,-1-2-5,0 5 10,0-3 0,-9 2 0,0 4-2,0 3 4,3 5-2,2 4 35,2 3-17,2 2-1,-1 0 18,1 1-31,0 0 2,0 0-6,0 0-21,0 0 21,0 0-34,15 0 34,3 1-3,4 0 6,1-1-6,-1 0-13,2 0 10,-2 0-6,-1 0 13,1-1-1,-1-8 0,-1 0-16,-1-3 16,-4-1 0,-3-3 0,-2 1 10,-2-3-1,1 1 0,-3 3-2,-5-1 1,-1 2-2,2 5 0,-2 1 1,0 4 22,0 3-18,0 0 6,0 0-11,0 0-6,0 11-10,0 13 0,-5 12 10,2 6-6,2 3 11,-4 2-5,0 1 21,-2-2-20,0-3 15,2-1-5,2-7-11,0-2 13,3-5-13,-4-7 0,3 0 3,1-4 2,-3-3-6,1-2 1,2-7 0,0-4-4,0-1 9,0 0-5,0-3 22,0-11-22,0-5 0,0-12-26,6-1-11,7-6 33,1-4-34,2 1-12,-2 3 49,2 7-12,-2 7 8,-3 9 4,-2 3 1,-1 6 4,1 1-4,1 5 1,1 0-8,2 0-5,1 5 11,-1 8 1,-3 4-1,-2-1-1,-7-1 2,-1 2 0,0-2 2,-9 0 5,-8-3-11,-2-4 4,2-4-19,5-2 10,0-2-9,4 0 0,5 0-1,0-5-35,3-3 27,0 6 0,0-3 22,2 1 5,10 0 4,1 1-3,-1 3 5,3 0-4,-1 0 8,3 0-10,3 0 0,1 0 12,2 0-11,0 0 0,2 0 0,2 0 7,-3 0-16,0-4-2,-8-5 1,-2-4 9,-8-3-7,-2-2 7,-2-1 7,-2 1-4,0 1-3,0 0 0,0 6 1,0 3 11,-2 5 10,-1 3 6,2 0-10,-1 0-18,1 8-6,1 8 3,0 2 3,0-2-3,0 1 3,7-2 0,7-4-2,4-3 2,5-4-2,3-1-5,1-3 7,0 0 11,-7 0-11,-7 0 0,-5-5 1,-6-5 2,-2-2 33,0-3-34,0-3 2,-3-1-2,-8 0 7,2-2-9,2 1 0,1 4-6,2 4 6,1 6 0,1 4 1,2 2 14,0 0-15,0 0-1,0 0-4,12 2-12,6 7 17,7 0 0,4 2 1,-3 0 18,0 1-9,-5 4 2,-6-3 5,-8 3-15,-2 1-2,-5 0 11,0-1-10,0 3 15,0-3-14,0-3 2,0 1-4,0-5-2,4-3 1,6-2-68,1-4-46,4 0-51</inkml:trace>
  <inkml:trace contextRef="#ctx0" brushRef="#br0" timeOffset="27304.1629">16674 11240 19,'0'0'86,"0"0"-25,0 0-35,0 0 5,0 0-23,0 0 18,-69 18-1,57 3 1,2 0 0,5 0-18,4 0 8,1-5 9,0 2-19,8-4 8,4-3-13,0-2 3,6-6 7,0-3-7,3 0-7,1-3 3,-1-10-24,-3-3-13,-2-2-4,-6 0 30,-4 2 5,-5 2 12,1 5-4,-2 3 15,0 3 10,0 3 44,0 0-41,0 0-30,0 3-2,0 8-10,0 2 8,6-1 4,2-3 0,1-1-3,1-4 6,1-4-2,1 0 3,4 0 4,0 0-9,0-10 1,2-8 0,3-5 7,-2-1-6,-4-2-1,-4-2 0,-3-1 12,-5-4-12,3-2 7,-6 1 14,0-1 14,0 6-5,-4 4 18,-1 5-11,2 10-19,3 4 17,-4 6-25,4 0-10,0 19-3,0 17-10,0 14 13,0 4-1,0 2 8,2-5-9,8-4 2,-1-5 0,3-6-4,4-7 4,5-7-5,-3-4-3,6-8-65,0-7-25,-5-3-98</inkml:trace>
  <inkml:trace contextRef="#ctx0" brushRef="#br0" timeOffset="27601.4908">16817 11151 288,'0'0'0,"0"0"-26,0 0 26,0 0 4,0 0 13,0 0 72,82 10-16,-48-10-60,2 0-3,-2 0-8,2 0 1,-1-5-3,0-2-17,-4 0-3,-3 0-42,-5 0-44,-5 1-74</inkml:trace>
  <inkml:trace contextRef="#ctx0" brushRef="#br0" timeOffset="28563.4675">17312 11208 111,'0'0'2,"0"0"35,0 0 52,0 0-34,0 0 4,0 0-44,-56-18-11,40 26 19,2 10-20,3 6 2,2 1 11,4 0-13,5-2 23,0-3-15,0-3-10,8-4 21,4-2-17,1-6-5,1 2 0,2-6 12,2-1-3,1 0-6,0-4-2,-2-11 1,-3-5-2,-2-2-20,-3-1 20,-5 0-11,1 2 9,-4 3-9,-1 1 11,0 7-15,0 4-3,0 3 18,0 3 0,0 0 2,0 0-6,0 6-1,0 4 5,2-2-13,10 0 10,0-4-1,4-1 3,-1-1 1,4-2-12,2 0 12,-4 0-37,0-5 11,-5-5-38,-2-2 37,-5 1 12,-5-4 9,0 0 6,-2-2 10,-12-1 5,0 2 24,0 1-27,3 3 23,2 1 15,6 5-27,2 0 8,1 5-9,0 1-11,0 0-2,18 0-9,5 0 0,9 0-3,-1 7 8,2 4 0,-3 2-3,-8 4 3,-4 5-9,-7 6 9,-6 3-5,-5 2 7,0 3 3,-1-2 5,-5-3 5,3-2-19,3-5 17,0-3-8,5-3-10,14-6 0,9-3-19,4-5-22,0-4-117</inkml:trace>
  <inkml:trace contextRef="#ctx0" brushRef="#br0" timeOffset="32004.4764">5269 12432 82,'0'0'61,"0"0"-3,0 0 12,0 0-2,0 0-43,0 0-25,0 0-2,0 0 2,0 9-4,0 6 10,0 0-5,0 5-1,0 2 6,0-1-9,0 3 3,0-6 0,0-1 7,6-2-6,3-6-1,0 0 0,3-5-6,3-4 6,0 0 0,4 0 1,-1-4-2,0-7 1,-4 0-1,-1 0-8,-3-1 14,-2 0-12,-4 1 7,-1 1 0,-3 1 11,0 3-8,0 0 33,0 3 30,0 1-48,-3 2 5,-1 0-23,4 0 3,0 0-10,0 3-9,0 7 16,10 6-10,4-3 3,2-1 5,-1 0-2,1-3 4,-1-1 0,0-1 3,-1 0-3,-3-4 0,0-3-41,-5 0-4,5 0 7,0 0 1,0-5 35,2-7-5,-2-2 7,-2-1 0,-3-1-5,1-1 5,-4 2 9,3-1 6,-3-1-1,0 2-7,0 2 26,0-1-1,0 2-21,3-1-3,1 0-8,2-1 0,3 3-6,0-3 6,2 2 0,2-3 0,5 0 4,0 0-7,0-2 3,-4 2 0,-3 5 2,-8 2 0,-1 5 0,-4 0 18,-1 2 0,0-4 1,0-1-10,0-2 1,0 1 26,0-2-35,0-3 5,0 4-3,0 1 4,0-1-9,0 5 0,0-3 5,0 4-1,0 0 0,0 2 7,0-1 10,0-1-15,0 1 1,0 1-5,0 0 2,0 0-2,0 0-2,0 0 0,0 0-4,0 0 3,0 0-2,0 0 3,0 0 0,0 0-8,-1 0 9,-7 0-1,5 0 0,-3 0-19,4 0-2,1 6-33,-2-1-24,3 0 23,-2-2-10,2-1 36,0-2 27,0 0-4,0 0 6,0 0 1,0 0 7,0 0 26,0 0-12,0 0 1,0 0 14,0 0-35,0 0 12,0-5-14,0-4 6,0-3-4,0-1-2,6-1 0,-4 0 1,1 4 5,-3-1-8,0 4 2,0 1 0,0-1 3,0 3-1,0 1-2,0 2 16,0 1-15,0 0-1,0 0-3,0 11-11,0 18 6,0 6 13,3 7-5,3 2 0,0 4 6,-3 1-6,0 0 11,-3-4-10,0-6 18,0-3-11,0-6-7,0-4 4,0-5 1,0-4-6,0-7 0,0-4 2,0-6-5,0 0 7,0 0-1,0-9 15,0-11-18,9-5-12,-2-1-9,4 1 10,2 1 1,-1 3-13,3 4 10,-3 3 6,3 6-26,-6 6 27,1 2-7,-1 0-3,5 7 11,-4 9 5,5 0 0,-3 0-1,4-1 5,1-1-5,-4 1 1,4-6 0,-1-1 0,-4-5 0,4 0 0,-2-3-2,-1 0 14,1 0-12,-5-13 0,1 0 4,-4 0-4,-3-1 0,0 2 6,-3 1 9,0 4-15,0 2 40,0 1 15,0 4-6,0 0-14,0 0-35,0 0-13,0 14 7,0 1-4,0 3 5,3-2 5,5 0 0,0 0-1,1-3 2,-1-1-1,5-1 0,1-5-6,5-3 6,1-3 0,2 0-6,0 0 5,-2-12-20,-1-5 21,0-4-7,-7-3 11,-4-6-4,2-3 0,-1-8 1,-1-2-7,-1-4 12,-4 2-6,1 0 3,-2 3 1,-2 6 15,0-2-9,0 4-10,0 8 3,-6 3 5,-1 8 0,4 10 19,0 5-27,0 5 0,1 30-22,-1 14 19,0 11 1,3 4 3,0-4-1,0-6 0,0-4 6,2-8-6,7-6 0,3-6-2,-2-4-4,5-5 12,0-6-6,0-6 0,1-5 2,1-4-7,-1 0 5,2-4 0,1-8 1,-8-2-1,-1 0 0,-8 3 3,-2-3-1,0 5-2,0 3 1,0 4 2,0 2 24,0 0-27,0 2-13,1 10 9,5 3 0,2-2 0,3 1 4,-3-3 0,1-4-5,0-1 5,4-3-48,-4-3-73,-1 0-201</inkml:trace>
  <inkml:trace contextRef="#ctx0" brushRef="#br0" timeOffset="32324.7539">6333 12232 332,'0'0'102,"0"0"-102,0 0-11,0 0-18,0 0-23,0 0-76</inkml:trace>
  <inkml:trace contextRef="#ctx0" brushRef="#br0" timeOffset="33036.3759">5700 12393 50,'0'0'57,"0"0"20,0 0-28,0 0 10,0 0-12,0 0-11,-16-39-13,10 37-15,5 1-6,-4 1-2,-1 0-16,0 0 12,-6 0 3,6 0 1,-1 7-6,-1 1 6,2 1-17,2-1 3,1 2-12,3 0 23,0-1-6,3 0 2,16-2-2,5-5-1,6-2 10,6 0 0,1 0-17,-4 0-105</inkml:trace>
  <inkml:trace contextRef="#ctx0" brushRef="#br0" timeOffset="35766.7342">6621 12579 3,'0'0'41,"0"0"-13,0 0 11,0 0-3,0 0-2,0 0-8,83-49-10,-74 41 9,-1-1-11,-2 0-12,-2-2 5,2 3 9,-4-5-7,-2 1 9,0 1-13,0 0 2,0 1 3,-8-1 0,1 5-1,-2 1-4,-2 4-2,-5 1-6,2 0-5,-5 0 8,7 4-3,-1 6 3,5 3-4,7 1 3,-4 3-5,5 1 4,0 4 4,0-4-1,2 0-1,13-2 4,7-1-3,5-4 11,7-2-10,-1-3 16,0 0-16,-3-2-4,-5-2-44,-7-2-155</inkml:trace>
  <inkml:trace contextRef="#ctx0" brushRef="#br0" timeOffset="37697.3517">7267 12539 109,'0'0'1,"0"0"5,0 0 22,0 0 19,0 0 22,0 0-1,67 4-37,-48-12 4,1-2-19,1-3 0,-2-3 1,-1-2-12,0-1 3,-6-4 17,1-4-18,-4-2-2,-1-2-3,-1-2 11,0-3-13,-4 1 0,-1 2-2,-2 4 2,0 6 0,0 3-1,0 8 4,-5 4 2,2 5 3,2 2-3,1 1 21,0 0-26,-3 13-20,3 19 16,0 7 1,0 6 3,0 2 1,0-3 7,0-4-8,0-5 0,7-7 4,7-2-6,5-5 2,1-4 0,5-6 3,-1-4 0,1-7-3,-1 0 0,6 0 3,1-9-8,-1-8 5,0-3-4,-9-2-21,-3-2 2,-5-2 9,-8-4 7,5-3 2,-5-2 2,-1 1-7,-1-1 6,-3 3-6,0 7-1,0 6 11,0 3 2,0 11 30,0 1 13,0 3-20,0 1-6,0 6-19,0 18-27,0 11 26,0 7-2,0 0 3,0-3 9,0-3-6,0-6 0,0-3 5,0-4-3,0-5-9,0-3 4,0-3 0,0-4 6,0-4 0,0-3-6,0-1 0,0 0 4,0 0 9,0-3-9,0-10-2,2-5-4,7-2-23,4 2 25,-7 3-1,5 2 3,-4 4-2,-4 2 0,3 3 2,1 3-11,1 1-17,4 0 4,-2 0 15,2 5-8,0 6 11,-1 3 4,5-1 0,-1-1-1,0 0 4,0-3-3,-1-1 0,-6-2 0,6-3 0,0-3 0,0 0 2,5 0 0,-1-11-1,-3 0-1,-4-6 0,-1 0-13,-4-2 6,-5 1 7,1 1 0,-2 5 4,0 4 5,0 4-9,0 4 30,0 0-29,0 0-1,0 15-19,0 2 19,0 0-1,0 0 3,7-2-2,-2-2 0,5-6 0,-1 0-2,0-3 2,4-1 0,4-3 0,1 0 9,-5 0-9,4-2 0,-4-9-20,0-4 13,1-1 5,-1-2-20,-1 1 14,-1-1-14,4 4 22,-6 4 8,-3 2-8,-2 4 30,-2 4-30,5 0-3,2 0 3,3 3 0,3 9 1,-3 0 17,-2 0-11,1 2 7,-4-4-14,-2 1 4,-4-1 2,-1-1 1,0-1-7,-3 1 0,-12-3-59,-4-3-68,-2-3-151</inkml:trace>
  <inkml:trace contextRef="#ctx0" brushRef="#br0" timeOffset="37917.314">8298 12087 369,'0'0'35,"0"0"-18,0 0-25,0 0 8,0 0-29,0 0 24,-31-6-59,26 6-73</inkml:trace>
  <inkml:trace contextRef="#ctx0" brushRef="#br0" timeOffset="38415.4836">7370 12207 326,'0'0'72,"0"0"-72,0 0 2,0 0-2,0 0 20,0 0 6,82 5 24,-54-5-25,5 0-12,3 0-1,1 0-10,5 0-4,-6-3-15,-2 3-115,-7 0-130</inkml:trace>
  <inkml:trace contextRef="#ctx0" brushRef="#br0" timeOffset="39441.4713">8944 12308 118,'0'0'138,"0"0"-138,0 0 6,0 0-6,0 0 24,0 0 5,28 5 21,-19-5-31,0 0-6,3 0-2,0-5-3,0-5-8,-3-2 0,3-3-21,-2 0 7,-2 0-25,-1 2 1,-3 5 29,-4 2-4,2 2 12,-2 3 2,0 1 12,0 0-7,0 14-5,0 6-1,0 5 15,0-1-13,0-1 22,1-4-7,4-1-9,6-3 11,-3-3-19,3 0 4,1-6-4,1-5 1,2-1-1,3 0 4,0-1 2,3-16-5,-2 1-1,-4-4-6,0 2 4,-3 4 4,-1 0 1,-1 3 3,2 1-3,1 4 17,-2 3-13,2 3 4,0 0-11,1 4 5,-1 10-5,1-1 0,-5 3 6,3-3 11,-5-1-17,-4 2 0,-3-4 5,0 4 4,0-2-9,-13 1 0,-10-1-16,-5-3-79,-2-5-147</inkml:trace>
  <inkml:trace contextRef="#ctx0" brushRef="#br0" timeOffset="39662.4865">9169 12054 343,'0'0'91,"0"0"-65,0 0-26,0 0-4,0 0 4,0 0-53,0 3-50,0 5-110</inkml:trace>
  <inkml:trace contextRef="#ctx0" brushRef="#br0" timeOffset="41287.4792">9909 12196 74,'0'0'50,"0"0"-48,0 0 14,0 0 45,0 0-6,79-41 29,-61 39-51,3 2-24,-3 0 2,1 7-8,-2 11-6,-1 1 3,-2 5 0,-4-2 8,-4 3-3,-5-1-5,-1-3 2,0 0 10,0-3-12,-4-3 0,-6 0 1,1-6 10,1-3-11,6-5 0,1-1 7,1 0 1,0 0-2,0 0-2,1-10 26,13-9-18,4-7-12,0-2 0,6-1 0,-5 2 2,-1 6-4,-2 3 0,-2 4 2,-2 5-4,-2 3 4,-1 3 0,1 3-3,-2 0-10,4 9 12,-2 8-5,-2 5 6,-1 1-2,-2-1 2,2 2 0,-2-3 4,1-3-3,1-3-1,6-2 0,-2-5 0,1-1 3,1-3-2,-4-4-1,9 0 22,0 0-22,6-9 23,3-4-13,-3-5-10,-5-2 12,-3-1-11,-5 3 4,-3 0-2,0 4 8,-6 2-11,-2 0 4,0 6-4,0 1 24,-3 5-14,-3 0-6,-3 5-4,-3 13-13,0 6 10,0 2 3,9-2-4,3-2-1,0-2 5,0-5 0,0-1-3,9-6 3,0 0-5,-2-3 4,4-5 1,3 0 2,0 0-2,0-9-3,1-6-14,-8-3-43,-2 0 22,-4-2 0,-1 2-17,0 0 27,-4 1-22,-11 5 50,-2 5 34,5 2-6,4 4 31,3 1 0,5 0-34,0 0-25,0 0 0,0 0-7,0 0 5,5 0-13,6 0 13,1 0 2,3 0 0,-1-8-3,0-1 7,2-5-2,1-7 5,0-2 4,-1-8-15,-1-2 4,0-3 0,-4-3 3,1 2-1,-2-1 5,-4 4 27,-3 5-29,-3 4 12,0 4 17,0 8-11,0 5 11,0 7-10,0 1-9,0 3-15,0 22-23,-2 15 21,-1 13 2,0 3 0,3-1 1,0-4 5,0-6-6,0-5 4,0-5 3,8-5-9,5-4 2,2-5 0,3-3-2,2-6 4,-1-7-4,5-4-3,1-1-68,1 0-16,-1-15-75,-6-6-95</inkml:trace>
  <inkml:trace contextRef="#ctx0" brushRef="#br0" timeOffset="41564.4889">10542 12070 193,'0'0'103,"0"0"-90,0 0-13,0 0 5,0 0 25,82-4 18,-51-2-27,0 1 8,4 2-29,-4 0 4,2 1 0,3-3-4,-5 0-13,2 1-55,-3-2-170</inkml:trace>
  <inkml:trace contextRef="#ctx0" brushRef="#br0" timeOffset="43549.4042">11508 12259 78,'0'0'13,"0"0"16,0 0 13,0 0 6,0 0-4,0 0 19,69 35-23,-55-35 10,3 0-16,-3 0-32,4 0 7,-3-8-6,1-3 7,-2-1 25,2-3-23,-4-1-9,1-2 3,-2-7-6,-1 0 0,2-5 0,-4-3 6,-2-2-11,-2-3 5,0 1-2,-1-1-3,-1 3 1,-1 4 1,-1 4 1,0 3 2,0 4 5,0 5-2,0 5 1,0 3-4,0 7 7,0 0-7,0 0 0,0 0-11,0 10 9,0 15-14,0 10 16,0 8-3,0 6 9,0 3-14,0 2 12,5-2-4,2-7 3,1-8 1,8-3-4,-4-8 0,6-4 4,0-6-5,3-5 1,6-5 0,1-6 7,6 0-3,-2 0 8,-7-11-12,-3-1-3,-7-3 2,-4-3-8,-5-3 9,-6-1-6,0-2-22,0-2-18,-9 3 37,-5 2-7,0 4 14,2 6 1,2 0 1,0 4 2,3 0-2,2 4 0,2 3 17,2 0-11,-1 0-6,2 0 0,0 0-11,0 0 6,6 0-13,5 3 18,8 1 16,0-4-15,2 0 18,0 0-13,1 0-1,-2 0 9,1 0-13,0 0-1,-6 0 0,-2 0-4,-4 1 3,-3 8 0,-1 3 1,-2 5 4,-3 2-1,0 5-3,1-3 0,1 0 8,3-1-5,1-3-3,2-4 2,1-1 4,4-3 5,1-3-7,0-2-4,2-2 8,0-2-9,0 0 2,4 0 1,-4-15-2,4-3-7,-7-5-4,0-2 7,-5 0-7,-2-3 9,-6 5 2,0 4 0,0 4-1,0 6 10,0 5-9,0 2 15,0 2-12,0 0-6,0 9-10,0 12 13,0 3-7,0 1 15,0-3-8,0-2 13,9-4-9,-3-1 5,0-4-9,1-2 1,3-5 0,1-1 1,4-1-2,1-2 7,-2 0 2,2-3-9,-5-10 0,0-2 0,-3-4 0,3-2-15,-5-2 10,-2 4 5,-4 2-18,0 7 18,0 4 4,0 2 11,0 4 17,0 0-32,0 0-1,0 8-10,0 9-5,0 6 13,3-1 3,3-1 0,1-1 3,1-4 3,7-2-6,-3-3 0,2-1 9,2-7-7,0-2-2,0-1 0,2 0 18,0-1-12,-3-10-5,0-4-1,-2-5 13,-4-4-12,-1-2-1,-1-5 0,-4 0-7,-3 1 6,0 3 1,0 4 0,-1 10 2,-8 5 3,6 8 2,-3 0 4,0 15-11,0 12-3,1 4 3,5 3 4,0-6 4,0-3 0,14-4-8,1-3 0,0-7 9,1-1-9,2-4 0,4-6-29,-2 0-78,-2 0-100</inkml:trace>
  <inkml:trace contextRef="#ctx0" brushRef="#br0" timeOffset="44147.3667">11735 11938 113,'0'0'147,"0"0"-96,0 0-2,0 0 8,0 0-41,0 0 19,88-9-24,-55 9-8,1 0 11,1 0-14,-1 0 0,-1 0 6,0 0-6,-2 0-43,-4 0-97,-2 0-179</inkml:trace>
  <inkml:trace contextRef="#ctx0" brushRef="#br0" timeOffset="45344.2916">11501 11921 39,'0'0'45,"0"0"-7,0 0 13,0 0-13,0 0 6,0 0-25,30 0-7,-14 0-12,3 0 1,7 0 21,7 0-6,8 0 6,3 0-14,2 0-8,-6 0-13,-4 0-103,-10 0-110</inkml:trace>
  <inkml:trace contextRef="#ctx0" brushRef="#br0" timeOffset="48130.1144">13469 12165 198,'0'0'144,"0"0"-141,0 0-2,0 0-1,0 0 0,0 0 16,30 3 49,-17-3-39,-1 0 0,1 0 6,-2-7-30,-2-2 20,4-2-8,-2-2-12,-1-3 13,2-1-13,-1-9 2,-1 1 3,2-6 0,-2 0-14,-2 1 7,2-2 0,-4 2 6,0-2-5,0 2-1,-3 3 0,-3 4 8,0 7-8,0 2 5,0 7-5,0 3 26,0 2-12,0 2 2,0 0-16,0 0-12,0 24 4,0 12-3,0 15 11,0 7 1,0 5 3,0 4 2,0 1 21,0-2-24,0-4 11,0-3-12,0-8 3,0-3 12,0-3-17,0-3 8,3-3-8,4-1 6,1-3-8,-2-7 2,-1-3 0,-1-7 1,0-4-1,-2-6 0,1-3 0,-2-4 0,1-1 0,-1 0 0,2-10 0,2-15-2,1-7-23,1-8-4,-2 0-4,-4 0-12,-1 4 45,0 2-9,0 1-18,-3-1 9,-7 3-8,4 2 5,-2 5 16,2 3 3,3 5 2,3 0 8,0 1-1,9 2-2,10-1-5,1 4 0,6-2 4,3 1 3,1 0-11,3 0 4,1-1 0,1 1-1,-2 2 2,-5 1-2,-6 1-5,-7 3-12,-5-1 14,-7 3 2,-3 2 2,0-1 8,0 1 6,0 0 10,-7 0-24,-5 0-4,-1 0 0,-2 4 4,3 10 0,1 3-12,3 1 15,3 1-3,4 0 0,1-1-5,0-2 3,0-3 2,10-2-1,3-1-9,4-3 15,5-3-5,-1-4 0,-3 0 3,1 0-9,-2 0 4,-5-6-21,-2-6 17,-4-2-22,-6-2 17,0-2-7,0 0 10,-1 2 8,-7 2 7,1 1 12,1 6 30,3 3-5,0 1 6,3 3-12,0 0-36,0 0-2,0 0-4,0 0-11,4 0 10,10 0 2,5 0 3,1 0 10,0 0-2,1 0-12,3 0 4,-1-11 0,0-1 6,0-3-6,-7 0-6,-4-3 3,-8 0-1,-4-2 4,0 2 0,0 1 1,-13 1 3,0 1-3,-5 0-1,7 1 0,-1 6 4,4 1-11,2 4 7,4 2 0,2 1 2,0 0 0,0 0-4,2 0-19,14 0 13,8 0 0,6 1 9,1 5-1,-1 2 1,-3 1 1,-2 5-2,-4 2 0,-5 2 11,-2 5-14,-8 2 3,-3 4 0,-3 1 16,0-1-12,0-1-4,0-4 0,0-2 9,0-4-13,3-4 4,10-3-13,5-2 12,6-4-86,1-5-110</inkml:trace>
  <inkml:trace contextRef="#ctx0" brushRef="#br0" timeOffset="52598.5023">15192 11925 128,'0'0'122,"0"0"-63,0 0-43,0 0-5,0 0-11,0 0 0,0 0 56,13 64-33,-8-35 5,-2 1 12,-2 2-30,2-3 25,-1 2-34,1-4 4,-2-3 0,3-1-2,-3-5-3,2-4 0,-3-1 10,0-4-10,0-3 0,0-3 0,0-3-7,0 0-4,0 0 4,0 0 6,0-9-52,0-6-29,0-2 2,0-2 6,0-2 34,0-2 7,0 0 33,0-2-2,0-2 2,0 1 0,0-2 4,0 0 12,1-2 7,11 3-3,0 0 0,3 6 11,-4 3-14,2 3 28,-3 5-15,-1 2-24,-2 5 14,0 3-16,-4 0-4,4 7 0,2 15-6,3 3 6,-1 3 5,-4 1 5,2-5 7,-5-1-8,-1-7-9,2 0 0,-1-6 8,1-1-12,0-5 4,-4-1 0,2-3 3,-3 0 5,0 0-8,3 0 2,3-1 4,1-14 20,2-5-23,1-2-1,3-2 29,0 0-28,0 0 11,4 2-14,-4 5 13,-1 2-15,0 5 2,-6 6 0,2 4-2,-1 0 3,5 7-2,0 15 1,1 0-9,-4 4 5,-1 1 7,-2-1-3,-2 0 8,3-2-4,-4 1-4,5-4 0,-5-2 7,2-2-22,-4-4 15,-1-1-46,0-4-22,0-3-105,0-5-42</inkml:trace>
  <inkml:trace contextRef="#ctx0" brushRef="#br0" timeOffset="52935.511">15795 11900 138,'0'0'174,"0"0"-78,0 0 10,0 0-35,0 0-41,0 0-21,-3-4-9,9 4 0,7-2 0,7 1 10,-1 0-10,-1-1 1,1 2-1,2-3 0,-1 2-5,-1-1-33,-3-1-42,-1 1-56,-7 2-9,-5-1-60</inkml:trace>
  <inkml:trace contextRef="#ctx0" brushRef="#br0" timeOffset="53163.4986">15908 11869 134,'0'0'38,"0"0"-17,0 0-19,0 0 89,0 0-24,-4 78-48,4-51 0,0 4 3,0-5-18,0 0 14,1-2-18,2-4 4,-3-1-4,0-2 11,0-2-19,0 0 8,-9-3-72,-3-5-54</inkml:trace>
  <inkml:trace contextRef="#ctx0" brushRef="#br0" timeOffset="53331.4969">15813 12191 56,'0'0'143,"0"0"-104,0 0 37,0 0-35,0 0-12,85-3-18,-63-2-6,5 3-5,-2 0-2,-2-1-49,-1 0-78</inkml:trace>
  <inkml:trace contextRef="#ctx0" brushRef="#br0" timeOffset="53898.6131">16448 11889 98,'0'0'124,"0"0"-48,0 0-16,0 0 24,0 0-45,0 0-32,-9 22-6,-6 10 6,-3 0-3,1 5-4,0-4 2,-1-1 1,1-4 0,0-1-3,-2-2 3,2-3 0,-1-2-6,3-2-9,2-5-70,2-5-61,4-5-71</inkml:trace>
  <inkml:trace contextRef="#ctx0" brushRef="#br0" timeOffset="54196.4949">16304 11889 245,'0'0'106,"0"0"-92,0 0-7,0 0-9,0 0 4,0 0 7,52 78 26,-42-48-30,4-1 6,-2 0-7,2-1-1,-2-3 5,3-3-7,-1-2-1,-4-2 6,2-1-4,-3-3-4,-1-1-2,0-2-46,-2-4-45,2 1-86</inkml:trace>
  <inkml:trace contextRef="#ctx0" brushRef="#br0" timeOffset="54499.3887">16687 11892 305,'0'0'67,"0"0"-60,0 0-12,0 0 10,0 0-1,21 82 20,-17-53-7,-2 1 11,2-3-20,-2-3-2,-1-3-4,1-4 8,-2-2-15,1-3 5,1-3-12,-1-5 0,-1-1-110,0-3-111</inkml:trace>
  <inkml:trace contextRef="#ctx0" brushRef="#br0" timeOffset="54747.508">16732 11851 201,'0'0'60,"0"0"-40,0 0-3,0 0 32,0 0-15,0 0-18,77-35-11,-56 35-3,3 0-4,-2 0 1,-5 0-23,-2 0 5,-5 0-40,-7 6-41,0 2-43</inkml:trace>
  <inkml:trace contextRef="#ctx0" brushRef="#br0" timeOffset="54987.493">16729 11975 31,'0'0'41,"0"0"-4,0 0 22,0 0 12,0 0-18,0 0 19,64 32-9,-39-32-55,-3 2 3,-5 2-11,-1-1-7,-4 2 4,-1 2-61,-7 1-40,-4 0-101</inkml:trace>
  <inkml:trace contextRef="#ctx0" brushRef="#br0" timeOffset="55182.4781">16757 12185 119,'0'0'20,"0"0"66,0 0 20,0 0-41,0 0-9,88 6-35,-60-6-15,2 0-6,-3 0-5,-6 0-59,0-5-70,-6 2-128</inkml:trace>
  <inkml:trace contextRef="#ctx0" brushRef="#br0" timeOffset="55640.4495">17284 11837 201,'0'0'155,"0"0"-152,0 0 6,0 0 46,0 113-28,-2-77 8,2-1 6,0-4-29,0-2-2,0-5-7,0-3 6,0-3-16,0-5 7,0-2-65,0-4-34,0-4-108</inkml:trace>
  <inkml:trace contextRef="#ctx0" brushRef="#br0" timeOffset="55987.4285">17236 11804 59,'0'0'189,"0"0"-161,81-36-24,-45 34-1,0 2 12,-3 0-15,-1 22 10,-4 6 12,-5 10-9,-7 4 10,-9 0-4,-4-1-13,-3-4 31,0-5-36,0-3 25,-13-4-7,-8-4-17,-3-1 18,-1-3-17,-2-4 0,-2 0 7,-2 1-10,-2 0-24,-1-1 2,-3 1-36,4-2-3,0 3-45,0-3-116</inkml:trace>
  <inkml:trace contextRef="#ctx0" brushRef="#br0" timeOffset="57164.3535">15256 12885 42,'0'0'105,"0"0"-55,0 0 4,0 0-20,0 0 26,0 0-29,-29-74-13,18 66 11,-3 3-22,0 5-3,-2 0-4,-4 0 1,2 0-2,0 4 1,5 11-2,4 5-7,4 2 9,5 4 0,0 3-6,2-1-1,14 1 4,2-2 2,3-3 1,-2 0 7,1-4-7,-6-1 2,-2-1-1,-3 0 11,-6-1-12,-3-1 0,0 1 2,-1-2 3,-11-1-4,-1-4 22,-1-2 5,2-7-21,0-1 25,-1 0-4,-2 0-1,1-6 7,-2-6-33,1-3 8,0 0-9,2 0-5,4 2-14,0 2-48,7 0-64,2 1-50</inkml:trace>
  <inkml:trace contextRef="#ctx0" brushRef="#br0" timeOffset="57602.3422">15464 12695 145,'0'0'91,"0"0"-15,0 0-28,0 0 8,0 0-18,0 0-31,1-6-14,-1 30 2,2 14 5,-2 10 6,0 5 8,0-4 15,0-2 26,0-7-50,0-6 27,0-6-32,0-4 3,0-6 0,4-2-3,5-4 0,4-3 7,7-4-1,2-5-7,5 0 1,3 0-27,0-8-3,-6-5-71,-8-3-94</inkml:trace>
  <inkml:trace contextRef="#ctx0" brushRef="#br0" timeOffset="57830.5192">15395 12916 167,'0'0'26,"0"0"-15,85 0-5,-52 0 19,1-1-19,0-2 3,-1-5-9,-4 5-12,-7 2-77</inkml:trace>
  <inkml:trace contextRef="#ctx0" brushRef="#br0" timeOffset="59199.4953">15905 12945 223,'0'0'57,"0"0"-36,0 0-20,0 0 25,0 0 10,0 0-9,-58-31-1,40 31-26,0 15 0,0 4-3,2 2 8,4 2-5,4-1 0,5-4-2,3-1-5,0-3 7,0-6 0,0 0-3,9-2-1,3-4 4,5-2 0,1 0 5,0 0-3,-2-8-2,-1-5 0,-3-4 4,0-1-3,-5 0-2,-1 3 1,0 1 0,-3 4 18,1 4-8,-2 4 18,-2 2 17,0 0-45,0 0-1,3 3-18,2 9 19,1 3-2,3-2 2,1-3 0,0 0 0,-1-4 9,5-1-12,-5-4 3,5-1 0,0 0-1,1 0 4,3-4 4,1-11-1,-1-8-4,3-2-4,-3-2 2,-3-6 0,1-5 2,-2-3-2,1-4 0,-2 3 6,-4 2-1,-3 6-5,-3 7 1,0 5 10,-3 5 5,0 6-11,0 7 9,0 2 1,0 2-15,0 3-7,0 22-14,-3 7 21,-3 9 6,3 1-5,0 1-1,2-1 0,1-2 4,0-2-8,0-5 4,7-5-1,8-3-5,-2-4 10,2-5-4,-3-5 0,3-5 3,0 0-4,3-3 1,0-3 0,3 0 5,-3 0-3,1-3-1,-1-8-1,-5-2-3,1-2-4,-5 0-17,-3-5-4,-5 1 26,-1-1-14,0 1 16,0 1-4,0 2-5,-7 6 8,1 2-2,-3 7-2,1 1-5,2 0 8,-1 14 2,4 4-5,-1 4 2,4 1 0,0-1 3,0-1-2,0-3 2,0-3 0,11-3 4,0-3 0,4-1 1,3-7-5,1 1 8,3-2-2,1 0 10,-1-2-16,0-10 0,-3-4 0,0-2-9,-4-2 0,0-5-3,-3 0 11,-2-3-7,-2 3 9,-4 3-1,-2 7 13,-1 8-12,-1 5 35,0 2-12,3 0-24,2 15-11,3 6 11,0 0 0,-1 4 24,-2-4-20,1-2 10,-3-1-14,-3-1 4,0-1 7,0-1-9,-6 0 4,-6-1-5,-7-1-1,-1-2-24,-5-2-59,-2-4-65,-1-5-103</inkml:trace>
  <inkml:trace contextRef="#ctx0" brushRef="#br0" timeOffset="59590.4996">16129 12730 283,'0'0'131,"0"0"-104,0 0-21,0 0 35,91-9-16,-54 6-10,7 0 1,0 0-15,-3-1-1,-7 3 0,-4 0-7,-6-1-23,-8 2-45,-7-1-85,-8-1-113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42:18.0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4374 14406 180,'0'0'96,"0"0"-91,0 0 3,0 0-8,0 0-8,0 0-11,0 0-26,0 0-61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3-14T09:28:40.8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2187 2798,'24'0,"-48"0,48-23,-24-1,0 1,0-1,0 1,-24 23,1 0,-1 0,1 0,-1 0,1 23,-1 1,24-1,-23-23,-1 24,1-1,-1 1,24-1,-23-23,23 24,0-1,0 1,0-1,0 25,-24-25,24 1,0-1,0 24,-24-23,24 23,0-24,0 24,0 0,0 0,0-23,0 46,0-46,0 46,0-23,0 1,0 22,0-23,0 24,0-1,0-23,0 24,0-24,0 23,0 1,0-24,0 24,0-1,0 1,0-24,0 23,0 1,0-24,0 0,0 23,0-23,0 1,0-1,24 0,-24 0,0 0,0 0,24 0,-24 0,0 0,0 23,0-46,0 23,0 23,0-46,0 23,0 0,0 0,0 0,0 0,0-23,0 23,0 0,0 0,-24-24,24 24,0 0,0-23,0 23,-24-24,24 25,0-25,0 1,0 23,0-24,0 1,0-1,0 1,0-1,0 1,0-1,0 1,0-1,0 1,0-1,0 1,0-1,0 1,0-1,0 1,24-24,-24 23,24 1,-24-1,23-23,1 0,-1 0,1 0,-1 0,24 0,-23 0,23 0,0 0,0 0,-24 0,24 0,0-23,24 23,-48 0,24 0,-23 0,23 0,-23 0,23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7:11:08.2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5415 1236 35,'0'0'116,"0"0"-69,0 0 25,0 0-17,0 0-14,0 0-10,0 0-9,2-4 12,-2 4-14,0 0-4,0 0-10,0 0-6,0 0-4,0 9-12,1 10 11,2 8 1,0 5 4,0 0 0,-1 1 0,-2 1 7,0-2-7,0 0 0,3-5-1,-3-2-3,0-2 4,3-4-3,-3 1-29,4-4-50,-4 2-1,0-7-60</inkml:trace>
  <inkml:trace contextRef="#ctx0" brushRef="#br0" timeOffset="632.0499">5280 1212 76,'0'0'38,"0"0"-20,0 0 50,0 0-23,0 0-14,38-78 2,-24 65-12,5 0 0,6 5 20,3 3-20,10 1-15,4 4 1,4 0-1,2 10-6,-2 11 0,-7 9 0,-3 4 3,-5 4-2,-1 4 0,-5-3-1,-4-3 3,-4 1-3,-8-7 0,-6 1-13,-3 0 12,-9-2-9,-18 2 10,-9-4-3,-3-1-18,-4-4 20,-2-1-13,2 0 1,-5-3 5,5-1 8,1-4-16,5-4 16,10-6-65,3-3 23,8 0 32,1-4-5,9-10-23,0 1-10,3-1-69</inkml:trace>
  <inkml:trace contextRef="#ctx0" brushRef="#br0" timeOffset="1315.9211">6057 1226 243,'0'0'70,"0"0"-70,0 0-14,0 0 14,7 82 29,-1-36-4,-1-9-6,1 0 6,1-6-13,-2-4 0,-1-1-7,1-5-5,-4-2 0,-1-1-2,0-1 7,0-2-8,0 0 3,0-3-75,-1-6 7,-1-4-54,2-2-39</inkml:trace>
  <inkml:trace contextRef="#ctx0" brushRef="#br0" timeOffset="1617.0248">6118 1191 210,'0'0'65,"0"0"-22,0 0 21,0 0-20,0 0-43,0 0-2,81-39 4,-59 37-3,3 2 0,-1 0-6,-3 0 5,-3 0 1,-4 0-28,-4 8-19,-4 2-27,-6 6-37</inkml:trace>
  <inkml:trace contextRef="#ctx0" brushRef="#br0" timeOffset="1878.1936">6039 1537 79,'0'0'19,"0"0"59,0 0-40,94-9 24,-60 0-52,4 3-7,-3 2 0,-9 1-3,-5 3 0,-8 0-29,-7 0-43,-6 9 1</inkml:trace>
  <inkml:trace contextRef="#ctx0" brushRef="#br0" timeOffset="2110.0016">6108 1749 80,'0'0'56,"0"0"5,0 0-6,86 4-6,-59-4-1,-2-4-40,-1 4-6,-4-3 7,-3 2-9,0 1-10,-2-2-41,-5 2-89</inkml:trace>
  <inkml:trace contextRef="#ctx0" brushRef="#br0" timeOffset="4821.9936">6622 1223 19,'0'0'104,"0"0"-39,0 0 17,0 0-28,0 0-2,0 0-1,0 0-22,0-9 20,0 7-13,0 2-7,0 0 4,0 0-22,0 0 3,0 0-14,0 0 4,0 0-9,0 6-4,0 11 8,0 13-5,0 4 9,5 7-4,-2 0 1,0-2 0,0 0 3,6-6-3,-6-6 0,0-2-5,0-4 10,-3-2-5,0-4 0,0-2-15,0-3 2,0-6-23,0-4 19,0 0-2,0 0-9,0 0 27,0 0-1,0-6-33,0-7 22,0-4-7,0-1 16,0-6-6,0-2 13,0-5-3,0-1 0,0-1 8,0 0 7,0 2 5,0 0 7,0 5-5,0 4-11,0 4 12,0 6 3,0 4-24,0 5 17,0 3-12,0 0-3,0 0-8,3 9-9,13 13-9,7 6 17,2 10 5,3-1 0,2 1 0,-2 0 0,1-5 0,-4-3 3,-5-1-3,0-10 0,-5-3 7,-1-4-7,-4-4 0,-4-3 0,-3-4 2,-2-1 3,1 0-5,-1 0 23,-1 0 1,2-11 39,1-8-36,-3-5-20,0-8 9,0-4-14,0 0-2,0-5 0,0 4-2,-3 1-5,1 0-5,1-1-28,-1 7 6,2 3-52,-1 6-45,-6 15-188</inkml:trace>
  <inkml:trace contextRef="#ctx0" brushRef="#br0" timeOffset="9486.7626">6127 1646 26,'0'0'58,"0"0"-6,0 0 9,0 0-28,0 0 3,0 0 9,0 0-25,0-5-1,0 5-7,0 0-11,0 0 8,0 0-9,0 0 0,0 0 0,0 0-2,0 0 2,0 2-8,0 10 8,0 1 7,0 2-5,0 1-2,0-2 1,0 1 4,0 0-5,0-1 0,0 1 0,-3-2 1,-2 0 0,4-1-2,-5-2 1,2-2-35,1-2-21,-2-4-75</inkml:trace>
  <inkml:trace contextRef="#ctx0" brushRef="#br0" timeOffset="11147.6582">471 1250 38,'0'0'87,"0"0"8,0 0 10,0 0-21,0 0-4,0 0-3,3-5-37,-3 5 7,0-1-21,0 1-24,0 0-2,-1 0-4,1 12-23,0 10 25,10 10 2,-1 2-3,-9 3 3,3-4 0,0 0 5,3-2-5,-3 0 1,4 2-2,-4 0-21,0-1 9,3-6-28,-1-3-2,1-3-12,1-4-4,-1 2-45,-3-8-78</inkml:trace>
  <inkml:trace contextRef="#ctx0" brushRef="#br0" timeOffset="11552.6305">495 1212 112,'0'0'60,"0"0"-10,0 0-10,0 0 3,0 0-16,0 0-25,67-78 6,-46 78 8,0 0-16,-3 0 5,7 18 28,-6 5-32,-2 2 9,-1 2-4,-7-1-12,-4-5 1,-5 4 5,-3 1 17,-21 1-6,-6 0-4,-1-3-7,1-6-2,0-6-11,2-1-22,5-8-33,-5-3 12,6 0-48</inkml:trace>
  <inkml:trace contextRef="#ctx0" brushRef="#br0" timeOffset="12311.006">826 1259 48,'0'0'137,"0"0"-87,0 0-5,0 0-45,0 0 0,0 0 33,22 103-6,-14-60 17,-2-4 17,3-1-34,-3-3-3,0-3-24,-3-3 7,1-2-3,-4-3-4,0-2-1,0-2-11,0-5-53,0-4-18,0-5-62</inkml:trace>
  <inkml:trace contextRef="#ctx0" brushRef="#br0" timeOffset="12827.0007">886 1308 81,'0'0'87,"0"0"-4,0 0-4,1-91-27,7 74 3,1 6-40,1 3 2,4 0-12,2 6-4,2 2-1,4 11 10,2 14-9,-1 4-1,-4 4 8,-4 0-8,-6-1 0,-6 1 0,-3-1-7,0-2 14,-18-2-7,-3-5 0,-6-5-11,3-3 11,5-7 3,4-7-1,3-1 4,5 0-5,2-6-1,4-1 5,1-1-2,0 3 21,1 3-19,11 2 3,3 0-2,6 0-1,-3 4-5,10 8 11,-1 0-4,3 3-2,-2 2-3,2-1 3,-3 4-5,-5-1 0,1 1-12,-7-2-29,-1-4-21,0-4 22,-2-2-49,-1-4-64,-6-4-27</inkml:trace>
  <inkml:trace contextRef="#ctx0" brushRef="#br0" timeOffset="13266.9847">1405 1367 168,'0'0'105,"0"0"-20,0 0-7,0 0-20,0 0-33,0 0 0,-73-39-25,67 60 5,-5 9-12,1 8 11,3 2-4,2 1 1,5-3 6,0-7-8,3-4 1,15-7 0,0-4-4,7-6 8,4-7-4,-4-3 5,3 0 0,2-14-3,-6-6-1,3-3 6,-2-3 6,-10 0-12,-3 1 0,-10 1 11,-2-1-12,-2 4 0,-17 2-1,2 1-15,-5 3 8,-2 3-29,3 1-41,2 7-88</inkml:trace>
  <inkml:trace contextRef="#ctx0" brushRef="#br0" timeOffset="13718.9719">1669 1291 156,'0'0'96,"0"0"-34,0 0 28,0 0-8,0 0-19,0 0-11,-15-29-25,15 29-27,0 14-10,3 11-4,8 7 14,3 2 11,-3-1-4,1 0-8,-3-1 1,1-5 0,1-2-8,-1-2 8,5-1-30,-7-3 8,0-4-28,-3 1-29,-5-2-30,0-5-63</inkml:trace>
  <inkml:trace contextRef="#ctx0" brushRef="#br0" timeOffset="14041.6325">1712 1206 263,'0'0'14,"0"0"-11,26-93 3,-5 73 1,-1 7-4,2 8 3,-3 5 30,3 0-25,2 14-8,-3 10 19,-2 5-19,-2 0 10,-2 2-13,-8-1 0,-7 1-5,0 0 3,-12-2 2,-10 0 4,-8-6-4,3-1-5,-3-7-17,5-4-13,1-2-17,3-8-47,5-1-69</inkml:trace>
  <inkml:trace contextRef="#ctx0" brushRef="#br0" timeOffset="15004.1484">2112 1305 312,'0'0'47,"0"0"-6,0 0-38,0 0 13,0 0-9,0 0 14,18 100 8,-13-69 10,-1 1-15,0-2-1,1-2-12,-2-2-10,-3-2 2,0-1-3,0-3-1,0-2-26,0-6-29,0-3-42,0-6-43,0-3-51</inkml:trace>
  <inkml:trace contextRef="#ctx0" brushRef="#br0" timeOffset="15233.0169">2145 1286 170,'0'0'96,"0"0"-34,0 0-7,15-89 5,0 76-23,-3 7-25,4 3 1,2 1-13,3 2 0,-1 0-5,-1 9-2,-3 6-17,-4 3-82,-6 2-34,-6 0-32</inkml:trace>
  <inkml:trace contextRef="#ctx0" brushRef="#br0" timeOffset="15433.0086">2115 1459 151,'0'0'10,"0"0"71,0 0-16,0 0-22,0 0-16,97 8-21,-75-8 7,-2 0-13,-5 0-11,-11 10-55,-4 5-100</inkml:trace>
  <inkml:trace contextRef="#ctx0" brushRef="#br0" timeOffset="15634.3487">2115 1722 0,'0'0'42,"0"0"-6,0 0 53,0 0-30,91-21-29,-55 8-18,4-2-6,-2 1-6,-1 5 0,-6 2-3,-4 1-84,-3-1-83</inkml:trace>
  <inkml:trace contextRef="#ctx0" brushRef="#br0" timeOffset="15918.0312">2509 1287 324,'0'0'109,"0"0"-70,0 0-39,0 0-22,0 0 22,9 91 20,-3-49-5,0-3 13,0-3 6,-3 0-28,0-5 2,0-3-8,1-3 7,1-5-12,1-4 5,-2-5-63,1-5-66,-1-6-54</inkml:trace>
  <inkml:trace contextRef="#ctx0" brushRef="#br0" timeOffset="16349.0122">2555 1308 293,'0'0'50,"0"0"21,5-97-40,8 74-21,-1 5 0,2 6-7,-1 11 15,2 1-18,3 1 8,-3 19-16,-2 4 9,-2 4-1,-8 2 0,-3 4-11,0-3-13,-5-5-21,-10-2-17,0-5 61,-1-5-18,1-2 19,3-6 8,3-1-2,5-5 40,2 0-3,2 2-28,0 1-15,0 2-9,3 1 9,10 1 9,7 1 2,1 1 16,1-2-7,2 4-6,-6 3 0,-2 0-7,-2 5-5,-1-1-2,1 4-9,-2 1 7,-2 0-29,-1-7-13,0-4 5,1-4-41,-1-5-39,-1-3-11</inkml:trace>
  <inkml:trace contextRef="#ctx0" brushRef="#br0" timeOffset="16637.0094">2888 1260 38,'0'0'424,"0"0"-390,0 0 2,0 0-9,0 0-27,0 0-8,20-9 8,3 4 21,1 1-14,3 0 7,1-2-13,-1 1 8,-3 1-18,-6 1-10,-4 0-62,-7 3-43,-7 0-103</inkml:trace>
  <inkml:trace contextRef="#ctx0" brushRef="#br0" timeOffset="16851.0101">3009 1250 79,'0'0'95,"0"0"-12,0 0-7,-3 86-22,3-62-34,0 1 25,1 0-5,4-3-11,-1-1 1,1 0-30,1-1 3,-3-1-3,4 1 0,-1-2-13,-3 1-21,0-1-39,2-4-4,-2-4-96</inkml:trace>
  <inkml:trace contextRef="#ctx0" brushRef="#br0" timeOffset="17168.0252">3236 1239 470,'0'0'92,"0"0"-59,0 0-5,0 0-24,0 0-4,0 0 0,65-30 5,-44 27-7,-4 2 3,-1-2-1,3 1 0,-1-1-21,0 0-57,-1-2-102,-6 4-152</inkml:trace>
  <inkml:trace contextRef="#ctx0" brushRef="#br0" timeOffset="17362.1043">3364 1217 281,'0'0'61,"0"0"-16,0 0 44,-9 81-41,9-54-14,0-1 7,0-2-22,3 0 5,3-2-10,-1-1-11,-1-1-2,-3-2-1,-1-2-5,0 0-12,0-2-55,0-6-116</inkml:trace>
  <inkml:trace contextRef="#ctx0" brushRef="#br0" timeOffset="17545.0094">3285 1594 319,'0'0'156,"0"0"-155,0 0-1,0 0 32,0 0 15,0 0-23,97-7-22,-72 1 5,-1 3-7,-3 0-11,-2-2-26,-4 4-61,-3-2-71</inkml:trace>
  <inkml:trace contextRef="#ctx0" brushRef="#br0" timeOffset="18010.6737">3631 1211 280,'0'0'162,"0"0"-72,0 0-46,0 0-39,0 0-4,0 0 12,-3 105 12,6-72-15,0 0-4,0 0 15,-3-4-20,0 0 4,0-6-5,0-2-3,0-4-34,3-5-46,2-4-97,-2-8-58</inkml:trace>
  <inkml:trace contextRef="#ctx0" brushRef="#br0" timeOffset="18216.9997">3648 1259 262,'0'0'97,"0"0"-11,0-86-59,11 62-21,3 3 5,5 4-11,-1 6 0,0 1-2,1 7-3,-1 3 5,3 0-15,-3 6-74,-6 11-67</inkml:trace>
  <inkml:trace contextRef="#ctx0" brushRef="#br0" timeOffset="18442.9883">3665 1373 92,'0'0'101,"0"0"-71,0 0 29,0 0 8,0 0-15,0 0 16,57 2-31,-30-6-23,-9 2-8,1 2-3,-7 0-6,-5 0-4,-4 10-85,-3 8-12,-4 3-74</inkml:trace>
  <inkml:trace contextRef="#ctx0" brushRef="#br0" timeOffset="18637.9772">3683 1625 186,'0'0'27,"0"0"60,0 0-21,0 0 26,0 0-42,94 8-10,-63-11-2,-1-4-37,-4-1 2,2 0-3,-7 3-3,-2 2-3,-5-2-72,-5 1-92</inkml:trace>
  <inkml:trace contextRef="#ctx0" brushRef="#br0" timeOffset="19127.8829">4131 1093 245,'0'0'50,"0"0"19,0 0-31,0 0-1,-88-2-31,70 18-3,-3 3-3,9 7 0,0 3-5,8 2-3,4 3 5,0 0 0,0-2 4,13-5-2,2-4 1,9-1 0,1-3 1,-1-1 1,3-1 0,0-5-1,-5 0 0,-7-1 8,-6-2-6,-5-2-2,-4 5 13,0 2-11,-14 4 25,-13 1 19,1 1-30,-5-5 4,-3-1-21,3-6-6,-1-5-9,5-3-73,0 0-134</inkml:trace>
  <inkml:trace contextRef="#ctx0" brushRef="#br0" timeOffset="20535.3839">4541 1414 97,'0'0'56,"0"0"-25,0 0 14,0 0 2,-21 78-11,21-57-21,0-3 2,0-3-11,11 1 9,-1-6 1,5-1-8,-1-3 5,-1 0-13,-3-2 7,-2-4-6,-1 0-1,-1 0-2,0-3 0,-1-5 2,-2-3 2,-3 1-2,0 0 2,0-1 4,0 3-3,0 0-6,0 2 3,-3 3-6,-2-1 6,2 4 9,0 0 21,0 0-13,3 0-13,0-2 1,0 2-5,0 0-10,0-1 6,0 1-2,0-3-2,9 0 8,2 0 2,0-4 2,-3 3-4,1-2 2,0-5 6,-2 0-5,1-3 5,-2-5-3,0-1-2,1 0-3,-4 0 0,-3 0 1,0-1 3,0-1 0,0 0-2,0-1 8,-3 1-5,0 1-5,3 0 0,0 3 1,0 4 10,-4-1 5,1 2 8,0 2 22,3 5-45,0 3 24,0 3-13,0 0-6,0 0-12,0 21-9,3 10 15,13 15 10,-4 11-5,0 3 10,0 6-7,-3-1-6,1-2 7,-4 0-5,-3-5 9,-1-4-9,-2-6-1,0-6-3,0-6 0,0-6 0,0-3-2,0-4 2,-2-2-4,-4-4 1,2-7-20,-2-6 13,3-4 10,-3 0 0,3-13 12,-3-8-11,1-2 1,4-2-2,-1 1 9,2 3-8,0-3-1,5 2 5,7 3-9,9 1 4,-3 6 0,6-3-9,-2 3-61,2 1-16,-3-2-53</inkml:trace>
  <inkml:trace contextRef="#ctx0" brushRef="#br0" timeOffset="21945.3635">7394 1215 315,'0'0'34,"0"0"24,0 0-4,0 0-54,0 0 0,0 0-1,-77-39 1,55 39 2,-2 0 11,5 3-7,4 6-5,1 5 4,1 2-5,4 4 0,3-1 1,3 5-3,3 2-2,0 1 2,12 1 2,10 1 0,4-5 0,4 0 2,1-3 1,-1 1 3,-8-3-5,-4-1-1,-9 0 0,-6 0-11,-3-1 8,0-1-1,-1-2 4,-13-1 1,-7 1 0,-4-2 9,0 0-8,-5-3 1,6-3 9,-3-1 0,3-2-8,2-3 4,4 0-3,0 0-10,9-3 0,3-8-37,3-2-38,3-1-53,0-4-112</inkml:trace>
  <inkml:trace contextRef="#ctx0" brushRef="#br0" timeOffset="22337.0133">7601 1233 274,'0'0'155,"0"0"-154,0 0 9,0 0 15,0 0-24,0 0 8,97-13-8,-64 10 5,-3-2 1,-5 4-5,-3-3-2,-4 2 0,-3-1-45,-7 1-61,-2 1-135</inkml:trace>
  <inkml:trace contextRef="#ctx0" brushRef="#br0" timeOffset="22583.0153">7725 1236 123,'0'0'24,"0"0"14,0 0 33,0 0 1,0 92-13,0-65-1,0 2-11,0-2-4,3 0-37,0 2 8,1-1-14,1-1 8,-5-1-3,3-2-5,-3-6 0,0 1-2,0-3-61,0-3-23,-3-1-5,-3-4-74</inkml:trace>
  <inkml:trace contextRef="#ctx0" brushRef="#br0" timeOffset="22771.3596">7670 1682 75,'0'0'138,"0"0"-2,0 0-9,0 0-54,0 0-29,0 0-35,0 0-1,16 0-4,7 0 2,5 0 24,3-3-24,-4 0-4,3-2-4,-5 1-29,2 1-6,0-2-78,-6 1-116</inkml:trace>
  <inkml:trace contextRef="#ctx0" brushRef="#br0" timeOffset="23201.0052">8108 1238 22,'0'0'101,"0"0"-82,0 0 81,0 0-3,0 0-53,0 0-10,24-18-18,-2 16 10,4-1 13,2 0-18,5 0 2,-3-1-23,1 2 9,-5 1-6,1 1-3,-5 0-12,-3 0-41,-7 0-79,-9 0-62</inkml:trace>
  <inkml:trace contextRef="#ctx0" brushRef="#br0" timeOffset="23490.0029">8225 1235 69,'0'0'68,"0"0"-66,0 0 32,0 0 28,-2 78 4,2-47-16,0 1-4,0 2-8,0-2-11,0-1 3,0-1-22,0 0 8,0-6-11,0 0-4,0-1-1,0-5 0,2 1-1,1-2-5,0-2-30,3-5-59,2-2-46</inkml:trace>
  <inkml:trace contextRef="#ctx0" brushRef="#br0" timeOffset="24148.4791">8880 1212 107,'0'0'52,"0"0"-4,0 0 13,0 0-40,0 0-15,0 0 67,1 74-31,-4-40-7,-7 1 25,-5-2-31,0 0 7,-1-2-21,-1-3-10,2-1-3,0 0 3,-1-3-8,2-1 3,2-3-22,2-2-11,1-5-25,3-2 17,0-4-29,2-4-61,2-3-51</inkml:trace>
  <inkml:trace contextRef="#ctx0" brushRef="#br0" timeOffset="24450.0801">8626 1226 379,'0'0'55,"0"0"3,0 0-10,0 0-29,0 0-19,0 0 0,0 73 2,11-36 6,2-2-2,-1-6-7,3-3 1,1-2 0,0-4-4,1-4-10,1-6-59,-3-3-65,0-7-123</inkml:trace>
  <inkml:trace contextRef="#ctx0" brushRef="#br0" timeOffset="25882.0178">8794 1625 4,'0'0'77,"0"0"-13,0 0 23,0 0-12,0 0-43,0 0-6,0-6-1,0 6-20,0 0 9,0 0 3,0 0-14,0 0 1,0 0-3,-4 4-1,-2 11 5,-1 2-3,-2 1-2,-3 3 0,4-2-8,-1-1 5,2-1-27,0-3-31,2-1-7,2-1-80</inkml:trace>
  <inkml:trace contextRef="#ctx0" brushRef="#br0" timeOffset="27774.0219">9940 1236 37,'0'0'89,"0"0"5,0 0 3,0 0-33,0 0-13,0 0 6,-55-19-30,39 19-4,2 0-16,-3 0-7,-3 9 7,2 9-7,-3 6 0,0 7 0,4 7-6,0 4 6,5 2 0,5-3 0,7-4-2,0-4-7,9-1 9,13-8-5,6-3 10,2-6-5,5-6 3,0-3 2,4-4-2,-3-2 9,-2 0-6,-4-5-6,-2-8-5,-5-3 5,-5 0 0,-6-2 0,-5-5 9,-6 1-2,-1-2-2,0-4 13,-1 0-7,-11-2 13,-1 0-24,-2 0 0,3 3-6,0 2 0,-1 6-19,0 4-37,-1 4-76,0 7-85</inkml:trace>
  <inkml:trace contextRef="#ctx0" brushRef="#br0" timeOffset="28635.7009">10309 1256 180,'0'0'133,"0"0"-64,0 0 22,0 0-38,0 0-53,0 0-19,4 46 19,1-12 31,-1 2-2,1-5-3,5 2 8,-5-4-34,-1 0 8,-1-4-6,2-2 3,-2-3-4,1-3-1,0-2-9,-1-1-8,-1-3-54,1-4-28,0-5-68,-3-2-113</inkml:trace>
  <inkml:trace contextRef="#ctx0" brushRef="#br0" timeOffset="28965.735">10330 1320 206,'0'0'90,"0"0"-5,0-99 1,0 71-32,9 5-33,1 6-4,1 6-10,2 6-3,1 5 3,2 0-7,2 10 0,6 13 0,-4 6-5,-1 2 5,-3-4-3,-9 2 8,-2-2-10,-5-3 4,0 1-5,-11-3-2,-11-3 9,-6-1-2,-2-6-6,2 1 7,5-6 0,4-3 0,5-4-82,4 0-52,5 0-99</inkml:trace>
  <inkml:trace contextRef="#ctx0" brushRef="#br0" timeOffset="29388.0189">10743 1286 355,'0'0'68,"0"0"12,0 0-1,0 0-25,0 0-54,0 0-20,-5 29 17,5 0 3,0 5 7,0-1-6,5 0 5,-2-3 3,2-1-8,-1-5-1,1-5 0,0 4-5,-2-2-5,0-2-53,0-2-41,0-6 11,2-7-93</inkml:trace>
  <inkml:trace contextRef="#ctx0" brushRef="#br0" timeOffset="29628.2687">10800 1257 211,'0'0'101,"0"0"-55,9-97 5,1 77 19,3 6-29,-2 7-19,0-1-4,3 2-17,3 5-2,5 1 0,2 0-11,0 0-8,-3 6-60,0 9-21,-9 0-66,-4-2-12</inkml:trace>
  <inkml:trace contextRef="#ctx0" brushRef="#br0" timeOffset="29843.2434">10804 1406 144,'0'0'47,"0"0"-35,0 0 52,0 0 0,0 0-31,0 0-7,97 0-22,-70 0-2,-3 0-2,-8 0-37,-4 0-77,-9 6-120</inkml:trace>
  <inkml:trace contextRef="#ctx0" brushRef="#br0" timeOffset="30060.0429">10804 1625 139,'0'0'60,"0"0"-60,0 0 0,0 0 32,0 0-12,0 0-11,91 7-3,-63-7-1,5 0 3,0 0-8,0-3-10,-2 0-17,-2 0-39,-3-1-43</inkml:trace>
  <inkml:trace contextRef="#ctx0" brushRef="#br0" timeOffset="30374.0166">11204 1297 306,'0'0'94,"0"0"-49,0 0-15,0 0-30,0 0-17,0 0 8,17 64 9,-13-31 19,-4-1-8,0-2 6,0-1 1,0-4-11,0-4-6,0-1-1,6-4-1,0-4 0,1-5-50,1-3-27,4-4-40,-3 0-92</inkml:trace>
  <inkml:trace contextRef="#ctx0" brushRef="#br0" timeOffset="30806.3625">11210 1344 228,'0'0'67,"0"0"-49,-6-100 25,6 70-21,3 5 9,8 4 29,-1 6-44,2 2 33,0 1-17,7 3-28,2 3 3,0 0-7,1 6 0,-1 0-5,-6 1 2,-2 17-7,-8 5 7,-5 6-15,-3 2 9,-21 1 2,-4 1-14,0-5-1,-1-5-1,7-5 23,10-9-3,7 0 0,5-4 3,0 1-42,3 0-15,15 1 55,3 2 2,3 3 4,1 0 2,2 5-3,-2-2-3,-2 0 0,1 2 2,-2-3-1,-2 2-1,-4-2 0,-1-3 0,-3 1-20,-5-1-69,-1-2-106</inkml:trace>
  <inkml:trace contextRef="#ctx0" brushRef="#br0" timeOffset="31525.5026">11731 1182 267,'0'0'15,"0"0"-9,0 0 75,0 0 17,0 0-98,0 0-6,9 27 6,-9 10 50,0 6 4,-9-2-18,0-4-12,-2-1-10,5-3-11,2-4-2,1-2-1,1-3-5,-1-4 3,3-5-10,0-3-10,0-6 2,0-3-22,0-3-5,0 0-4,0-2 51,0-11-10,5-7 10,1-4-16,3-6-3,1-4-23,1-4 19,-2 0 19,1-4 4,-4 2 8,6 0-6,-2 3 6,-1 8 18,0 7-4,-4 8 1,4 4 23,-3 5-7,-3 5 5,4 0-44,8 0 3,3 10-3,4 13 12,-1 9 15,-6 7-18,0 0 3,-3-1 4,-4-2-9,-2-3-4,-1-3 6,-2-3-3,-1-3 1,-1-4-7,2-1 2,0-4-10,0-3 5,-1-3-38,-2-1-12,0 1-64,0-3-25,0-2-99</inkml:trace>
  <inkml:trace contextRef="#ctx0" brushRef="#br0" timeOffset="31770.5122">11804 1424 266,'0'0'220,"0"0"-220,0 0-19,0 0 19,0 0 0,0 0 1,89-30-2,-71 30 1,-3 0-1,0 0-4,-1 0-78,-3 0-43,-3 0-116</inkml:trace>
  <inkml:trace contextRef="#ctx0" brushRef="#br0" timeOffset="32317.0233">12254 1232 210,'0'0'155,"0"0"-94,0 0 19,0 0-5,0 0-39,0 0-19,-4-8-5,4 8-12,7 0 0,16-1 0,5-2 5,8 0 10,3-2-14,-2-2 5,3 2-6,-4 1-2,-5 1-7,-4 3-43,-7 0-57,-7-2-64</inkml:trace>
  <inkml:trace contextRef="#ctx0" brushRef="#br0" timeOffset="32601.7393">12408 1207 3,'0'0'78,"0"0"-47,0 0 37,0 0 9,0 94-14,0-65-11,0-1 18,0-1-27,3-1-21,3-1-3,-3-1-16,2 2-3,-4-3 0,2 1 5,-3-3-15,3-5-1,1 2-26,1-7-35,2-2-56,-2-5-57</inkml:trace>
  <inkml:trace contextRef="#ctx0" brushRef="#br0" timeOffset="33031.0181">12800 1184 210,'0'0'69,"0"0"-17,0 0 45,0 0-62,0 0-26,0 0 7,-71 78 4,57-41 8,0 1-3,6 0-5,2-2 2,3-5-17,3-2-3,0-5 11,6-3-12,9-6 2,0-6 1,6-4 1,4-4 10,1-1-4,0 0-7,1-7 17,-3-11-19,0-4-1,-6-3-1,-2-2-2,-7-2-2,-4-1 1,-5 2-6,0-2 0,-5-2-16,-10 3-11,-4 2-61,0 0-116</inkml:trace>
  <inkml:trace contextRef="#ctx0" brushRef="#br0" timeOffset="33895.0222">13129 1175 129,'0'0'243,"0"0"-212,0 0-6,0 0-25,0 0 8,0 0 10,-2 96 35,2-60-12,0 0 6,0-1-45,0-1 7,0-5-9,0-2 2,0-3 4,0-4-6,0-4 0,0-2-5,0-5-24,2-3-5,2-3-43,2-3-32,0 0-2,-1 0-29</inkml:trace>
  <inkml:trace contextRef="#ctx0" brushRef="#br0" timeOffset="34356.9982">13153 1289 29,'0'0'103,"0"0"-4,0-98 17,0 70-26,6 4-1,2 4-39,4 2-11,-3 1-6,6-2-33,0 4 19,3 1-19,6 2 3,0 8-7,3 4 4,0 0-1,-2 1 0,-6 17-13,-5 2 12,-7 4-7,-7 6 4,0-3-2,-15 3 7,-10 0-17,-2-6 10,2 0-24,1-7 4,7-5 13,7-3 14,3-6-3,5-1 3,2-1 0,0 1 0,0 2-13,0 5-2,10 4 11,4 4 4,5 1 10,1 2-9,2-2 14,-1 1-8,0 0-2,0-3 5,-2 2-9,-2 0-1,-1-2 0,-4 0-3,0-3-41,-5-1-57,-1-3-35,0-3-38</inkml:trace>
  <inkml:trace contextRef="#ctx0" brushRef="#br0" timeOffset="35939.5562">14285 1411 70,'0'0'72,"0"0"-20,0 0 28,0 0-27,0 0-17,0 0-4,3 38-3,1-37 7,1-1-16,1 0-13,1 0 30,4 0-16,2-4 0,7-7-15,-1-6 4,2 1-10,0-4 0,-2 0 5,-5 1-13,-4 1 8,-4 1 0,-5 3-3,-1 3-1,2 4 4,-2 5-2,0 1-5,0 1 5,0 0-1,0 0 1,0 11 1,-2 10-7,-6 4 7,5 0 1,0 1 0,3-2 19,0-3-19,0-5 4,0 2-4,3-5 3,5-3-3,0-4 0,4-1 0,3-5 5,0 0-5,4 0-3,1 0 1,-1-11-10,0-2 6,-2-3-1,-3 0 7,0-1-1,1-1 1,-3-3 0,3 3 0,-3 2 1,1 2-1,0 8 0,0 0 0,1 4-8,0 2 5,1 0 3,-2 10 12,-4 4-9,0 3 4,-5-2-2,-2 3-1,-1-1 8,-1-2-4,0-2 1,0-2 1,0-2-7,0-4-1,0-1-2,0-2 4,0-2 3,0 0-6,0 0 3,0-5 0,2-11-4,3-7-15,4-1 7,-1 3-7,0 1 11,-2 5 4,0 5 0,0 0 4,1 3-4,2 3-1,5-1-1,4 5-7,1 0 5,0 0 0,1 8 4,-4 0-5,2 5 5,-4-1-1,-1-2 1,-6 5-12,-2-3 11,-4 2-2,-1-1 3,0 1 0,0-1-24,0-3-34,0-3-8,0-2-45,0-5-13</inkml:trace>
  <inkml:trace contextRef="#ctx0" brushRef="#br0" timeOffset="36397.8009">14522 1107 433,'0'0'161,"0"0"-135,0 0 43,0 0-13,0 0-49,0 0-7,0 0-5,0-3-53,-6 1-29,2 1-94</inkml:trace>
  <inkml:trace contextRef="#ctx0" brushRef="#br0" timeOffset="38351.0222">16094 1105 29,'0'0'39,"0"0"16,0 0 15,0 0-24,0 0 2,0 0-4,0-4 2,0 4 11,0 0-19,0 0-10,0 0-28,0 7-6,0 11 6,6 6 8,-2 7 1,-1 0 1,-2 5-7,2-3 8,0-2-8,0-2-1,0-3 4,1-2-6,-1-4 0,-1-2-1,1-1-23,-3-3-9,0-1-31,0-4-20,0-2-24,0-4-71</inkml:trace>
  <inkml:trace contextRef="#ctx0" brushRef="#br0" timeOffset="39066.9998">16074 1153 89,'0'0'64,"0"0"22,0 0-13,0 0-15,0 0-13,-2-81-10,2 64-29,9 1 12,0 1-13,1 4-4,0 7-1,-1 1-4,2 3-3,3 0 6,5 12-14,1 14 9,2 7-5,0 1 11,-5-1 1,-1-2 5,-4-4-4,0-1-2,-7-4 0,-1-3 0,-4-4-4,0-5 4,0-3 0,0-6 2,0 1 11,2-2-13,1 0 0,0 0 16,0-9-15,4-6 17,-1-6-15,0-3 1,0-5 3,0 1-7,4-6 1,-1 4 13,2 5-12,0 1 8,0 9-3,0-1-1,0 6-2,-2 6-4,1 4 0,3 0-2,2 11-17,3 15 18,-2 1-1,0 8 2,-3 1 2,-5 5 3,-2-1 10,-1 0-7,-2-4 11,0-2-4,0-4-15,1-1 5,2-5-4,0-1-1,0-5-13,0-6-20,2-5-57,-1-5-9,0-2-50,-1 0-62</inkml:trace>
  <inkml:trace contextRef="#ctx0" brushRef="#br0" timeOffset="39592.3909">16799 1420 279,'0'0'93,"0"0"-41,0 0 35,0 0-50,0 0-32,0 0-4,6 1-1,6-1 0,4-3 18,2-4-15,1-2-2,0-2-1,-3 1 4,-4-2-12,1-2 6,-5 2-23,-1 3 7,-2 5-29,-4 4 36,-1 0 3,0 0-21,0 9 20,0 9 9,0 6 1,-3 1 20,2 0-13,1-3-2,0-4-2,0 0 2,0-3-3,8-2-3,6 0 0,4-6 2,0-2-2,6-5-6,1 0-52,-1-2-123</inkml:trace>
  <inkml:trace contextRef="#ctx0" brushRef="#br0" timeOffset="39798.0305">16945 1224 441,'0'0'13,"0"0"6,0 0 2,0 0-21,0 0-11,0 0-88,-9-7-109</inkml:trace>
  <inkml:trace contextRef="#ctx0" brushRef="#br0" timeOffset="40882.0208">17194 1330 66,'0'0'88,"0"0"5,0 0-36,0 0-22,0 0-30,0 0-5,27-49 12,-12 44-12,-3 0 10,3 3 5,0 2-13,-2 0 10,5 0-12,-3 7 6,0 6-10,-3 5 5,0 3-2,-3-3-2,-5 3 3,-2 0-10,-2 1 9,0-1 1,-2-5 8,-7 1-7,-1-4 3,-2 1-3,3-2 5,1-3-2,4-4-3,0-3 0,2 0 4,2-2-5,0 0 0,0 0 0,0 0 2,2-5 4,9-8 5,4-7-7,5-1-1,3-5-2,3-2-1,3 2 0,-6-1 2,0 2-2,-4 2 0,-4 7 0,-3 3 3,-3 4-2,-6 5-1,-2 2 1,-1 2 0,0 0-1,0 2 0,0 13-7,-6 7 6,-1 4 2,1 1 15,1 2 12,2-2-27,3-2 11,0-2-9,0-2 1,5-2-4,8-2 6,2-2-6,3-6 0,2 0-9,-1-3-8,-1-3-36,0 1-71,-2-4-40</inkml:trace>
  <inkml:trace contextRef="#ctx0" brushRef="#br0" timeOffset="41453.0493">17743 1423 139,'0'0'6,"0"0"42,0 0 25,0 0-28,0 0-7,0 0-21,21 13 12,-6-13 2,7 0-18,2 0 10,1 0-19,-3 0-2,-2-4 5,-4 1-2,-5 0-5,-3 0 0,-4 1 3,-1-1-3,-3-3 0,0-4-27,0-1 17,0 1-15,0 0 20,-7 3-1,-4 1 6,0 3 24,-2 2-13,1 1-10,-4 0 8,1 0-9,-1 4 0,1 10 0,0 2 1,6 6-1,-3 1 0,9 4 2,2-2 20,1-4-21,0 0 5,11-4-6,6 1 7,2-4 1,1-2-4,4-4-2,-1-2-4,3-3-37,2-3-31,-3 0-50,0 0-157</inkml:trace>
  <inkml:trace contextRef="#ctx0" brushRef="#br0" timeOffset="42067.014">18272 1394 94,'0'0'40,"0"0"-10,0 0 73,0 0-53,0 0-37,0 0 34,-71-10-8,47 20-5,-2 4 19,-3 2-42,4 6 0,-1-1-11,10 1-1,9 1-14,4-2 12,3-3-2,0 0 0,3-3 10,13-5-4,-1 0-1,6-9 4,1 1-10,4-2 6,2 0-8,-4-6 5,-4-8 2,-4-1 0,-2-3 1,-5-2 0,2-5 11,-2-6-6,-3-3-5,-3-5 16,-3 0-9,0-1 27,0 1 2,0 7-17,-3-2 28,-3 6-28,0 3 1,1 3-2,1 8-12,2 8 1,1 3-7,-2 3-5,1 11 3,1 23-21,1 15 23,0 8 0,0-1 5,0-7-5,3-5 0,9-10 3,6-2-6,-2-4 3,8-6-13,-5-3-31,0-5-37,-2-5-22,-3-4-82</inkml:trace>
  <inkml:trace contextRef="#ctx0" brushRef="#br0" timeOffset="43164.024">19508 1113 233,'0'0'82,"0"0"-8,0 0-18,0 0 11,0 0-38,0 0-7,-22-38-9,5 32-6,1 2-1,-3 2-6,-4 2 8,1 0-8,-2 0 0,2 8 0,6-2-5,5 4 3,3 3 1,8 0-7,0 3-6,0 4 10,0 2 3,18 4 1,5 1 0,7-1 6,1 2-6,-1-1 0,-2-1 0,-1 0-2,0-2 2,-4-3 0,-6 1 0,-2-2 1,-9 1-2,-6-1-2,0-4-5,-2 0 8,-12-2 4,-5-1-1,-1-3 11,-4-1-9,-3-5 1,0-1 0,-7-3 0,0 0 4,4 0-10,4-4 0,8-5 0,8 0-16,7 0-29,3 1-45,0-2-88,12-2-102</inkml:trace>
  <inkml:trace contextRef="#ctx0" brushRef="#br0" timeOffset="43824.0001">19684 1486 124,'0'0'44,"0"0"-37,0 0 5,0 0 15,0 0 3,0 0-3,48 9 27,-33-9-9,-3 0-6,1 0 10,1-4-18,1-4 0,-2-1-5,2-5-18,-1-2 14,0-4-16,-5-4 2,0-3-1,-2 0 0,-4-3-5,2-2 1,-5 1-1,0 1 16,0 0 1,0 4 0,0 1-5,-3 4-7,1 2 14,-1 3-20,-1 5 1,3 4 25,-2 4-10,1 3 0,1 0-17,1 0 0,-2 6-6,-1 18-8,-1 12 9,1 9 2,3 5 5,0-2-2,0-2 0,13-2 1,5-6-1,3-5 0,-3-6-2,3-4-7,-2-4 8,1-4-20,0-3 0,0-4-36,2-5-5,-1-3-50,-7 0-77</inkml:trace>
  <inkml:trace contextRef="#ctx0" brushRef="#br0" timeOffset="44135.0255">19765 1278 208,'0'0'47,"0"0"25,0 0 23,0 0-57,0 0-22,0 0-5,51-2 29,-17-5-20,0 3-7,0-2-10,1 3-6,-5 2-3,-2 1-49,-7 0-40,-5 0-57,-7 0-68</inkml:trace>
  <inkml:trace contextRef="#ctx0" brushRef="#br0" timeOffset="45315.0018">20221 1414 249,'0'0'20,"0"0"55,0 0-19,0 0-37,0 0-2,0 0-14,-74-33-3,60 33 2,-2 0-2,2 10 0,-3 9-1,3-1-6,4 1 4,2 1 2,4-2 1,2-2-8,2-2 7,0-2 0,0-2-2,9-2-6,4-2 4,1-5 6,5-1-1,1 0 14,1 0-14,1-1 7,-4-10-7,-2 2-4,-5-1 4,-2-1 0,-6 2 4,-2 2 7,-1-1 0,0 4 13,0 0-18,0 3 0,0 1-12,0 0-7,0 1 2,5 10 6,-1-1 3,2 3 2,2-6 0,4 4 0,-2-4-2,5-2 5,0 1-3,1-6 8,1 0-1,-1 0-6,-1-6-1,3-9 5,-1-3 2,0-5-7,-2-3 1,-1-5 0,-4-4 2,-2-2-3,-3-1 2,-3-3-1,-2-1 30,0 0 7,0 5-13,0 2-5,0 6-12,0 7 18,-6 6-11,0 8-10,3 6 20,0 2-14,0 0-9,-3 24-2,-3 12-19,3 9 17,2 5 2,4 0-1,0-1-5,0-4 10,6-5-4,2-6 0,3-5 1,-2-5-1,0-4 0,4-7-3,4-5-1,2-4 4,8-4 0,0 0 1,1-4-1,2-10-4,-3-1-13,-6-4 1,-5 1 14,-7-4-7,-9 4 9,2 0-7,-2 2 7,0 5-1,0 4 0,0 4 1,-5 3 4,2 0-4,2 11-20,-1 11 20,2 4-10,0-3 10,0-2 0,0-1-1,2-3-4,7-7 5,7 1 0,-5-6 0,-1-1-23,2-3-33,-5-1-50,1 0-118</inkml:trace>
  <inkml:trace contextRef="#ctx0" brushRef="#br0" timeOffset="45727.974">20153 1294 6,'0'0'116,"0"0"-31,0 0 23,0 0-21,0 0-22,0 0-33,92-25-5,-46 15-13,5-3-1,3 5-11,-3-3 2,-5 2 2,-4 3-6,-11 1-20,-4 3-17,-11 2-67,-8 0-45</inkml:trace>
  <inkml:trace contextRef="#ctx0" brushRef="#br0" timeOffset="47243.3632">21430 970 125,'0'0'72,"0"0"39,0 0-4,0 0-33,0 0-10,0 0-30,-5-13-14,2 13-19,2 0-1,-3 13-15,-2 23 2,-2 10 13,-3 15 9,1 2-9,1 2 0,2 2 20,3-4-20,4-10 0,0-6-5,11-8 10,11-4-7,7-7 2,5-4 0,8-4 6,2-7-6,-3-5-18,-4-8-59,-4 0-99,-11 0-155</inkml:trace>
  <inkml:trace contextRef="#ctx0" brushRef="#br0" timeOffset="49656.9458">22177 1319 63,'0'0'107,"0"0"-17,0 0-17,0 0-17,0 0-5,0 0-3,-13-25-7,4 22-19,2-4 3,-3 3-24,1 0 3,-1-3-4,3 7 5,-4 0-4,-5 0-1,1 0 0,-3 7-2,-1 4-3,5 4 5,-1 1-1,2 3-5,2 1 1,1-1 5,4 4 0,1-7-3,5 0-4,0-5 4,0 0 1,2-4-3,9 1 5,0-3 0,6-3 0,1-2 1,2 0-1,2 0-1,-3-1-2,0-9-21,-2-1 23,-5 0-12,-1 0 13,-1-2-5,-3 3 6,2 1-1,-5 3 0,-2 4 3,-2 2-1,0 0-2,0 0-8,0 0-9,0 0-12,0 9 28,0 3 1,3-4 0,4-2 2,1-1-2,5-5 0,4 0 11,2 0-8,5 0 0,-1-3-3,2-10 6,-1-2-4,-2-4-1,-2-5-1,-3 0 10,-1-5-8,-4-1-2,-2-2 0,-6-4 6,-1 0 0,-3-2-2,0-1 7,-6 1 7,-5 1-17,1-1 2,-2 5-3,3 0 4,2 6 8,0 11-5,2 0 7,2 16-10,0 0-4,-2 20-3,-1 18-5,-3 4 8,1 6-2,0-1 2,3-1 0,5 4 9,0-2-5,0 0-4,6-3 0,12-6 7,2-4-9,5-8 2,2-5 0,0-4 6,0-5-3,-2-5-3,1-4 0,0-4 4,1 0 2,0 0-5,-5 0-1,-4-4 6,-1-7-6,-7-1 0,-1-4 0,-2-4 0,-2-3-3,-4-3 3,1 3 0,-2 2-5,0 2 8,0 7-3,0 5 0,0 3 0,0 2 15,0 2-8,0 0-2,0 0-10,3 7-9,11 10 13,5 3-1,3-2 4,2-3-4,-3-1 2,-2 2 0,-5-3-1,-4 1 1,-5-1-3,-5 2 3,0 1-10,-2-1 10,-13-1 4,-3-1-2,1-3 7,3-4-8,2-1-1,5-3 0,4 0 7,1-2-6,1 0-1,1 0 1,0 0-3,0 0-14,7 0-4,11-3 12,2-6 8,5 1-5,0 1 5,0-5 0,-1 3-7,-1-2 7,-1 1 0,2-2-1,-3-3 4,0-3-4,-2 1 1,-10 2-8,-6 0-1,-3 3-22,0 2 9,-10 0 2,-8 7 18,1 3 2,0 0 10,0 6-9,1 12-2,7 4 3,4 2-2,5 0 13,0-3-8,0-3 11,6-3-2,6-1-14,4-4 23,0-2-21,0-4-2,0-2 6,1-2-3,-2 0 10,1-2-13,-2-10 4,-3 0-11,-6-1-4,-4-4 4,-1-1 6,0-3-15,-3-3 13,-3-1-3,-2 4 6,-2 6 15,6 5 2,-1 7 10,5-1-12,0-1-5,0 0-20,17-2 7,10 1-4,4 1 3,2 1-15,-3 1 2,0 2 6,-4-4-20,-2 1-6,0-1-61,-4-1-31</inkml:trace>
  <inkml:trace contextRef="#ctx0" brushRef="#br0" timeOffset="50986.9832">24209 1408 243,'0'0'31,"0"0"38,0 0 14,0 0-51,0 0-31,0 0 14,-1 3 2,1-3-16,7 0 21,8 0-8,0 0 13,14-9-16,-1-2-7,0-1-6,-1-3 2,-6 0-13,-8-1 6,-2-1 0,-7-2 7,2 0-2,-3-2-2,-3 2 4,2 1 0,-2 4 0,0 5-1,0 5-11,0 4 6,0 0 3,0 0-5,0 3 8,0 8-17,6 8 17,7 1-3,7 2 3,2 1 0,0-2 0,-2 0 4,-3-3-4,-6 0 0,1-3 0,-2-2 4,-2 0-3,-1-3-1,-4 1 0,-3-4-1,0-1-3,0 0 4,-4-4-21,-5-1 20,1-1-5,-3 0 6,6 0 1,1 0 3,2 0 12,2 0-7,0 0-2,0 0-7,0 0-2,0 0-11,9 0-1,7 0 13,10 0 1,-1-4 0,9-3 1,2-3 5,0-2-3,0-3-3,-3-3 0,-3 0-16,-7 1 15,-5-1-5,-6-1 6,-9 2 7,-3-1 0,0 6 5,0 4 13,0 3-18,0 1 19,0 4-13,0 0-7,0 0-6,0 9-22,0 7 22,2 2-5,2 1 12,1 1-1,3-5-1,1 1-3,1-2 2,-1-4-1,2 1-3,1-4 0,2-3-2,2-2 2,2-2-34,2 0-47,0-2-99</inkml:trace>
  <inkml:trace contextRef="#ctx0" brushRef="#br0" timeOffset="51252.6463">24903 1117 67,'0'0'337,"0"0"-333,0 0 86,0 0-54,0 0-36,0 0-15,-9 0-68,9 0-32,2 0-131</inkml:trace>
  <inkml:trace contextRef="#ctx0" brushRef="#br0" timeOffset="52630.0168">25143 1280 144,'0'0'49,"0"0"-1,0 0 5,0 0-47,0 0 6,0 0-5,59-11-2,-45 20 13,-2 7-17,-3 2 14,0 4 10,-3 1-17,-1-1 11,-2-1-10,0 0-9,-3-4 5,0-2-5,0-1 0,0-6 2,0 0 2,0-3-4,0-5 3,0 0 3,0 0 7,0 0-11,1 0 7,6-8 11,2-7-18,5-4 7,4-9-9,3 1 4,0-2-9,1 6-2,-1 4 0,-6 4 7,-2 8-7,-1 4 2,-3 3 5,1 0-13,1 9 11,0 6-3,2 2 5,-7-1 2,-2 4 2,-4-4-4,0 1 2,0-2 3,-1 0 14,-8-1-7,-1-3 4,5-3-10,1-2-3,2-3-3,2-3 0,0 0-7,0 0 5,0 0-16,5-12 18,8-7 0,3-6-2,2-2 1,2-1 0,1-1-8,1 5 6,3 6-15,-1 4-13,-1 9 10,-4 5 1,-7 0 16,-5 4-7,1 14 5,-4 3 0,-2 0 12,2 0 3,-1-4 15,0-1-9,3 0 5,4-5-7,1 1-10,-2-4 20,4-3-14,-2-1-4,1-4 6,4 0-7,2 0 7,0 0-7,0-6-1,-5-3-4,2-3 1,-1-3-1,-5-3-1,-2-1 2,-6-1 0,-1 2 0,0 3 0,0-1 7,0 5-1,0-2-5,0 8 5,0 5 4,0 0-10,0 7 0,0 11-14,2 6 14,1 0 10,1-1 11,4-2-6,0-5-9,3 1 1,3-5-6,-1-3 3,1-3-8,-1-4-52,-1-2-55,-1 0-102</inkml:trace>
  <inkml:trace contextRef="#ctx0" brushRef="#br0" timeOffset="52822.0466">25967 1121 432,'0'0'2,"0"0"10,0 0-12,0 0-26,0 0-113,0 0-11</inkml:trace>
  <inkml:trace contextRef="#ctx0" brushRef="#br0" timeOffset="54347.0206">26056 1459 25,'0'0'94,"0"0"-63,0 0 67,0 0-48,0 0-21,0 0 2,20 0-2,-7 0 12,3 0-20,1-7 5,1-1 8,-2-3-29,4 1 3,-1-2-1,-1-5-5,1-1 3,-1-4-5,-3-6 6,-1-1-1,-4-5-4,-4-1-1,-1 1 0,-4 1 1,1 3-5,-2-3 3,0 0 1,0 2 8,0 2 3,0 1 3,-3 7 25,-2 5-38,0 2 9,-3 2-10,2 5-2,1 0-5,2 4 10,-1 3-3,-4 0 0,-4 20-5,-3 13 4,-1 9 1,1 7 0,0-1 14,6 0-6,3 1-2,5-7-6,1-4 3,0-3-3,7-6 0,5-5 2,3-3-5,0-6 3,4-6-4,2 0-12,2-3-19,1-3-8,-1 0-35,-5-2-45,-1-1-78</inkml:trace>
  <inkml:trace contextRef="#ctx0" brushRef="#br0" timeOffset="55290.0367">26631 1310 53,'0'0'47,"0"0"-4,0 0 37,0 0-52,0 0-17,0 0 26,-90-6-3,72 15-10,3 3 20,-1 4 8,4 0-22,3 0 7,3-1-23,6-1-13,0-4-1,0 1 6,2-2-6,6-2 0,3 0 3,0-3-7,0-1 8,0-3-7,-2 0 3,1 0-12,1 0 10,-1 0 2,2-9 0,-1 0-2,-1 0 2,0-2 0,-4 4-5,-1 2 10,-4 2-5,-1 0 0,0 3 2,0 0-8,3 0-3,0 2-2,5 4 3,1 0 10,-2 0-2,5-2 0,-3 1 1,-1-3 8,1-2-8,-1 0 1,3 0 5,1-4-2,4-9-10,1-8-1,-1-2-21,-1-3 6,-5-2-6,-5 1 7,-5-2 19,0-1-11,0 3 12,-5 2-3,-8 8 3,3 6 0,-3 6 18,2 5 14,2 0 3,1 0-33,4 1-4,1 11-2,3 0-5,0 3 9,0 2 15,0-7-11,6 2 13,6-1-14,2-5 4,0 1 9,8-4-3,1 2 4,1-1-12,3 4-3,-7 0-2,-3 3 0,-1 2 0,-5 2-2,-2 3 0,1 1-3,-7 3 5,-1 3 0,1-4 5,-3 0 2,4-3-5,1-4 0,2-1 4,2-1-1,1-3-3,10-4 3,-4-1-5,5-4-40,3 0-48,-4 0-84</inkml:trace>
  <inkml:trace contextRef="#ctx0" brushRef="#br0" timeOffset="56655.0402">27705 1446 255,'0'0'72,"0"0"-60,0 0 75,0 0-39,0 0-36,0 0-12,-6 14 1,6-10 10,10-1 2,1 0 8,4-3 9,0 0-22,4 0 5,-1 0-9,1 0-3,1-6 8,-4-5-6,0-4 3,1-5-3,-2-4-3,-2-4-3,-4-8-9,0-2-5,-6-4 16,-1-1-7,-2 3 8,0-2 6,0-2-4,0-4-4,0 0 2,0-2 0,1 1-4,1 11 9,-2 8-5,0 10 2,0 13 8,0 4 2,0 3-3,0 0-7,0 10-4,0 25-4,-8 16 4,4 9 1,4 2-5,0-5 5,0-1 1,10-8 0,2-3 5,1-4-3,1-7-2,-2-5 0,3-4 1,3-4-4,-5-4 3,8-2 0,-1-6 3,0-2-3,4-3 1,-6-4 11,6 0-8,1 0-6,-1-9 2,0-8-13,0-5 13,-3-4-17,-2-2 12,-7 0 2,-4 4-11,-7 6 11,-1 6 2,0 8 2,0 4 19,0 0-20,-4 4-3,-5 16 1,-1 3-10,0-1 12,4 3 0,5-5 2,1-3-11,0-2 9,4-5 0,9 1-1,1-4 1,3-2 0,2-4 3,0-1 1,-1 0 9,0 0-13,-4-6 0,-1-6 0,-5-1-26,-4-2 11,-4 1-4,0-2-24,-7-4 29,-11 1 10,0-3 4,-3 1 11,2 1-10,7 4 29,2 3 10,6 5-9,2 3 9,2 3-20,0 2-1,0-2-19,8-2 0,12-3-2,3 1 2,4 2-26,2-2 19,-1 0-25,-3-3-27,0 0-28,-6 1-91</inkml:trace>
  <inkml:trace contextRef="#ctx0" brushRef="#br0" timeOffset="57102.1329">27629 1132 100,'0'0'54,"0"0"25,0 0 13,0 0-47,0 0 4,0 0 2,80-21-22,-51 20-3,10-2-5,10 1 2,2 1-11,4-1-12,-3 1 7,-9 1-7,-7 0-33,-11 0-29,-10 0-50,-9 0-95</inkml:trace>
  <inkml:trace contextRef="#ctx0" brushRef="#br0" timeOffset="62286.0693">29277 934 76,'0'0'58,"0"0"12,0 0 22,0 0-32,0 0-1,0 0-22,0 0 2,0-16-1,0 16-22,0 0 6,0 4-22,0 12-11,0 8 11,0 9 4,0 2 5,0 3 2,0-1-5,0 1-6,0 0 0,2 1 3,-1-3 0,-1 3-2,2-6 0,-2 0 4,0-4-5,0-5 0,0-3-14,0-4-24,0-9-33,0-1-20,0-7-43,0 0-69</inkml:trace>
  <inkml:trace contextRef="#ctx0" brushRef="#br0" timeOffset="62715.3923">29302 966 124,'0'0'18,"0"0"26,0 0 12,0 0 0,0-82-28,0 67 15,2 1 27,1 4-43,3-2 1,2 1-15,4 0-13,9-3 12,1 1-12,8 0 1,-1 5-1,-2 8 2,-2 0-5,-5 14 0,-1 11-22,-3 9 25,-6 5 0,-6 2 0,-4-1-5,0-2 10,-4-6-10,-15-6 0,-2 0-6,-4-4 3,-1-1-11,-6-7-18,4 0-27,4-5-89</inkml:trace>
  <inkml:trace contextRef="#ctx0" brushRef="#br0" timeOffset="64096.993">29697 1221 132,'0'0'126,"0"0"-46,0 0-29,0 0-26,0 0-17,0 0-2,-27 77 28,26-56-21,-1-1-7,2 1-6,0-5 5,0-1-4,9-1-1,1-4 1,2-1 6,3 0-2,0-4 14,3-2 3,0-3-16,3 0 10,1 0-4,-1 0-2,-6-10 2,3-3-12,-5 0 0,-2-2-16,-1-3 4,-5-2 11,-4 1-4,-1-1 5,2 4-2,-2 0-1,0 4 0,0 5-5,0 4-7,0 3 14,0 0-24,0 0 0,0 12 20,0 6-9,0 3 14,0-1 0,4-4 0,5 0 6,4-3 0,-2 0-5,2-5 5,1-4 0,-2-2-5,3-2 5,0 0-4,-1 0 16,0 0-12,1-8-1,-5-4 6,-2 1-7,0-6-2,-1-1-2,-6-5-16,1-1 11,-2-2-17,0 2 5,0-1 15,-7 2-9,1 3 11,-1 7 0,3 7 0,2 3-3,2 1 3,0 2 0,0 0 0,0 0 1,0 0-2,0 0 0,0 0-10,0 0 7,3 0 0,12 0 4,2 0 16,3 0-9,1 0 4,-1 0-8,-2 0 5,-3 3-7,-1 0-1,-3 2 0,-3 2-1,-1 1-7,-3 1 3,1 5-4,-4 2-1,2 5 10,-3 2 1,2-1-1,1 1 5,0-2-1,1-3-4,5-3 3,-4-1-2,2-5 14,-1-2-7,1-4 1,1 0 1,1-1-5,6-2 0,0 0 2,1 0 0,2-11 5,0-7-12,-1 0 3,-4-5-9,-4-2 2,0 1 4,-5-2 0,-1 6 3,-3 6-3,0 5 9,0 6 10,0 1-1,0 2-15,-4 0-3,-1 12-13,-2 15-3,1 2 15,3 0 2,3-6-1,0-2 0,0-2 2,9-4-3,1-3 1,5-3-2,-1-5-9,0-1-46,1-3-15,3 0-41,-1 0-152</inkml:trace>
  <inkml:trace contextRef="#ctx0" brushRef="#br0" timeOffset="65099.0475">31223 1010 137,'0'0'80,"0"0"-14,0 0 27,0 0-41,0 0-17,0 0 17,-2-43-52,-8 37 4,3 2 4,-2 0-8,-2 1 11,-4 3-7,2-3-1,-5 3-3,-3 0 2,1 0-4,3 17 2,3-2-10,3 8 6,4 1-7,6 5 11,1-1-11,0-3 5,9 2 6,9 1 0,4 0 0,5 2 0,3-1 0,1-2 3,-1 1 2,-3-3-3,-5-4-4,-4-6 2,-7 0 0,-5 0-3,-6-3 3,0-2-9,-11 3 9,-13-3 10,-2-1 6,-6 1-14,1-3 5,1-3-2,3-4-5,4 0-1,6 0-1,5 0-23,2 0-6,5 0 5,5 0-25,0-3 11,0 0-67,3-5-20</inkml:trace>
  <inkml:trace contextRef="#ctx0" brushRef="#br0" timeOffset="65784.0571">31524 1400 151,'0'0'54,"0"0"-33,0 0 45,0 0-32,0 0-24,0 0-8,-1 5 19,7-4 7,1-1 1,4 0 9,0 0-7,3-3-9,2-7 9,-1-5-29,0-2 7,0-5-9,-2-4 4,0-4 3,0-3-7,-3-5 1,1-1-4,-3 1-11,0 3 11,-3-5-6,1 7 9,0 1 4,-3 4-2,0 4 2,-3 3 19,0 4 4,0 7-5,0 10-5,0 0-10,0 1-4,-12 28-3,1 8 0,-4 16-7,2 1 9,3 0-2,5-1 1,4-6 4,1-4-4,0-5-1,1-5 0,11-6 2,0-4-2,2-7 0,3-4 0,4-4 4,0-5-7,6-3 3,1 0-37,2-5-31,-2-6-101,-2-5-203</inkml:trace>
  <inkml:trace contextRef="#ctx0" brushRef="#br0" timeOffset="66121.0567">31506 1185 186,'0'0'36,"0"0"31,0 0 22,0 0-26,0 0-3,0 0-45,104-3 1,-75-4-16,6 3 4,0 1-2,-1 0 2,2 2-4,-3-2 0,-1 2-2,-4-2-26,-3 3-9,-10-2-47,-3 0-21,-4 1-113</inkml:trace>
  <inkml:trace contextRef="#ctx0" brushRef="#br0" timeOffset="67582.0399">32172 1226 106,'0'0'72,"0"0"2,0 0-44,0 0-19,0 0-8,0 0 9,-75-24-12,52 29 1,0 11 1,1 2-1,4 0-1,3-1 1,6-1 1,2-1 7,0-3-8,7-1-1,0-2 1,0-4 1,7 2-2,3-3 8,0 1-6,2-1 22,0 1-20,-1-1 1,0-2 2,-2-1-4,4 1-3,-5-2 0,1 0 0,3 0-9,-2 0 9,3 0 0,-4-3-2,-2-5-3,0 2 5,-1-3-1,2 0 2,0-1-3,3-1 2,-5 1-6,-1-1 5,-4 1-8,-1 0 9,0 5 8,0-2 2,0 6 35,0-1-14,0 2 3,0 0 26,0 0-29,0 0-4,0 0-10,0 0-13,0 0-8,0 0 0,0 0-7,0 0 9,0 11-3,3-1 5,-3 4 0,3-2 0,0 0 0,1 2 0,3-5 0,-1 3-1,1 0 4,2-3-3,1 0 0,1-2-2,2-1-7,-4-1 9,5-2 0,1-3-9,0 0 7,4 0 2,0 0 0,-2-3-9,2-9 9,-2-3 1,-1-5 2,-4-2 4,1-4-3,-5-3-4,-2 1 7,-2-8-6,1 0 16,0-2-17,2-3 0,-4 5 1,0 1 2,-3 3-3,0 0 0,0 2 3,0 3 18,0 0-10,0 5 2,0 8 25,-3 4-37,1 7 1,1 3-2,1 0-3,-4 8 0,-4 25-17,0 14 16,1 8-9,-1-1 15,8-5-2,0-6 0,0 1-2,0-5 1,8-3 1,4-3 0,-1-7-3,3-7 3,-1-3-3,1-3-2,1-4-15,1-4 20,3-4-8,1-1-5,2 0 12,-2 0-25,1-7 13,-2-5-3,-2-5-29,0-2 26,-6-4-20,1-3 4,-9-2 30,-3 0-20,0 3 10,0 3 9,0 6 0,0 9 5,-5 4 2,-3 3 3,-2 0 3,-2 10-7,4 13-7,0 4 2,7 0 5,1 0 2,0 1 12,0-5 4,3-3 4,10-5-21,-3 0 8,7-4 1,-2 0-7,2-4 9,3-4-7,1-3-3,3 0-2,-3 0-72,-2-5-47</inkml:trace>
  <inkml:trace contextRef="#ctx0" brushRef="#br0" timeOffset="67985.0425">32215 1098 231,'0'0'29,"0"0"-22,0 0 27,0 0-17,0 0 2,100-21 15,-68 21-11,6 0 25,1-5-9,1 4-28,6-1 5,-1-2-16,6 1 3,-2 0-2,-4-2-1,-9 2-9,-8 0 0,-7 0-32,-5 2 11,-1-1-42,-6-1-50</inkml:trace>
  <inkml:trace contextRef="#ctx0" brushRef="#br0" timeOffset="68706.0967">33057 874 184,'0'0'28,"0"0"55,0 0 6,0 0-57,0 0-3,0 0-15,3-11 10,-3 11-19,0 0-5,7 12-3,0 13-1,1 10 4,0 4 22,-3 2-19,4-1 13,-1-6-7,-1 3-8,2 1 26,-9 3-14,0 2-9,0-4 15,0-3-19,-5-4 2,-8-3-2,-2-1 7,-6-1-3,-4 1-1,-3-3-3,-2-4 9,-3-3-9,-3-4 0,0-5-14,0 0-74,4-3-88,5-5-148</inkml:trace>
  <inkml:trace contextRef="#ctx0" brushRef="#br0" timeOffset="101684.3296">507 2028 141,'0'0'76,"0"0"-36,0 0 31,0 0-9,0 0-29,0 0 5,0 0-24,0 0 3,0 0-4,0 0-11,0 0-2,0 0 0,4 0-1,-2 0-6,-2 0 7,0 0 0,0 0-3,7 0-13,4 0 16,11 0-1,-1 0 1,0 0 19,6 0-15,3 0 1,4 0-4,2 0 5,10 0-6,6-12 0,-1 9 0,12 0 6,-2 0-5,5 3-1,0-1 0,0-3-1,1 3-6,-1-2-10,1 3 10,-1-3 6,1-1-14,-3-1-12,6-4 11,2 3-13,4-2 24,-9-1-10,-4 3 4,-10 2 9,-5 0 2,-2 0 0,-2 1-2,-1 0 7,-3 0-5,5 2 0,1 1 1,-7-4 10,-2 4-11,-5-1 2,-4 1 0,-1 0-1,0 0-1,-2-2 6,2 1-5,-3 0 13,1-2-3,-4 1-3,-9 1 0,-3 1-8,-8 0 0,-1 0-30,0 0-55,-10 0-167</inkml:trace>
  <inkml:trace contextRef="#ctx0" brushRef="#br0" timeOffset="105614.0444">2792 3115 5,'0'0'63,"0"0"-18,0 0 2,0 0 6,0 0-10,0 0 9,3-5-7,-3 5 6,0 0 1,0 0-30,0 0-1,0 0-21,0 0-5,0 12-10,2 8 15,4 10 8,0 5 5,2 2-10,-1 2-3,2-1 0,-5-3 12,1-3-12,-2-3 7,-3-3-5,0-4-2,3-1-3,-3 0 3,0-1-7,0 1-54,0-1-23,0-4-81</inkml:trace>
  <inkml:trace contextRef="#ctx0" brushRef="#br0" timeOffset="106098.9556">3167 3529 519,'0'0'43,"0"0"-20,0 0 22,0 0-45,0 0-5,0 0-52,-3 19-76,-2-11-61,1-3-43</inkml:trace>
  <inkml:trace contextRef="#ctx0" brushRef="#br0" timeOffset="109551.4162">5288 3334 188,'0'0'41,"0"0"-33,0 0-8,0 0 44,0 0-1,0 0 14,50 0 1,-43 0-31,2-1 15,-3-4-22,3 1-3,1-2-13,1-2 3,1-2-3,1-2-3,-2 0 1,-2-3-2,1-2 4,-2-1-8,-2-4 1,-2-1-3,0 2 1,-4-2 5,0 3-22,0-1 16,0 1-19,-8-1 14,-4-2-5,-6 4 14,3 0 0,-3 4 3,1 3-1,1 5 20,1 2-18,3 5 15,2 0-17,-1 0 0,1 2-10,-2 11 10,6 10 0,-1 8-1,4 8-2,1 11 3,2 6 17,0 6-11,3-2 22,9-5-12,3-5-8,1-6 2,1-5-10,4-4 0,-1-4-1,0-2 2,-1-1-5,5-2-40,-3-9-71,3-7-120</inkml:trace>
  <inkml:trace contextRef="#ctx0" brushRef="#br0" timeOffset="110496.0855">6172 3452 130,'0'0'126,"0"0"-126,0 0 7,0 0 1,0 0-8,0 0 3,15 7-3,-5-7 38,3 0-8,-2-4 4,3-2-8,2-5-14,-1-2 8,4-7-17,-3 1-3,-2 0 0,-5 6 11,-3 4-11,-3 3 2,-3 5 3,0-1-5,0 2 0,0 0 0,0 0 15,0 12-15,-3 10-1,-1 9 0,2-3 1,2 4-1,0-2 3,0-4 9,2-4 16,9-4-23,3-4 11,2-4-5,1-2-10,-1-4 13,8-4-11,-3 0 5,7-1-7,-1-19-14,-2-4-2,-1-4-13,-6-1 8,-3 2 17,-6 1 4,-3 1 0,-1 7 0,-5 7 0,1 5 0,-1 6 7,0 0 8,6 0-15,1 9-16,4 6 16,2 0 20,4 4-13,-3-3 35,-3-1-25,-2 1-17,0 1 10,-6 0-4,-3 2-6,0 1 0,-15 1-42,-9-3-55,-7-4-80</inkml:trace>
  <inkml:trace contextRef="#ctx0" brushRef="#br0" timeOffset="110759.0827">6361 3149 516,'0'0'74,"0"0"-55,0 0 22,0 0-33,0 0-16,0 0-25,-18-12-82,14 12-124</inkml:trace>
  <inkml:trace contextRef="#ctx0" brushRef="#br0" timeOffset="112431.0603">7676 3062 222,'0'0'140,"0"0"-50,0 0-29,0 0-7,0 0-40,0 0-14,0 0-12,0 32 2,3-1 10,1 9 38,2 3-14,-3 0-2,3 3-8,-3-9-13,2-2 8,-2-3-7,1-7-2,2 3 0,-2-7-24,1-3-14,-1-2-11,-1-7-93,-1-6-81</inkml:trace>
  <inkml:trace contextRef="#ctx0" brushRef="#br0" timeOffset="112904.0868">7701 3331 91,'0'0'109,"0"0"-95,0 0 7,0 0 37,0 0-23,0 0-24,61-55 24,-46 51-1,-3 3 5,3-3-6,3-1-24,-3-1-3,6-1 7,-1-2-12,-1 0 1,-2-3-2,-6 3-12,1 0 9,-8 1 6,-2 4-2,-2-9 7,0 0-5,0-2-3,0-2 0,-5 3 0,2 3 20,-4 3 9,4 4 18,3 1 2,0 3-23,-2 0-8,2 0-18,0 0 6,0 0-13,0 10-17,0 19 9,0 7 15,5 2 0,2-1 9,-1-2-9,2-4 3,-1 0-1,2-3-2,-3 2 0,3-7-3,0-4-53,1 0-11,1-9-77,-5-2-66</inkml:trace>
  <inkml:trace contextRef="#ctx0" brushRef="#br0" timeOffset="113214.0856">8192 3131 347,'0'0'69,"0"0"-58,0 0 35,0 0-3,0 0-43,0 0-13,0 38 13,0-5 6,1 1 34,-1 0-35,2-2 6,-1-9-8,2 1 8,-1-1-13,1-3 2,1 1-3,-1-2-17,0-2-31,0-2-13,2-7-45,-1-7-28,2-1-47</inkml:trace>
  <inkml:trace contextRef="#ctx0" brushRef="#br0" timeOffset="113457.7384">8234 3076 148,'0'0'147,"0"0"-89,0 0 19,0 0-4,0 0-51,0 0-9,30-74-13,-13 66 2,0 4 0,1 1-2,1 1 0,-1 2-7,1 0-13,-2 0-73,4 0-20,-7 8-74</inkml:trace>
  <inkml:trace contextRef="#ctx0" brushRef="#br0" timeOffset="113677.7236">8237 3228 125,'0'0'9,"0"0"-9,0 0 0,0 0 48,0 0 0,0 0-14,50 30 14,-29-30-27,-3 0 10,0 0-27,3 0-4,-6 0 0,-2 4-26,-4 5-88,-7-1-47</inkml:trace>
  <inkml:trace contextRef="#ctx0" brushRef="#br0" timeOffset="113894.7101">8242 3507 138,'0'0'29,"0"0"-20,0 0 28,0 0 8,0 0-28,87 7 7,-58-7-6,-1 0-18,-1 0 1,-2 0-1,-1 0-5,-3-3-25,0-5-86</inkml:trace>
  <inkml:trace contextRef="#ctx0" brushRef="#br0" timeOffset="114273.6863">8617 3067 317,'0'0'73,"0"0"-44,0 0 28,0 0-39,0 0-18,0 0 0,17 73 2,-14-35 34,-2 4 7,-1-6-30,3-3 9,-2-4-19,2-6 1,2 1 0,-1-3-4,1-5-17,-2 2-8,-3-9-33,3-4 2,-3-3-28,3-2-21,-3 0 11,4-16-74</inkml:trace>
  <inkml:trace contextRef="#ctx0" brushRef="#br0" timeOffset="114711.6604">8626 3148 73,'0'0'109,"0"0"5,-14-91-32,14 60 2,0 7-32,0 1-14,3 2-9,5 4-22,7 4-1,-2 4 4,1 0-10,1 4 2,1 4-2,2 1 0,3 0-2,-3 12 0,-5 9-20,-5 7 18,-7 3 4,-1-1 0,0 1-7,-7-3-8,-8-4-4,0-3 13,2-4-18,2-4 24,6-4 0,2-9 0,3 1 6,0-1-6,0 0-10,0 5-3,11 3 6,5-1 7,1 5 10,2 5 1,-1 0 16,3 5-25,0 3 14,-5-2-9,1-1-5,-4 2-2,0 1 0,-5-1-4,3-3 0,-5-5-38,-1-2 3,0-5-22,-2-2-57,-2-2-114</inkml:trace>
  <inkml:trace contextRef="#ctx0" brushRef="#br0" timeOffset="115941.581">9044 3106 233,'0'0'197,"0"0"-157,0 0-3,0 0-26,0 0-11,0 0 0,3 27-11,4-2 11,1 10 34,-4 1-28,2 2 21,-3-1-19,0-5-4,0-6 2,0-2-3,0-5-3,-3-4 0,5-1-15,-2-7-10,0-4 1,-2-1-22,-1-2 4,3 0-9,-3-8 33,0-7 2,0-6-57,0-3 16,0-2 23,-3-1 7,-3-1 27,0 1 26,0 0-2,1-2 11,2 4 2,2-3 5,1 4-13,0-1-15,0 1 22,0 1-16,4 5 4,1 5 25,4 2-36,-1 1-1,0 2 5,0 3-17,-1 5 13,5 0-13,0 0-5,3 13 4,3 6 1,0 5 0,0 1 2,-9 3 3,3-1 5,-5-5-10,-2-2 4,-1-2-2,-1-4 3,1-4-5,-4-5 0,0-2 0,3-3-11,0 0 3,7 0-26,3-18 32,2-9-5,1-2-2,-1-1-4,-4 4 12,-3 5 1,-3 4 6,4 2 4,-1 6 35,-1 2-39,-1 4-6,3 3-6,0 0-10,9 10 16,-3 10-13,-5 5 13,2 1-6,-3 4 5,-3-1 1,-2 2 1,-1-2 3,0-1 0,0-3-1,2-4-3,-2 0 0,0-4-13,1-3-34,-4-4-51,3-2-12,0-3-29,-1-2 14</inkml:trace>
  <inkml:trace contextRef="#ctx0" brushRef="#br0" timeOffset="116311.5575">9681 2999 345,'0'0'121,"0"0"-12,0 0-64,0 0-20,0 0-25,0 0-6,37-18 6,-17 15 6,0 3-6,-3-2 0,1 1 5,-3-1-12,1-2 3,3 2-45,-2 0-55,-4-2-70,-5 0-131</inkml:trace>
  <inkml:trace contextRef="#ctx0" brushRef="#br0" timeOffset="116554.5419">9813 2982 175,'0'0'162,"0"0"-157,0 0 31,0 0 5,-10 89-15,10-61 1,0 0-24,0 2 10,0-6-13,0 6 1,0-3 11,0-1-7,0-1 0,0-5 4,0-1-8,0-1-2,-1-1-30,-7-3-48,-1-4-50,-1-1-22,2 0 21</inkml:trace>
  <inkml:trace contextRef="#ctx0" brushRef="#br0" timeOffset="116709.5321">9755 3411 126,'0'0'109,"0"0"-2,0 0-58,0 0-36,0 0-1,0 0-8,36 0 23,-14 0-6,3 0-21,0 0 8,0-3-8,-1 1 0,-3 0-1,-5 0-59,-1 2-49,-6-3-129</inkml:trace>
  <inkml:trace contextRef="#ctx0" brushRef="#br0" timeOffset="117273.4967">10210 2978 439,'0'0'56,"0"0"-24,0 0-7,0 0-23,0 0-2,0 0 1,66 0 7,-42 0-8,3-2 0,1-2 4,1-3 1,0 2-5,-3-1 0,-3 1-13,-6 2-22,-2 0-61,-6 0-51</inkml:trace>
  <inkml:trace contextRef="#ctx0" brushRef="#br0" timeOffset="117536.4805">10376 2967 219,'0'0'31,"0"0"38,0 0 6,0 0 1,-8 95-53,8-71-20,0 5 20,0-2-16,0-3-2,0 3 5,0-3-5,0 0-5,0 3 0,2-4 3,-2-4-3,0-1 0,1-2-17,1-4-30,4-2-69,-1-6-66</inkml:trace>
  <inkml:trace contextRef="#ctx0" brushRef="#br0" timeOffset="117993.0905">10704 2987 173,'0'0'174,"0"0"-114,0 0-11,0 0-32,0 0 6,0 0-21,84-17 13,-63 11-13,-1 4-2,-1-2 3,-2 1-3,0 2-5,2-4-13,-5 2-31,-3 3-9,-6-2-63,-5 2-122</inkml:trace>
  <inkml:trace contextRef="#ctx0" brushRef="#br0" timeOffset="118222.1013">10803 2976 200,'0'0'44,"0"0"-17,0 0 45,0 0-26,0 0-14,-12 91 12,12-69-35,0 5 6,0 4 1,0-3-12,0 1 2,0-4-3,0 0 0,0-3 1,0-1-4,0-5 0,-3-5-26,-2 1-53,-1-4-33,-1-6-105</inkml:trace>
  <inkml:trace contextRef="#ctx0" brushRef="#br0" timeOffset="118405.0879">10731 3369 73,'0'0'175,"0"0"-138,0 0-17,0 0 14,0 0 10,0 0-12,60 9 13,-33-9-20,3 0-22,-1 0 14,1-4-17,2-4-2,-1-1-39,-4 1-88,-7 0-117</inkml:trace>
  <inkml:trace contextRef="#ctx0" brushRef="#br0" timeOffset="119041.1042">11306 2955 250,'0'0'173,"0"0"-96,0 0 3,0 0-63,0 0-5,0 0-11,-11 86 9,2-46 2,0 1 16,2 0-17,1-3-2,-3 1-9,6-8 4,-2-2 1,4-2-4,1-8-1,-3 1 0,1-6-1,1-7-1,1-2-29,0-5-22,0 0-28,0-4-60,1-10-1</inkml:trace>
  <inkml:trace contextRef="#ctx0" brushRef="#br0" timeOffset="119341.0807">11298 3036 119,'0'0'88,"0"0"-22,27-84 0,-18 66-3,-5 6-6,-1 8 11,-1 4-26,-2 0-9,7 0-33,2 0-2,3 18 1,4 6 2,-3 9-1,-2 2 11,-2-1-6,-3 2-5,2-6 12,-2 7-10,1-5 9,1 0 5,-2 0-13,0-7 6,-2-4-7,2-1-2,-3-5 0,-2-1-6,-1-7-10,0-1-48,0-6-84,0 0-89</inkml:trace>
  <inkml:trace contextRef="#ctx0" brushRef="#br0" timeOffset="119525.0702">11328 3219 273,'0'0'197,"0"0"-169,0 0-28,0 0 5,0 0-3,0 0 0,64-20-2,-37 15-9,0 2-35,-3-2-42,-3-2-62</inkml:trace>
  <inkml:trace contextRef="#ctx0" brushRef="#br0" timeOffset="119892.0477">11713 2979 69,'0'0'256,"0"0"-235,0 0-17,0 0 27,0 0-31,0 0 3,-2 50 45,2-23 7,0 2 6,0 1-15,0 2-34,0-1-4,0-1 5,0 2-12,0-4 6,0-4-6,0-3 0,0-3 5,0-3-6,0-4-9,-1-2-14,1-8-3,0-1-12,0 0-11,0-19-33,3-4-19,10-5-61</inkml:trace>
  <inkml:trace contextRef="#ctx0" brushRef="#br0" timeOffset="120299.0229">11759 3095 80,'0'0'114,"0"0"-12,0 0-8,-2-78-14,1 64-39,1 7-10,0-1 4,-2 2-8,2 5-9,0-2-13,0 3-2,0 0-3,0 0-17,5 16 3,9 8 14,3 7 2,0-2 3,4 0-4,-2 3-1,1-5 0,0 1 3,-2 1 1,0-2-3,-3-3 6,-1-1-5,-2-2 3,-4-5-5,1 1 0,-3-9 3,-1-4-5,1-2 4,-2-2 0,-2 0 14,1-9 14,4-9 30,1-7-48,3-7-8,2-8 4,-4 0-8,1-4 3,-3 4 1,1 3-4,-2-4-2,4 7-18,-2-4-23,-2 8 1,-3 9-40,-3 9-60,0 5-62</inkml:trace>
  <inkml:trace contextRef="#ctx0" brushRef="#br0" timeOffset="121747.0989">13391 3214 170,'0'0'141,"0"0"-108,0 0 13,0 0 22,0 0-58,0 0-8,20-13 10,-9 3-8,0 2 5,4-7 7,1 2-8,4 0-2,-4-1-6,-1 3 0,-4-2 13,-5 1-12,-1 3-1,-5 2 0,0 2 7,0 4 0,0 1-7,0 0 1,0 0 1,0 7-2,0 10-9,-4 6 8,3 3-4,1 3 2,0 0 3,0-1 0,7-3 1,5-3 4,0-6-5,4-5 0,-2-2 2,2-6-6,2-3 4,1 0-39,1-8-18,-2-10-131</inkml:trace>
  <inkml:trace contextRef="#ctx0" brushRef="#br0" timeOffset="121942.0908">13623 2895 421,'0'0'108,"0"0"-102,0 0 13,0 0-19,0 0-8,0 0-68,-27 13-66,21 1-97</inkml:trace>
  <inkml:trace contextRef="#ctx0" brushRef="#br0" timeOffset="122461.0937">13955 3241 114,'0'0'22,"0"0"16,0 0 45,0 0-25,0 0-46,97-8 10,-79 3 1,0-4-13,-3-2 53,-5-3-41,4-2-4,-4-1 23,-1-1-39,-2-1 6,-7-1-8,0-1-1,0 0-5,-8 1-17,-7 1-8,-3 4 18,1 4-17,-2 7 28,0 4 0,1 0-4,-2 12 4,5 6 2,1-2-6,5 10-2,2 1 3,6 3 5,1-1 5,0 1-4,14-3 41,5-2-6,5 0-12,1-7 11,4-3-34,-1-6 3,-1-5 2,-5-4-6,5 0-4,-8 0-47,-2-4-49,-8-5-71</inkml:trace>
  <inkml:trace contextRef="#ctx0" brushRef="#br0" timeOffset="122723.0918">13907 3404 197,'0'0'166,"0"0"-155,0 0-1,0 0 14,0 0-24,0 0-12,0 4-5,0-2-45,2 1-39,1-3 15</inkml:trace>
  <inkml:trace contextRef="#ctx0" brushRef="#br0" timeOffset="122971.1332">14300 3316 131,'0'0'520,"0"0"-507,0 0-11,0 0 20,0 0-22,0 0-13,10 4-18,-8-1-71,1-1-26,-3 0-114</inkml:trace>
  <inkml:trace contextRef="#ctx0" brushRef="#br0" timeOffset="123980.2522">14522 3402 349,'0'0'83,"0"0"-48,0 0 30,0 0-18,0 0-34,0 0-12,-31 6-1,23-4-1,4 2-1,-2-4-27,3 6-78,3-3-36,0-1-168</inkml:trace>
  <inkml:trace contextRef="#ctx0" brushRef="#br0" timeOffset="124725.2027">15211 3000 357,'0'0'9,"0"0"-9,0 0 0,0 0 10,0 0 16,0 0 2,3 6 12,3-6-12,5 0 8,1 0 4,4-1-18,2-8-5,0 0-10,-3-5-4,1-4 12,-2-4-14,-1-4 6,-3-4-7,0-3-14,-3-2 0,-1-1-5,-6 2-14,0 0 30,0 4 0,-15 3 3,-2 6 2,0 6 18,3 6-14,-4 3-6,6 6 7,-2 0-15,1 8 8,2 20 0,0 10-6,4 10 0,2 6 6,5 5 7,0-2 1,0-3 29,0-4-27,11-4-2,4-4-8,4 1 4,3-2-4,2-4 0,0-1 1,2-7-10,-1-7 9,0-5-34,2-8-25,1-6-28,4-3-28,-7 0-97</inkml:trace>
  <inkml:trace contextRef="#ctx0" brushRef="#br0" timeOffset="125025.0976">15754 2957 305,'0'0'127,"0"0"-53,0 0 8,0 0-39,0 0-43,0 0 1,51 0 6,-21-2-2,0-2-5,0-4-13,-6 5-60,-2 2-43,-12-2-88</inkml:trace>
  <inkml:trace contextRef="#ctx0" brushRef="#br0" timeOffset="125234.084">15740 3086 122,'0'0'13,"0"0"26,0 0 24,0 0-20,94-6-35,-72 2 8,-4 4-3,-2 0-9,-1-2-8,0 2-6,-3-4-87</inkml:trace>
  <inkml:trace contextRef="#ctx0" brushRef="#br0" timeOffset="126140.099">16263 2913 277,'0'0'55,"0"0"-50,0 0 55,0 0 18,0 0-71,0 0 4,-7 2-10,7-2 0,0 0 23,7 0-19,8 0 9,3 0 13,3 0-10,1 0 12,2-11-27,0-1 2,0-1 4,1-4-6,-7 0-4,2-4-13,-7 0-10,-4-1 22,-3-2-12,-6-2-5,0 0 20,-8-2-26,-9 2 6,-3-1 14,-1 4 6,0 4 5,4 4 9,3 9 7,5 3 23,0 3-43,2 0 2,-2 12-3,-4 18-11,-1 12 8,2 8 3,2 5 0,4 3 4,3-4 0,3 0 16,0-6-16,0 1 4,3-4 0,10-5-8,-1 1 3,5-7-6,2-2 3,3-5 0,2-7-1,-2-2-45,2-6-4,-2-5-12,1-5-31,-5-2-46</inkml:trace>
  <inkml:trace contextRef="#ctx0" brushRef="#br0" timeOffset="126870.104">16763 2314 110,'0'0'28,"0"0"-24,0 0 40,0 0 6,0 0 0,0 0 19,0-21 3,0 21 0,0 0-72,0 16-8,0 13 8,3 12 0,6 2 12,-5 7-6,-1-5-4,0-1 7,-3-2-9,0-1 0,0-2 1,0-1 2,0-6-3,0-1 0,0-6-9,0-7-11,0-4-35,3-8-34,0-3-4,4-3-87</inkml:trace>
  <inkml:trace contextRef="#ctx0" brushRef="#br0" timeOffset="127240.0987">16585 2529 129,'0'0'179,"0"0"-117,0 0 16,0 0 2,0 0-42,0 0-18,17-16-20,8 10 3,8-1-6,6 2 3,2 2 0,1-2 0,-3 2 9,-3 1-11,-6-2 2,-8 4-23,-4 0-21,-7 0-78,-7 1-62</inkml:trace>
  <inkml:trace contextRef="#ctx0" brushRef="#br0" timeOffset="127924.4551">16921 3259 474,'0'0'191,"0"0"-191,0 0 45,0 0-6,0 0-34,0 0 6,-9 0-11,6 0-21,-1 0-38,-4 0-52,-2 0-95</inkml:trace>
  <inkml:trace contextRef="#ctx0" brushRef="#br0" timeOffset="129720.0972">2875 4742 66,'0'0'50,"0"0"-10,0 0 22,0 0-26,0 0-3,0 0 13,0-15-10,0 6 14,7-2-8,-1-2-18,3-5 3,6-2-15,0 3-1,1 1-8,1 1 1,0 4-4,0 2 0,-1 5-1,1 4-8,-1 0 2,6 4-9,-5 21 10,4 7 6,-6 4 10,-9 7-10,-2-4 0,-4 3 0,0 0 0,-12-1-8,-11 2 5,-5-2-31,-4-2 21,1-3-26,-1-10-5,11-8 36,3-7 6,9-7 2,5-3-3,2-1 10,2 0 10,0 0 35,0 0-33,3 0-19,6 0 1,9 0-1,3 0 0,3 0 8,6 0-8,3 0 2,1 0 5,6 0-1,2 0-3,0 0 2,-2 0-5,-1 0-54,-6 0-85</inkml:trace>
  <inkml:trace contextRef="#ctx0" brushRef="#br0" timeOffset="130003.5067">3609 5053 632,'0'0'42,"0"0"-1,0 0-12,0 0-25,0 0-4,0 0-58,1 8-14,-1-8-111,0 0-166</inkml:trace>
  <inkml:trace contextRef="#ctx0" brushRef="#br0" timeOffset="132462.0298">5602 4358 180,'0'0'97,"0"0"-46,0 0 2,0 0-10,0 0-8,0 0-35,0 0 1,15 0 8,7 0-8,5 0 20,9 0-1,4-8-5,6 0 12,1-2-15,2 2-11,-7 0-1,-2 2-17,-6 0-49,-6 5-49,-6 1-18,-8 0-20</inkml:trace>
  <inkml:trace contextRef="#ctx0" brushRef="#br0" timeOffset="132796.0118">5835 4408 116,'0'0'20,"0"0"44,0 0 12,0 89 4,5-57-46,0-1 16,1-1-29,-3-2-7,-3 1 10,3 0-17,-3 2-2,0 1-2,0-2 3,0 1-6,0-2 0,0-4-14,0 1 1,0-8-22,0-3-39,3-4-22,-1-7-89</inkml:trace>
  <inkml:trace contextRef="#ctx0" brushRef="#br0" timeOffset="133512.9823">6085 4868 184,'0'0'109,"0"0"-101,0 0 3,0 0 49,0 0-18,0 0-2,20 3-14,-14-3-15,2 0 30,3-7-22,1-1-3,4-5 0,2-5-13,0-5-3,0-6 2,-6 4 6,-3 1-8,-5 1 0,-4 0-16,0 7 16,-10-1-25,-5 4 11,-6 2 7,2 6-1,-1 3 7,1 1 0,8 1 1,4 0 5,3 0 2,4 0-2,0 0-5,0 0-7,0 0 5,11 0-10,6 0 12,10 0 11,1 0-6,2 0 18,1 0-8,-2 0-1,-4 0 6,-4 0-18,-6 0 4,-3 8-6,-5 9-10,-4 7 10,-3-1 1,0 5 2,0 2 10,0-4-12,0-1-1,0-1 0,2 1 0,8-4-2,8-5-10,2-2-30,3-6-7,6-5-29,-1-3-48,-1 0-61</inkml:trace>
  <inkml:trace contextRef="#ctx0" brushRef="#br0" timeOffset="134024.481">6724 4201 351,'0'0'43,"0"0"25,0 0-1,0 0-26,0 0 11,0 0-38,-24-19-13,21 35-1,2 20-24,1 13 24,0 10 0,0 1 8,0 4-7,10 1 7,3-3-7,10-8 16,2-9-16,2-6-1,0-9 0,-2-1-3,-4 1-2,1 0-1,-4-4-16,-1-2-3,1-6-69,1 0-9,8-7-13,3-9-20,1-2 1</inkml:trace>
  <inkml:trace contextRef="#ctx0" brushRef="#br0" timeOffset="134748.4343">7132 4558 331,'0'0'75,"0"0"-3,0 0-1,0 0-27,0 0-12,0 0-22,0 0-1,0 0 12,0 0-16,0-3-3,5-3-1,7 0 3,4-3 14,2 0-10,0-1-7,-1-1 11,-4-3-7,-1-2-3,-3-2-2,-2-5 3,-1-1 8,-3 0-11,-3-1 0,0 2-5,0 0-9,-12 5 3,-7 3 10,-5 0-9,-6 4 8,1 3 2,2 1 0,7 4 1,7 3-1,4 0-1,3 11-1,0 15-16,0 10 16,6 12-3,0 9 5,0 5 5,7-2 3,8-4-4,6-5-3,1-10 6,3-2 3,0-5-10,0-2 0,-1-2 1,-4-4-1,0-5-30,1-8-37,-1-9-71,-1-4-44</inkml:trace>
  <inkml:trace contextRef="#ctx0" brushRef="#br0" timeOffset="135334.3978">7555 4179 481,'0'0'25,"0"0"-9,0 0 1,0 0 41,0 0-44,0 0-11,-3 0-6,9 26-21,13 13 24,2 7 23,-1 9-17,-1 3 19,0 4-4,-2 2-3,-1-6-3,-7-6-10,0-6-5,-4-9 0,-5 1 4,0-4-15,-5 0 11,-12-6-33,-6 2-2,-6-4-91,-5-7-52,1-2-121</inkml:trace>
  <inkml:trace contextRef="#ctx0" brushRef="#br0" timeOffset="136085.3509">8123 4484 242,'0'0'187,"0"0"-162,0 0 7,0 0-24,0 0 12,0 0-20,63-22 13,-32 16-11,-1 1 15,1 1-12,-4-1-5,-4 5 0,-4 0-6,-3 0-33,-7 0-63,-6 0-70</inkml:trace>
  <inkml:trace contextRef="#ctx0" brushRef="#br0" timeOffset="136320.3356">8140 4624 87,'0'0'20,"0"0"18,0 0 21,0 0-3,0 0-12,0 0 27,71 17-44,-40-17 3,5 0-10,2-6-20,1-2-13,-5 2-86,-4 3-115</inkml:trace>
  <inkml:trace contextRef="#ctx0" brushRef="#br0" timeOffset="136726.3132">8813 4187 181,'0'0'273,"0"0"-211,0 0-53,0 0-8,0 0-1,1 81 0,4-42 5,0 4-2,0 7-3,-2 6 0,-2-1 12,-1-1 7,0-5-9,0-10-2,0 0-5,0-4 3,0-4-6,0-3-4,0-4-48,0-6-95,0-6-74</inkml:trace>
  <inkml:trace contextRef="#ctx0" brushRef="#br0" timeOffset="152498.1108">3131 6053 57,'0'0'125,"0"0"-65,0 0 7,0 0 6,0 0-28,0 0 1,0 0-11,0 0-2,-3 0 15,3 0-26,0 0-1,0 0 4,0 0-24,0 0-1,0 0 0,0-2 8,0-2-11,0-2 3,3-2-1,6-2-4,2-1 7,3 1-5,-3-4-8,7 3 1,-3 3 3,1-3-3,1 6 0,-3 1 5,0 4-13,4 0 2,0 0-21,-2 12 14,-1 9 17,0 8-3,-9 5 8,-3 3 1,-3-1-52,0-3 19,-3-6 0,-8 0 8,-2-5 21,1-4 4,-4 0 0,5-4 1,1-5 2,1-3-3,0-3 0,6-1 3,0-2-7,0 0 2,0 0-22,3-9 24,0 0-2,0 0-1,0-1 2,3 3-5,6 4 6,3 1 0,3 2 1,-3 0-1,6 0-7,-3 8 6,-2 9-1,2 1 4,-2 0 21,-2 1 1,-5-2-20,-3-1 12,1 2-4,-4-1 7,0 0 8,0-1-7,-13 1 7,-5-1-11,-3 1 4,2-4-19,-1-5 7,5-5-14,-1-3 6,-2 0-37,-1 0 22,-1 0-12,2-3-24,2 0 6,1 0-6,4 1-21,4-2-134</inkml:trace>
  <inkml:trace contextRef="#ctx0" brushRef="#br0" timeOffset="152830.1225">3661 6461 441,'0'0'149,"0"0"-149,0 0 0,0 0 16,0 0-9,0 0 3,0 3 4,0-3-9,0 0-4,0 0-1,0 0-11,0 0 9,0 0-80,0 0-151</inkml:trace>
  <inkml:trace contextRef="#ctx0" brushRef="#br0" timeOffset="186751.6448">6212 5821 80,'0'0'109,"0"0"-87,0 0 38,0 0 1,0 0-30,0 0 15,0 0-1,0 0-11,0 0 10,36-49-27,-36 49 4,0-2-2,0 2-12,0 0 5,0 0-12,0 0-2,0 0-1,0 2-21,-2 9 24,-11 3 0,-5 8 4,-1 4 13,-8 1-17,-1 0-12,-2 1-3,-3-2-39,2 0 18,1 3 1,4-7-16,2-2 35,5-4 5,7-8 11,3-2 1,6-2 5,3-4-6,0 2 11,0-1 7,0-1 25,0 0-42,0 0-1,0 2-2,12 4 0,6 3 2,6 2 0,4 3 6,-1 3 7,4 1-10,-2 0 2,-3 3-2,0-1 0,-4-2-3,2 1 0,-2-2 3,-2 0-5,-1-2 2,-1 1-15,-3-4-31,0-3-52,-6-4-37</inkml:trace>
  <inkml:trace contextRef="#ctx0" brushRef="#br0" timeOffset="197083.1009">7528 5677 164,'0'0'74,"0"0"-4,0 0-6,0 0 19,0 0-29,0 0-19,0 0 13,0-3-38,0 3 11,0-3 1,0 3-16,0 0-1,0 0-5,0 0-17,0 10 10,0 11-5,0 9 12,0 10 0,0 4 11,0 5-12,4 0 1,-1-5 0,2 1 0,-1 2 1,1 3-1,-1-4 0,1 3 3,2-6-3,2-4 0,-3-3 0,2-6-4,-3-4 5,0-2-1,-4-4 0,1-4-23,-2-2-15,0-10-80,3-4-117</inkml:trace>
  <inkml:trace contextRef="#ctx0" brushRef="#br0" timeOffset="198057.1536">7993 5969 262,'0'0'36,"0"0"-30,0 0-6,0 0 5,0 0 12,0 0 19,12 21-15,-1-20 9,-1 2 13,5-3-14,0 0 28,0 0-44,4-12-9,-1 1 13,2-2-13,-4-7-4,-1 1 0,-6-4 13,-4-1-13,-2 0 0,-3 2-8,0-4 0,0 3-3,-3-1 5,-11 0 2,2 1-3,-7 4 4,-1 4 3,4 3 0,-2 6 1,6 3 5,0 3 7,3 0-13,2 3 1,-5 18-7,3 7 6,1 16 0,5 0 11,3 0-3,0 1 7,0-6 14,2-2-25,8-1 17,5-4-21,0 0 1,3-4 5,0-2 1,3-3-7,-5 1 0,1-4-18,-3-2 9,0-4-42,0-3-40,0-5-41,-3-6-146</inkml:trace>
  <inkml:trace contextRef="#ctx0" brushRef="#br0" timeOffset="198931.1438">8490 5579 251,'0'0'54,"0"0"-41,0 0 12,0 0 36,0 0-25,0 0 3,0-18 16,0 18-27,0 0 12,0 0-26,0 0-13,0 7-2,0 11-8,0 13 9,0 5 3,0 9 5,0 4 3,5-1-9,-1 7-1,-1-3 9,2 1-7,-1-2-3,3-6 0,-1-4 1,2-7-1,-2-2 0,-1-6 0,0-5-4,-2 0-25,0-3-11,2-6-48,-2-3-86,3-6-33</inkml:trace>
  <inkml:trace contextRef="#ctx0" brushRef="#br0" timeOffset="200781.1538">9440 5681 231,'0'0'218,"0"0"-143,0 0-41,0 0-25,0 0 23,0 0-24,-7 0-8,7 0-1,9 0-17,3 6 18,10 2-1,1 5 9,11-2-8,-3-2 0,5 4 5,0-7-8,0 2 5,-2-2-2,-4-5 0,-6 2 4,-5 1-4,-5-3 1,-2 3 2,-4-1-3,-3 2-1,-2-1-1,-3 8-1,0 2 2,0 4 1,-15 3 6,-4 2-5,-10 4 8,-2 1-8,-2 1-1,-3 3 0,3 0 1,2-4-9,4-1-7,2-3-36,6 0 8,4-4-38,1-1 21,7-4-45,2-6-126</inkml:trace>
  <inkml:trace contextRef="#ctx0" brushRef="#br0" timeOffset="371490.2956">10470 5576 28,'0'0'75,"0"0"-30,0 0-1,0 0 1,0 0-26,0 0-8,0-2 16,0 2-19,0 0 10,0 0-5,0 0-13,0 0 12,0 0-12,0 0 0,0 0-6,0 0-10,0 0-53,0 0-66</inkml:trace>
  <inkml:trace contextRef="#ctx0" brushRef="#br0" timeOffset="397740.35">10807 5645 61,'0'0'58,"0"0"2,0 0 15,0 0-25,0 0-35,0 0 19,0 0-2,0 0 3,0 0 1,0 0-32,0 0-2,0 0-2,6 0-12,5 1 12,5 1 4,6 1-4,1 2 1,2-1 6,5 0-6,1-1-1,2 1 2,2 2-4,-4 1 4,3 4-2,-3-1 0,1-1 0,-3 1-2,-1 3-1,-3-1 1,-1 1-6,-2-2 13,-4-4-5,-3 1 1,-5-2-1,-5-3 0,-2-2-3,1 1 4,-4-2-1,0 0 2,0 0-2,0 0 5,0 0-1,0 0-4,0 0 0,0 0 4,0 0-1,0 0-3,2 0 0,-2 0 2,0 0-2,0 0-8,0 1 5,0-1 0,0 0 1,0 0 2,0 0 0,0 0 1,0 0 2,0 0-3,0 0 0,0 0-2,0 0 2,0 0 9,0 0 8,0 0-3,0 0-7,0 0-7,0 0 0,0 0 1,0 0-3,0 0 2,0 0 0,0 0 2,0 0-1,0 0-1,0 0 0,0 0-1,0 0-2,0 0 3,0 0 0,0 0-6,0 0 9,0 2-3,0-2 9,-11 6-9,-1 3 11,-5 3-11,-2 8 0,-1 1 0,-4 1 3,-3 2-3,1-3 0,0 4-10,0 2 6,1 0-33,0 7 4,-2-2-6,4 1 6,-2-3 28,9-3-2,2-5 6,1-6-6,8-4 2,1-4 0,2-4 0,2-1-21,0-2-3,0-1 2,0 0-18,0 0-7,6 0 14,3 0-26</inkml:trace>
  <inkml:trace contextRef="#ctx0" brushRef="#br0" timeOffset="398336.3149">11474 5943 143,'0'0'82,"0"0"13,0 0-32,0 0-56,0 0 10,0 0 10,-19 48 0,4-26-6,4 3-17,-2 2-4,-3 0 0,-3 3 0,3 0-5,-3 0-2,7-1-34,0-6 30,2-4-37,5-6-21,2-2-11,3-7 5,0-1 3,-3-1-6</inkml:trace>
  <inkml:trace contextRef="#ctx0" brushRef="#br0" timeOffset="399306.328">11711 5752 28,'0'0'90,"0"0"-64,0 0 41,0 0-7,0 0-12,0 0-37,-77 59 8,65-41-11,6 7-2,0 2-5,1 2 0,4 1 0,-1 1 8,2 3-9,0-4 0,0 4-7,8-2 10,4-5-3,6-1 0,2-3 3,2-5-3,1-4 0,6-5-2,-1-4-1,3-5-8,1 0 9,-4-2-15,3-13 3,-4-4 12,0-2-20,-6-2 22,-2-2-1,-5-4 10,-2-1-9,-6-2 14,-6-1 9,0 6 46,0-2 10,-9 1-61,-9 2 39,-1-1-52,-3 2 13,0 2-18,0 0-2,2 7-9,0 4-74,-4 5-27,3 7-19</inkml:trace>
  <inkml:trace contextRef="#ctx0" brushRef="#br0" timeOffset="428081.6055">6580 5737 54,'0'0'81,"0"0"-4,0 0-2,0 0-15,0 0-32,0 0 10,0-5-32,0 5 1,0 0-14,0 0-8,0 0 12,0 10-8,0 4 11,0 7 10,0 3-9,0-1 2,5 9 1,1 2-3,8 1-1,-4 0 0,2-3 6,1-1-8,2-6 2,6 1-4,-1-8 3,0-5 2,1-3-1,-3-10 0,3 0 4,-2 0 0,1-2-4,4-8 0,-2-9 16,-1-2-16,-2 0 0,-1 1 0,-1-3 1,-3-2-1,0-3 0,1-1 2,-6-2 3,-3 1-4,-3 1-1,-3 2 0,0 3 4,0 3-9,-2 3 5,-5 1-22,-1 8 3,0 1-42,3 7-46,-1 1-91</inkml:trace>
  <inkml:trace contextRef="#ctx0" brushRef="#br0" timeOffset="428713.3402">6818 5896 6,'0'0'48,"0"0"-14,0 0 0,0 0-2,0 0-29,0 0 28,0 0-15,7 36 22,4-18-18,-5 1-16,3 0 1,1 6-5,-1 3 9,0 3-9,3 1 0,-5 0 3,4 2 3,-1-1-6,2 1 6,-1-5 18,0-3-20,-3-3-6,-2-4 2,-1-2 0,-4-2 0,1-6-57,-2-6-89</inkml:trace>
  <inkml:trace contextRef="#ctx0" brushRef="#br0" timeOffset="430219.3382">8756 5661 3,'0'0'90,"0"0"-67,0 0 6,0 0 32,0 0-3,0 0-37,0 76 11,0-48-11,0 5-19,0-2 7,10 0 2,2-2-6,2-4-8,2-4 6,0-6-3,1-1 0,2-5 0,1-3 0,2-6 6,5 0-2,-2-8 17,3-11-21,1-1 1,-5-2 21,-2-2-21,-4 0 1,-6-2 0,-1 5 1,-4 0 5,-6 1-7,-1 2 5,0-3-5,0 2-1,-10-1-1,-2 1-4,6 1-35,-3 2-10,2 1-72,-1 5-91</inkml:trace>
  <inkml:trace contextRef="#ctx0" brushRef="#br0" timeOffset="430754.8379">8893 5734 161,'0'0'68,"0"0"-14,0 0 0,0 0-45,0 0-6,0 0-3,1 0-28,1 13 11,1 9 17,3 2 11,2 4 25,0 7-28,1-2 9,0 2-12,-4-6-2,4 0 9,-5 1-12,-2-1 0,-1 4-4,1-2 13,-2-3-18,3-4 9,0 0-28,3-5-8,-2-3-55,0-6-26</inkml:trace>
  <inkml:trace contextRef="#ctx0" brushRef="#br0" timeOffset="439686.1659">14634 5997 73,'0'0'2,"0"0"3,0 0 2,0 0 1,0 0 20,0 0 4,0 0 1,31 0-4,-28 0-18,5 0 8,-1 0 30,4-2-14,2-5-15,-1 0-14,0-3-5,3 2 13,0-3-12,-2-1-2,-1 0 0,-1-2 1,0-1-4,-1-1-1,-1-4 4,-1-1 11,0-3-9,-1 0 0,0-5-2,-2-4 4,-3-1-6,-2-3 2,0 0 0,0 5 52,-2 2-37,-7 5 3,3 3 19,0 5 0,-1 0-13,1 5 0,0 3-8,3 4 4,0 3-20,2 2 0,1 0 0,0 0-7,0 0 7,0 0 0,0 4-7,0 14 0,0 8 7,0 2 0,4 8-1,8 5 2,-2 6-1,4 2 0,-2 2 2,-2 0 7,-1-4-9,1-2 0,-2 2-1,1-3 6,0-1-5,-3 6 0,1-3 2,2 2-6,3-1 4,-3-5 0,3-2 0,0-3 4,-1-3-7,-1-5 3,-1 0 0,-2-7 3,-1-2-2,0-6-1,-2-6 0,0-1-1,-1-4-2,0-3 2,-3 2-3,1-2-2,1 0 3,-2-5 3,0-10 4,0-2 1,0 0-10,0-2 1,0-7-14,-6-3 8,-5-2-23,1-4 0,-2-1 22,-1 4-5,-3 3 10,-1 1-2,5 7 8,-2 1-5,7 4 5,2 3 0,4 0 0,1 0-14,0 1 11,0-2-10,9 4 13,4-4-4,4-1 4,2 0 0,1 2 0,2-2 0,3-2 0,2 3 0,0-2 0,-3 3-1,0-3 3,-7 4-2,2 3 0,-5-1 0,-3 1 0,-2 4 0,-5-1 1,-4 6 1,0 0 1,0-1-3,0 1 0,-1 0 10,-10 0-14,1 0 4,-3 6-14,2 7 8,0 2-17,1 2 11,3 7 9,1 1-19,4 1 18,2 1 4,0-3-4,0-6-1,9-3-2,7-6 7,-2-5 4,2-3 1,-2-1 5,2 0-5,-1 0-3,1-8 15,0-8-15,0-2-4,-6-7-4,-2 4-27,-3-1 17,-5-2 0,0 5 11,0-2-2,-10 2 13,0 4-6,-3 1 0,-1 6-7,2-2 7,0 6 0,6 4 2,2-1-10,2 1 8,2 0-1,0 0-3,0 10-22,0 2 26,0-3 0,6-3 11,3 0 18,1-3-22,1-1 5,0-2-5,0 0-2,1 0 25,1 0-12,1-11-5,0-5 3,-3-3-13,-1 0 0,-3-1 3,-5-1-1,-2-3 3,0 3-8,0-3 2,-3 8-6,-10 4 4,0 3-7,1 4-1,0 2 8,0 3 17,3 0-15,5 0-2,2 0 2,2 0-2,0 0-10,0 0-4,2 3-13,10 8 27,4-3 3,5 2 2,3-2 19,1 0-9,1 0-1,-1-5-8,-2 7-2,-3 5 9,0 2-11,-5 4 0,-4 6-2,-3 1 3,-5 4 0,-1 3-2,-1-7 10,2-3-10,6-4-1,0-5 0,0-1-3,3 0-3,3-4-5,1-1-17,7-7-37,2-3-10,-1 0-90</inkml:trace>
  <inkml:trace contextRef="#ctx0" brushRef="#br0" timeOffset="442194.796">16345 5746 191,'0'0'31,"0"0"27,0 0 30,0 0-53,0 0 15,0 0-42,-82-29 0,69 29 30,-2 6-32,3 5 2,2 4-8,-1 9 1,2 4-2,1 4 1,4 0 0,4-4-3,0-1 6,0-7-4,0-2 1,9-3-8,0-4 8,5-5 2,0-4 0,6-2 3,1 0 5,3-8-9,4-10-1,-3-2-23,-2-4 9,-4-1-19,-4 0 5,-9 1 23,-3 3-5,-3 2 10,0 4 10,0 2-2,-3 3 29,-7 4-2,5 3-31,2 3 24,2 0-23,1 0-5,0 12-20,0 9 19,0 1-2,0 2 3,9-7 0,1 0-11,0-4 12,1-3-1,1-3 0,0-4 3,1-3-3,2 0 0,3 0 11,2-8-11,-1-8-7,1-2-9,-3-5 11,1 0-20,-6 5 25,-6 5 2,1 5-1,-2 0 11,-1 3-8,1 0 17,-5 5-9,1 0-11,1 0 5,2 0-6,2 0-12,4 5 6,-2 7-1,-2 0 7,3-3-2,-2 5 5,-1-1 1,-1 0-2,-2 4 2,-2-6-8,-1-2 10,0-3-6,0-2 0,0-2 2,0-2 4,0 0-5,0 1 8,2-1 11,0 0-17,-1 0-1,-1 0 11,0 0-6,0 0 20,0-1-19,0 1-2,3 0 14,-3 0-20,0 0 5,0 0-5,0 0-1,0 0 1,0 0 0,0 0 0,0 0-4,0 0-1,0 0 5,0 0-1,0 1 1,0 2 3,0 0-3,0-2 0,0 4 2,0-5-2,0 2 0,-3 1 0,3-3 2,0 0-2,0 0 0,0 0-1,0 0 0,0-10-22,0-4 2,3-9-6,4-1 0,2 0 7,2 0-14,-1 8 10,-1-3 13,-3 8-2,0 4 12,0-2 0,-2 7-1,1 1-4,-2 1 6,0 0-9,5 0 4,0 15-16,1 5 21,2 5-4,-5-8 8,4 1 1,1-4 13,-4-1-3,3-4-3,-2-1-8,-2-2 6,0-5-10,-3 1 6,4-1-6,-2-1 1,-1 2 3,1-2 6,-2 0-5,3 0-5,-1 0 0,-2 0 4,-1 0-4,-1 0 0,3 0 0,2 0 4,0-3 2,0 1-9,-1-1 3,1 0 0,-3 0 1,2 1-1,-2 2 0,0 0 1,0-1 5,0-3-6,3-4 0,-2 2 2,4-1 2,-2-1-4,-3 2 0,4-4 7,-1-3-3,-1-2-4,-2-4 4,0-1-1,0 1 11,-2 3-12,1 5-1,-2 5 14,0 2-11,0 3 30,0 1-15,0 0-16,0 0-6,0 0 1,0 1-16,0 15 17,1 3-1,2 2 2,3-1 0,0-5-3,1-1-3,4-3 12,2-3-6,-2-2 2,3-3-1,-1-3-2,-1 1 1,2-1 0,2 0 13,-2 0-11,0-7-2,1-1 4,-3-2 1,-5-2-4,0-1 0,-4-4 4,-1 2 6,1 1-5,-3 1 0,0 4 2,0 0 1,0 4 1,0 0-3,0 4-6,0 1 7,0 0-8,0 3-15,0 12 2,0 9-2,1 9 15,4 2 8,0 7-2,-2 2 20,-2 1-17,-1-4-2,0-4 6,0 1-7,0 3-7,0 8 1,0 0 0,0-3 0,-1-9 6,-2-9-5,-1-1-1,1-6 0,2-5 0,1-8-4,0-8 13,0 0-5,0-3 1,0-12-5,0-12 0,0-5-24,1-4 12,13-2-8,1 6-6,2 1 22,2 4-17,-2 6 5,-3 2 0,-1 2-17,-2 2-12,-1 3-49,0 1-32,0 2-76</inkml:trace>
  <inkml:trace contextRef="#ctx0" brushRef="#br0" timeOffset="444262.2332">18622 5526 145,'0'0'97,"0"0"-20,0 0-19,0 0-39,0 0-2,0 0-14,0 0 3,-68-25 24,58 25 18,1 0-28,0 0 1,-1 0-16,1 0-2,-2 0 0,0 0-3,2 0 0,0 3-1,-1 1-2,3 5-1,3 0 4,2 2-9,2 2 1,0 4 1,0 1-2,2-2 5,10 5 3,3 0-4,4 0 5,5 4 0,3-1 5,0-2-4,0 2-1,-1 2 0,-4-5 4,-2-3-7,-4-2 6,-5-2-2,-6 0-1,-5-1-14,0 2 14,-6 2 9,-12-2-7,0-3 11,-2-4-13,0-4 2,2-1 9,-3-3-4,-1 0-3,2 0-4,-2 0 5,1-6-10,3 2 5,2 1-17,5 1 15,3-1-49,1 1-28,7-1-38,0-1-96</inkml:trace>
  <inkml:trace contextRef="#ctx0" brushRef="#br0" timeOffset="444809.2021">18765 5512 182,'0'0'127,"0"0"-46,0 0 24,0 0-51,0 0-51,0 0-2,5-3-1,11 3 0,6 0 5,7-1-1,3-3-4,1-2 0,2-1 5,-4 3-11,-6 0 6,-2 1-36,-5 1-15,-6 2-46,-2 0-45,-7 0-74</inkml:trace>
  <inkml:trace contextRef="#ctx0" brushRef="#br0" timeOffset="445095.1836">18922 5506 111,'0'0'21,"0"0"-5,0 0 52,0 0 4,0 85-46,0-55 10,6 0-21,-2 0-2,4 5 6,-1-4-19,1-1 0,-1 2 7,-4-4-5,-1 1-2,-2-3 0,0-5-5,0-5-19,0-3-26,0-7-58</inkml:trace>
  <inkml:trace contextRef="#ctx0" brushRef="#br0" timeOffset="445852.2177">19241 5499 51,'0'0'237,"0"0"-174,0 0 8,0 0-19,0 0-52,0 0-1,0 31 1,0-2 8,0 3 18,0 2-13,0 0-2,-3 0-2,0 2-4,-1-3-5,-2-1 0,3-5 9,0-4-5,1-4-4,-1-1 0,2-7 0,1-4 2,0-5-4,0-2-15,0 0-32,0-4 26,0-9-29,0-3-1,0-2 41,0-3-21,3-2 27,0-4 4,0 0 2,0-2 3,-2-2 7,5-1-1,1 0 9,0 4-14,2 4 5,-6 7 8,5 2-13,0 4 20,-1 3 14,1-5-17,-2 9 3,-2 0-21,1 4-2,4 0-1,4 0-22,2 11 16,-1 11 6,2 3 5,-5 5 25,0 2-26,-3 0 11,-2-3-12,1-1 3,0-3 2,1-1-8,-3-3 1,-1-1 0,1-4 0,-1 0-1,2-6 0,-3-1-17,-2 0-19,1-1-27,-2-1-27,0-4-49</inkml:trace>
  <inkml:trace contextRef="#ctx0" brushRef="#br0" timeOffset="446124.2071">19259 5803 218,'0'0'26,"0"0"-22,0 0-4,0 0 10,0 0-5,0 0-2,63-52-1,-44 47 18,-1 3-7,-5-5-7,5 2-6,-3 1-1,1-2-62,-2 0-156</inkml:trace>
  <inkml:trace contextRef="#ctx0" brushRef="#br0" timeOffset="446539.3522">19528 5517 216,'0'0'45,"0"0"13,0 0 21,0 0-58,0 0-18,0 0-3,-2 0-21,2 0 21,11 0 2,5 3 19,5-1 21,3-2-25,3 0 5,1 0-21,3 0 1,-2-2 3,-1-6-5,-3 1-15,-5 1-11,-2 3-37,-9 3-10,-5 0-49,-4 0-78</inkml:trace>
  <inkml:trace contextRef="#ctx0" brushRef="#br0" timeOffset="446818.357">19713 5548 225,'0'0'7,"0"0"-6,0 0 42,0 0 6,0 0-35,0 0 19,3 91-21,0-67-6,1 0 52,0 3-54,1-6-3,-2 8 9,-2-2-6,1-3-4,-2-2 1,0-2 5,1-3-12,2-5-49,-1-2-49,-2-9-106</inkml:trace>
  <inkml:trace contextRef="#ctx0" brushRef="#br0" timeOffset="447531.3112">19993 5592 14,'0'0'244,"0"0"-170,0 0 28,0 0-30,0 0-20,0 0-47,3-5-1,-1 13-8,1 9 8,2 9 5,-2 2 24,2 2-29,-2 3 25,0-3-27,0 1 3,2-6-4,-2-1 4,2 0-10,-3-1 0,-1-2-13,-1-1 15,0-7-11,0-4-10,0-2-36,0-2-34,0-3-53,0-2-60</inkml:trace>
  <inkml:trace contextRef="#ctx0" brushRef="#br0" timeOffset="447804.3161">20054 5601 345,'0'0'122,"0"0"-23,0 0-29,0 0-11,0 0-59,0 0 0,6-22-1,9 16 4,3 2-4,1 2 1,4 2 0,-2 0-8,-2 0-14,0 0-10,-3 0-5,-2 0-60,-2 2-34,-4 3-91</inkml:trace>
  <inkml:trace contextRef="#ctx0" brushRef="#br0" timeOffset="448065.3004">20067 5806 38,'0'0'126,"0"0"-14,0 0-36,0 0-18,0 0-33,94-5-14,-71 4-7,-2-6 7,-2 4-12,-2-1 1,-2 3-30,-5 1-29,-7 0-74,-3 9-88</inkml:trace>
  <inkml:trace contextRef="#ctx0" brushRef="#br0" timeOffset="448275.2833">20193 5987 19,'0'0'101,"0"0"-3,0 0-36,91-8-4,-68 0-30,-1 3-26,2-3 1,-8 2-3,-1 3-34,-6 2-18,-7-1-74</inkml:trace>
  <inkml:trace contextRef="#ctx0" brushRef="#br0" timeOffset="449464.09">21328 5377 167,'0'0'63,"0"0"21,0 0-3,0 0-15,0 0-41,0 0 10,-2-5-32,2 5-1,0 16-4,0 9-3,2 8 5,4 8 13,2 2-11,-1 3 16,1 3-16,-1-2 9,-2 1-8,1-3-2,3-2-1,1-3 0,-3-4 3,1-1-2,-3-5-1,-5-2-7,0-5-1,0-3-42,0-7-18,0-1-53,0-7-125</inkml:trace>
  <inkml:trace contextRef="#ctx0" brushRef="#br0" timeOffset="450189.1012">21677 5475 239,'0'0'49,"0"0"12,0 0-9,0 0 9,0 0-61,0 0 1,-6 9-8,6 15 6,0 8 1,0-1 0,0 5 4,0 2 5,12-3-8,6-1-1,3-7 0,5-3-1,2-6 1,3-1 0,2-5 4,2-3-8,-3-4 9,1-5-5,-1 0 9,-3-7-2,-2-8-4,-6 4-3,0-9 4,-6-1 1,-1-2 0,-3-7 9,-2 2-2,-4-1-9,0 0 11,-3 3-9,-2 0 1,0-3 2,0 1-8,0-1 0,-7 6-2,-1 3-19,1 7-29,-4 6-21,2 5-68,2 2-12</inkml:trace>
  <inkml:trace contextRef="#ctx0" brushRef="#br0" timeOffset="451490.475">21913 5582 11,'0'0'59,"0"0"-17,0 0-12,0 0 8,0 0-18,0 0 2,-10-23 24,7 22-12,1-1 6,1 2 9,-1 0-31,2 0 13,0 0-22,0-1-5,0 1 6,0 0-8,0 0-2,0-2 0,0 2-20,0 0 9,0 9-1,0 12 12,6 6 12,0 5-9,-3 6 8,3 2-7,-1-2 6,-1-2-10,2-1 0,-1-4 6,-1 1-7,-2 0 1,0-4 0,0 1 0,-2-4 9,0-4-16,0 0 7,0-3 0,0-1-4,0-3-3,0-3-25,0-4-11,0-4-28,0-3-41,0 0-81</inkml:trace>
  <inkml:trace contextRef="#ctx0" brushRef="#br0" timeOffset="455714.3626">22379 5571 154,'0'0'65,"0"0"8,0 0 10,0 0-35,0 0-21,0 0 12,0 0-19,0 0-7,0 0-13,0 0-10,9 0 10,6 2 0,9 4 2,5 0-2,4 0 0,2-2-2,-1 1-19,0 4-18,-8-1 29,-3 0-4,-5 0-5,-4-2 17,-7 0-27,0-2 14,-5 4 3,-2-4-8,0-1 20,0 2 2,0 0 15,-2-1 9,-5 2-24,-3 3 14,-1 3-15,-4 6 2,-1 6-1,-3 3-2,-2 0 1,0 2 7,-2-1-7,3-2-1,3 0 0,2-4-1,5-5-5,1-2 4,1-6-22,1 2-1,1-3-25,4-3-4,1 0 42,1-5-136</inkml:trace>
  <inkml:trace contextRef="#ctx0" brushRef="#br0" timeOffset="458448.3796">23117 6023 353,'0'0'148,"0"0"-120,0 0 64,0 0-23,0 0-29,0 0-40,0 0 1,-2 7-5,-3-5-78,3-1-17,2 1-164</inkml:trace>
  <inkml:trace contextRef="#ctx0" brushRef="#br0" timeOffset="537208.4362">3410 7458 22,'0'0'73,"0"0"-27,0 0 38,0 0 2,0 0-37,0 0 15,0 0-19,0 0-3,3-10 0,-3 10-22,0 0-6,0 0-4,0 0-8,0 0-2,0 0 0,0 0-10,0 0 7,0 0-10,0 0-7,0 15 2,0 11 18,0 5 7,0 7-7,0-2-13,-3 2 6,-3-2-13,-4-1-9,1-10 9,3-3-4,-3-4 18,3-7 4,3-2 2,0-3 2,3-2-2,0-4 0,0 0 0,0 0 0,0 0-1,0 0-12,0 0 13,0 0-1,0 0 3,3-2-2,10-3 0,4-1 0,2 2 0,6-7 0,-2 5 0,2 0-2,-4 2-5,3 4-6,-6-2 6,1-1-11,-2-1-8,2 1-10,-2-5-10,-1 1 7,3-2 16,-5-1 12,-2 0 8,-5 1 5,1-1-2,-5-4 0,-2 2 1,-1 0 22,0 0 17,0 3-5,0 1 15,0 2-18,-4 3 21,-1 3-2,2 0-16,3 0 6,0 0-31,0 0-3,0 15-7,0 11 0,0 5 0,0 5 4,0-2 2,3-4 0,3 1-2,-1-5-4,-1 0 0,1-1 2,-1-4-3,-1 0 1,0-1-8,0-4 5,0-1-50,-3-2-86,3-6-54</inkml:trace>
  <inkml:trace contextRef="#ctx0" brushRef="#br0" timeOffset="537433.4262">3952 7951 182,'0'0'371,"0"0"-357,0 0-7,0 0-6,0 0-2,0 0-42,0 2-73,0-2-52,0 0-63</inkml:trace>
  <inkml:trace contextRef="#ctx0" brushRef="#br0" timeOffset="539222.6902">6024 7343 128,'0'0'8,"0"0"-8,0 0 0,0 0 20,95-3 18,-66-5-9,-1 4 12,-2-2-10,1 1-5,-2 1-14,-1-1-12,1 0 13,-1 3-13,0-6 0,-2 5 3,0-2-3,-5 2-2,-1 3-8,-4 0-21,-4 0-25,-1 0-15,-1 0-21</inkml:trace>
  <inkml:trace contextRef="#ctx0" brushRef="#br0" timeOffset="539586.7437">6258 7367 237,'0'0'82,"0"0"-36,0 0 4,0 0-24,0 0-22,0 0-4,-1 30 0,1-9 27,0 3-16,0-1-1,6 5-2,1-5-4,-1-2 2,-1 0-6,-1 0 1,-1 3 1,-1-1 2,-2-1-4,0 1 0,0-4-17,0-2 2,0-2-37,0-3-35,0-4-53</inkml:trace>
  <inkml:trace contextRef="#ctx0" brushRef="#br0" timeOffset="540831.7115">6467 7787 289,'0'0'95,"0"0"-59,0 0 6,0 0-42,0 0-2,0 0 1,2 0-18,5 0 19,3 0 0,1 1 1,1-1 3,3 0-2,0 0 3,0 0-3,0 0 0,-1 0 1,3-10-3,-1 0-1,-2-1-2,2-3-16,-8 2 4,-2 0 9,-3 0-7,-3 2 13,0 0 0,-2-2-8,-10 2 5,-1-1-6,4 1 2,-3 0-4,-1 3 7,-1 1-5,5 0 8,0 3 2,2 0 11,1 2-10,1-2 9,2 1-11,3 2 9,0 0-9,0 0 0,0 0-7,0 0 6,0 0-12,0 0 2,11-1 8,2-4 6,2 0-1,2 1 5,0 0-5,1 1 12,2-1 0,-1 4 1,2 0 1,-2 0-12,-1 0-8,-1 8 4,-4 7-21,-4 3 19,0 5-1,-4 1 3,0 0 9,-2 0-9,-1-1 0,-1 1-2,1-6 8,2-5-3,1-2-3,1-4 0,4 1-7,-1-4 10,0-1-6,4-3-6,4 0-39,2 0-14,2-8-28</inkml:trace>
  <inkml:trace contextRef="#ctx0" brushRef="#br0" timeOffset="543373.1686">7456 7233 178,'0'0'83,"0"0"-6,0 0-8,0 0 10,0 0-16,0 0-27,0 0 3,-6-12-14,6 12 4,0 0-18,0 0-6,0 0-10,-1 0 0,-2 4-4,0 17 0,-4 10 9,2 5 0,-1 7-1,3 4 0,3 0 0,0 1 1,0 0-4,8-2 1,6 1-11,3-6 13,2-5-4,2-6 3,0-1-1,0-6 3,1-4-11,-4-1 11,0-3-35,-3-4-38,-2-6-43,-4-5-75</inkml:trace>
  <inkml:trace contextRef="#ctx0" brushRef="#br0" timeOffset="544218.312">7680 7527 198,'0'0'71,"0"0"-71,0 0-5,0 0-1,0 0 6,0 0 9,21 26 4,-10-23 14,5-3-1,-4 0-8,7 0 7,0-3-22,-2-4 2,4-1 1,-3-2-5,-2-2 14,1-5-15,-6-3 2,0-2-2,-5-3-23,-4-3 8,-2 3-9,0 0 23,-11 0 1,-4 4 2,-1 0 3,-5 3 17,6 1-19,-1 3 1,-1 4-4,8 3 4,-3 4 31,3 2-28,0 1 15,-1 0-22,1 8 0,-2 18-4,3 11 2,3 9 4,5 5-1,0 4 6,0 1 0,3-4 6,9-8-13,0-6 13,4-3-13,4-7 1,2-3 3,5-6-4,-2-4 0,-2-1 3,-1-5-3,2-3-18,-2 0-50,-4-6-48,0 0-58</inkml:trace>
  <inkml:trace contextRef="#ctx0" brushRef="#br0" timeOffset="544948.0963">7993 7067 176,'0'0'161,"0"0"-103,0 0-14,0 0 6,0 0-39,0 0 5,9-76-16,8 63 9,4 5 7,1 0-11,5 8 2,-3 0-5,1 6-2,-4 12 0,-2 8-9,-8 4 4,-7 3 5,-4 3 4,0-3-3,-10 5-1,-11-5-15,2-3 13,1-8-3,3-4 5,7-7 0,5-4 0,3 1 0,0-6-2,0-1-27,5-1 19,8 0 10,7 0 0,2 0 16,0 0-14,-2 0 0,-2 0 3,-2 0-5,-1 0 0,-1 0-16,2 0-67,-3 0-39,1 0-155</inkml:trace>
  <inkml:trace contextRef="#ctx0" brushRef="#br0" timeOffset="546071.605">8432 7218 60,'0'0'72,"0"0"-25,0 0 4,0 0-1,0 0-28,0 0-3,0 0-10,9 0-7,2 2 21,5 16-2,-1 7-9,6 5 7,-1 6-10,-1-1 12,-5 1 0,-2 0-18,-3-4 9,2 1-10,-5 1 2,-2 1-1,-2 1 3,-2-1-6,0-4 5,-9 0-4,-9-2 7,-6 2-8,-3-4-17,-1 3 4,-1-8-14,4-2-31,3-2-67,7-10-109</inkml:trace>
  <inkml:trace contextRef="#ctx0" brushRef="#br0" timeOffset="546884.4363">8891 7552 257,'0'0'42,"0"0"-23,0 0 3,0 0-19,0 0 19,0 0-18,39 0 29,-21 0 2,3-3-26,0 0 4,4 0-12,-2-3-1,4 1-1,1 1-96,-1 1-10,-5-3-122</inkml:trace>
  <inkml:trace contextRef="#ctx0" brushRef="#br0" timeOffset="547153.4344">8935 7675 174,'0'0'43,"0"0"-42,0 0 44,0 0 9,0 0-19,0 0 2,83 2-34,-53-10 6,1 1-9,-2 1-9,-4 0-50,-4 3-56,-6-1-87</inkml:trace>
  <inkml:trace contextRef="#ctx0" brushRef="#br0" timeOffset="547827.4908">9460 7332 118,'0'0'140,"0"0"-71,0 0 8,0 0 4,0 0-37,0 0-11,0-3-23,0 3 0,0 0-13,0 0 3,0 12-3,0 11-6,0 3 11,2 3-2,-1 3 3,1-4 7,1 4-5,-3 0-5,4-5 1,-1 0-1,0-1 1,3-4-2,-3 1 1,-2-4-6,1-2 0,-2-7-19,0-3-38,1-4-18,1-3-71</inkml:trace>
  <inkml:trace contextRef="#ctx0" brushRef="#br0" timeOffset="551274.4138">11100 7603 222,'0'0'3,"0"0"-2,0 0 5,0 0 24,0 0 1,0 0 4,38 27 11,-35-25-11,2-2 9,-1 0-23,2 0-6,-1 0 16,7 0-22,-3 0 6,1-8-10,2-3-1,0-3 3,4-4-2,1-7-4,2-3-1,-2-7-13,-1-2-12,-5-4 11,-3 3 9,-6 2 5,-2 1 0,0-1 3,-2 2 13,-9 1 5,0 7-8,2 8 12,0 0-16,2 6 26,2 3-17,2 4-2,2 2-4,-1 3-9,2 0-5,0-3 2,0 3-8,0 0 3,0 0 5,0 2-8,0 16 4,0 9-4,5 6 8,2 11 0,2 0 4,1 5 16,-2 4-20,4 3 0,1-2 4,-1 0 3,3 0-7,-4-6 0,2 0 0,2 1-2,-3-6 3,6-1-1,-5-6 0,-1-2 2,0-6-2,-3-3 0,0-3 1,-5-5-2,-2-6 1,1-6 0,-3-3 1,0-1 4,0-1-5,0 0 1,0 0 3,0-1-8,-3-11-2,1 1 2,-5-4 1,0 0-14,-2-2 15,0-2-3,-3 3-5,0-2 7,0-1-13,-1-2 3,2-3 3,3 0-13,1 0 22,4-5-4,3 2-21,0 1 11,13 1-3,9 5-2,-2 1 18,3 1-12,-1 1 12,-1 2 1,1 2 1,2 1-6,0-2 8,2 4-2,0-1 0,1 1 2,-5 0-2,-5 2 0,-7 3 2,-7 5-1,-3 0 2,0 0 19,0 0 29,0 0-32,0 0-1,-8-2-18,-1 2 0,-1 0-1,0 0 1,1 0 0,0 11-4,2 4-5,-2 5 7,9 1 1,0 0 1,0-3-10,0-2 10,13-2 0,1-7-3,2 1 1,-1-4-4,3-2 6,0-2 0,3 0-4,-1 0-2,-1-8 0,-3-2 6,-6-2-16,-8-2 7,-2-1-2,0-1 1,0-2 10,-9 0-11,-7 0 11,-1 1 0,2 6-6,3 4 6,0 4 0,2 3 4,4 0 1,3 0-3,3 0-2,0 0 0,0 0-22,9 0 18,3 4 3,3 0 1,4 1-3,-1-3 3,1-2 0,1 0-1,-5 0 13,1 0-10,-4-5 1,-1-2-2,-1-2 18,-4-3-16,0-2-3,-5-7 0,-1 3 7,0-3-7,-1 0 0,-11 6 0,-3-2-1,1 4 5,0 2-4,5 7 0,1-2 8,4 1-8,4 2 6,-2-4 0,2 2-12,0 0 1,0 5-2,6 0 4,8 0-4,5 0 7,3 0 0,1 0 0,8 3 17,2 5-17,3 1 10,-5 7-1,-5 4 5,-6 3-14,-3 4 4,-8 0-4,-3 5 11,-3 1-9,-3 0-2,1-3 0,4-5 4,3-5-6,0-5 2,7-6 0,3-3-1,1-3 1,5-3 0,3 0-1,4 0-19,1-14-17,-1-1-85,-7-3-257</inkml:trace>
  <inkml:trace contextRef="#ctx0" brushRef="#br0" timeOffset="552379.4362">13024 7130 147,'0'0'153,"0"0"-75,0 0 3,0 0-13,0 0-19,0 0-49,0 0 5,0 10-5,0 15 0,0 11 5,5 6 4,2 3-4,3 4 1,-2-1 1,0-1-11,-2-5 4,1-3 0,-1-3 2,-3-6-2,1-3-1,-1-6-3,-1-5-73,1-6-51,-2-6-91</inkml:trace>
  <inkml:trace contextRef="#ctx0" brushRef="#br0" timeOffset="552759.2756">12991 7249 175,'0'0'25,"0"0"38,0 0 43,0 0-39,0 0 9,0 0-33,-4-81-23,8 77-5,8 1-15,6 1-3,7 2 2,4 0-4,4 6 1,-5 8 4,-5 2 0,-4 4-8,-9 1-1,-5 0 1,-5 0 3,0 2 5,-12-2 18,-12 1-11,-7-2-4,-1 1-3,1-5-28,4 0-10,9-6-44,6-2-52,8-6-45</inkml:trace>
  <inkml:trace contextRef="#ctx0" brushRef="#br0" timeOffset="553286.4481">13433 7207 201,'0'0'46,"0"0"-30,0 0 34,0 0-6,0 0-37,0 0-3,-12 23-4,9 7 10,3 6 15,0 3-1,0-2-10,0 2 4,4-3-15,4-4-3,4 2 0,0-9 3,3-5-3,4-5 0,-1-7 0,0-5 17,4-3-14,2 0 11,0 0-6,0-14-7,0-3 12,-3-1-8,-5-1-3,-3-5 14,-5-2-14,-2-4 20,-1-2-13,-5 1-6,0 2 5,0 2-8,-3 8 0,-10-2-3,2 4-20,2 5-28,0-1-71,6 5-158</inkml:trace>
  <inkml:trace contextRef="#ctx0" brushRef="#br0" timeOffset="553922.2178">13872 7241 346,'0'0'107,"0"0"-6,0 0-32,0 0-6,0 0-49,0 0-8,-6-8-6,6 27-16,0 10 12,10 9 4,-3 1 0,1-1 3,-3-1-3,-2-2 0,0-4 0,1-3 4,-3-3-4,4-4 0,-4-3-16,2-3-16,-1-4-41,-1-4-65,4-5 12,-2-2-48</inkml:trace>
  <inkml:trace contextRef="#ctx0" brushRef="#br0" timeOffset="554389.4509">13863 7296 306,'0'0'51,"0"0"28,-5-92-22,5 64-39,8 2 2,3 6-9,3 9 8,1 1 1,-2 8-14,7 2 3,-2 0-9,4 5-4,-1 16-3,-6 5 7,-6 7 0,-6 0-6,-3-1 1,-8-1 3,-13-2-14,-4-5 4,-2-4 12,2-5 0,4-8 3,9-2 2,7-3 3,4-2-8,1 0 0,0 0-5,0 0 1,3 0-16,9 3 20,10 5 22,7 5-15,-1 3 2,5 2-1,-6-1-4,-5 1 5,1-2-7,-1-1 1,-3-1 2,-2 1-3,-1-2-4,-1 0-9,-2-3-29,-2-4-8,-2-1-51,-5-3-87</inkml:trace>
  <inkml:trace contextRef="#ctx0" brushRef="#br0" timeOffset="554761.4278">14282 7218 302,'0'0'119,"0"0"-31,0 0-18,0 0-60,0 0-10,0 0-7,-13 78 5,14-34 4,8 1-4,-2-3 7,-2-8-5,1 0 0,-3-4 2,3-6-2,0-3 0,-3-6-27,3-3-32,-2-7-70,-1-5-29</inkml:trace>
  <inkml:trace contextRef="#ctx0" brushRef="#br0" timeOffset="555057.4071">14313 7135 507,'0'0'48,"0"0"-6,0 0-42,0 0 2,0 0-2,41-84 0,-19 75 0,-6 7-3,1 2 2,-2 0 1,-1 0-10,2 2 4,0 7-33,-1 1-29,-3 1-33,-6 0-75</inkml:trace>
  <inkml:trace contextRef="#ctx0" brushRef="#br0" timeOffset="555383.3908">14334 7269 30,'0'0'87,"0"0"-20,0 0 13,0 0-16,84 6-37,-60-6-3,-1 0-22,-3 0 13,-1 0-15,-4 2-6,-3 5-16,-3 2-89,-9 6-66</inkml:trace>
  <inkml:trace contextRef="#ctx0" brushRef="#br0" timeOffset="555637.3716">14337 7561 124,'0'0'38,"0"0"-25,0 0-9,0 0 84,0 0-32,0 0-16,100 6-12,-69-6-17,2 0 6,-5-3-16,-2 2 0,-7-3-1,-1 3-18,-4-2-17,-1 0-69,-2 2-122</inkml:trace>
  <inkml:trace contextRef="#ctx0" brushRef="#br0" timeOffset="556518.4366">15511 7186 262,'0'0'64,"0"0"-62,0 0 10,0 0-1,0 0-9,0 0 21,-53-54-11,35 48 8,0 5 15,-2 1-35,7 0 7,-2 0-7,1 2-2,4 8-7,1 1 9,5 6-4,1-2-2,3 6-1,0 3 5,0 2 2,7 1-1,6-2 1,4 1 0,-1 0 1,4-1-4,2 1 7,7-2-8,-3 3 4,1-5 0,-3-2-2,-3-3 2,-6-5 0,-9 0 0,-6 0 7,0-3-7,-12 2 39,-11-2-22,-2-3 17,-3-2-25,0-1 1,4-3 6,3 0-16,1 0-1,4 0-7,4 0-58,3-2-21,6-3-85</inkml:trace>
  <inkml:trace contextRef="#ctx0" brushRef="#br0" timeOffset="556895.4431">15730 7176 112,'0'0'140,"0"0"-66,0 0-25,0 0-26,0 0-11,0 0 14,65-4 3,-31 0-6,3 1-4,2-3-2,1-3-17,-2 0 0,-7 0 0,-6 3-5,-8 3-12,-5 3-63,-8 0-61,-4 0-140</inkml:trace>
  <inkml:trace contextRef="#ctx0" brushRef="#br0" timeOffset="557178.0265">15886 7180 43,'0'0'19,"0"0"51,0 0 4,-8 80-6,8-48-50,-1 2 5,-2 1-11,3 0 0,-1-2 24,-1-5-30,2-1-2,0-4 0,0-2-2,-2-3-4,2-3-12,-1-3-53,1-6-47</inkml:trace>
  <inkml:trace contextRef="#ctx0" brushRef="#br0" timeOffset="557892.441">16247 7195 166,'0'0'54,"0"0"64,0 0-2,0 0-38,0 0-25,0 0-44,0-7-9,0 9 0,0 20-5,0 9 5,0 6 14,0 2-7,-3 0 6,-3-1-7,0-2 0,1-3-6,4-5 2,1-1-14,0-1 12,0-6-26,0-2 2,0-5-6,-2-4 0,2-4-95,0-5-39,0 0-43</inkml:trace>
  <inkml:trace contextRef="#ctx0" brushRef="#br0" timeOffset="558228.4462">16272 7182 211,'0'0'84,"0"0"-21,0 0-5,0 0-18,0 0-17,0 0-21,29-70 10,-19 70-12,0 0 0,4 17 18,4 5-8,-1 10 10,3 3 5,-2 3 4,-5-2 8,-1-2-27,-3-1-1,-3-2-1,-1-6-5,-1-1-5,-4-3 2,0-4-5,0-4-4,0-2-12,0-3-31,-1-3-19,-8 0-120,1-5-76</inkml:trace>
  <inkml:trace contextRef="#ctx0" brushRef="#br0" timeOffset="558440.4319">16279 7454 135,'0'0'40,"0"0"-36,0 0-2,0 0 47,0 0-37,0 0-9,65-30 0,-44 25-3,0 3-4,-2-1-47,-3-3-81</inkml:trace>
  <inkml:trace contextRef="#ctx0" brushRef="#br0" timeOffset="558782.2696">16568 7172 495,'0'0'25,"0"0"-16,0 0-11,0 0 4,0 0 4,0 0-6,100 0 5,-72 0 1,-1 0-6,3 0 0,-2 0-2,-1-1-28,-2-1-57,-5 0-57,-7 0-133</inkml:trace>
  <inkml:trace contextRef="#ctx0" brushRef="#br0" timeOffset="559078.1949">16708 7249 110,'0'0'28,"0"0"12,0 0 37,-9 100-34,7-74-22,2 0-15,0 0 1,0 0-1,0-4 3,0-1-9,3-1 5,-1-2 3,5-3-8,-5-1 0,-1-5-47,2-4-113</inkml:trace>
  <inkml:trace contextRef="#ctx0" brushRef="#br0" timeOffset="559428.6938">17011 7179 112,'0'0'155,"0"0"-96,0 0 2,0 0 31,0 0-89,0 0 29,0 43-32,0-5 41,0 1-23,0-4 6,0-2-20,0-4-4,0-4 1,0 1 11,1-7-10,-1-4-2,2 0 4,-2-5-10,0-5-52,4-2-43,-3-3-41,1 0-92</inkml:trace>
  <inkml:trace contextRef="#ctx0" brushRef="#br0" timeOffset="559714.675">17039 7158 81,'0'0'61,"0"0"44,0 0 5,0 0-45,0 0-12,0 0-26,57-62-3,-43 56 15,2 0-31,-2-2 4,1 4-12,2 1 2,-2 1-12,1 2 0,-2 0-70,-2 0-35,-5 3-112</inkml:trace>
  <inkml:trace contextRef="#ctx0" brushRef="#br0" timeOffset="560027.6602">16980 7422 6,'0'0'49,"0"0"41,0 0 0,81-4-39,-52-5-32,-3 3-5,-2 1-5,-3 1-4,-1 3 1,-4-1-6,-1 2-8,-4 0-61,-5 0-70</inkml:trace>
  <inkml:trace contextRef="#ctx0" brushRef="#br0" timeOffset="560380.6355">17029 7585 24,'0'0'29,"0"0"37,0 0-31,0 0-11,84 2-1,-62-1-11,1-1 5,0 2-11,0-2-3,0 0 5,1 0-8,-3 0-12,-3-2-23,-5-2-74</inkml:trace>
  <inkml:trace contextRef="#ctx0" brushRef="#br0" timeOffset="563540.4377">8198 8804 214,'0'0'116,"0"0"-115,0 0 21,0 0 8,0 0-9,0 0 4,0 0-18,25 37 19,-14-37 0,0 0-19,0 0 10,1 0-10,1 0 1,-1 0 7,5-11-10,-2-3 3,1-7-8,1-2-6,-1-5 3,-4-4-14,1-4 10,-7-2 0,-1 1 7,-5 1 0,0 3 0,0-2 1,-2 5 14,-7 2-1,-1 7-1,-1 2 22,4 4-25,-1 7 17,3-6-16,2 14-9,3 0 22,-2 0-24,2 0 0,0 0-7,0 0 5,0 0-1,0 21-3,0 4-1,0 8 6,9 5 2,4 4 1,1 4-2,2 2 0,-1 0-1,-3-6 0,2 0 1,-3-3 3,0-2-3,-1-9 0,-1-2 0,2-5 0,-1-10-2,2 3-2,0-10 1,7-4 2,1 0 1,4 0-14,-2-8 8,-4-7-36,-2-4 27,-8-2-4,-2 0 14,-6-1 2,0-5 3,0 1 0,-3-1-2,-8 3 9,1 4-15,-3 2 8,0 11-34,0 1 29,6 5-11,2 1 16,4 0-3,1 0 3,0 0-10,0 3-5,4 2 13,7 3-4,2-3 12,7-5-6,0 0 6,4 0-3,1 0-2,2-8-1,-4 0-8,-1 1 5,-4-1-17,-6 4 20,-4 0-3,-7 4 8,-1 0-5,0 0 4,0 0 0,0 4 3,0 10-5,-1 4-1,-4 0 0,2-1 1,3 0-2,0-1 0,0-2-10,3 0 9,8-2 1,3-1 0,3-4 2,1-1 3,-1-3-5,0-3 1,2 0 0,-2 0-2,-1-5-4,-2-5 5,-3-5-1,-3-2 1,-2-3 0,-3-1 1,-3 5 1,0 1 35,0 4-8,0 7-7,0-1 9,0 5-17,0 0 13,0 0-27,0 0-7,0 8 3,0 7-3,2 3 7,8 2 0,0-4 2,1-1-3,5-3 1,-1-4 0,3-5-7,-4-3 8,3 0-1,0 0 0,-2-8-7,-2-7 5,2-7-5,0-1 7,0-4-6,-2-3 6,-8-1 0,4 0-2,-6-2 6,-3 0-4,0 3 7,-2 0 4,-11 1 18,1 3-7,-3 1 12,0 4 7,4 4-20,0 5-5,3 8-14,5-2 0,2 6 4,1 0-6,0 0-6,0 4 5,0 23-29,6 11 30,6 13 0,-1-2 1,2-2-2,-2 2 1,0-10 0,-2-3 0,4-5 2,4-5-7,-1-6 5,2-7-34,3-3 16,-2-8-44,5-2-20,0-1-37,-3-14-239</inkml:trace>
  <inkml:trace contextRef="#ctx0" brushRef="#br0" timeOffset="563869.4493">9015 8603 82,'0'0'149,"0"0"-76,0 0 12,0 0-2,0 0-13,0 0-23,-3 0-41,8-4 8,8-3-14,8 0 6,3 2-5,4-1 3,5 3-4,1-1 0,4-3-19,-1 4-13,-4-2-43,-3 5-29,-8-3-48</inkml:trace>
  <inkml:trace contextRef="#ctx0" brushRef="#br0" timeOffset="566942.0382">6427 9328 162,'0'0'142,"0"0"-112,0 0-27,0 0 6,0 0 33,0 0-6,54 0 19,-32 0-34,6 0 6,7-3-2,8-1-19,2-1-6,10-3 0,0 1-9,-4 1-4,1 0-16,-13 5-33,-8-1-26,-10 2-51,-10 0-65</inkml:trace>
  <inkml:trace contextRef="#ctx0" brushRef="#br0" timeOffset="567319.4597">6624 9361 132,'0'0'23,"0"0"11,0 0-18,0 0 66,0 0-19,0 0-7,0 89-23,0-62 14,4 0-42,1 2 4,2-5-9,-1 3 6,0 2-6,-1 0 1,-4 2 0,1-1-1,-2-1-26,0-6-34,3-3-53,0-11-95</inkml:trace>
  <inkml:trace contextRef="#ctx0" brushRef="#br0" timeOffset="567973.4561">6818 9772 100,'0'0'4,"0"0"37,0 0 11,0 0-1,0 0 10,0 0-20,61 8-12,-49-8 9,-2 0-25,1-7 13,5-4-3,-4-3-20,1-1 13,-2-2-15,-5-2 0,-1 1 4,-3 1 3,-2 2-12,0 0 4,-4 1-3,-8 4 0,0 1 6,-1 0-3,1 6 3,0 0 7,7 1-11,4 2 1,-1 0 0,2 0 0,0 0 1,0 0 7,0 0-8,0 0-18,5 0 12,8 0 6,4-3 0,2 2 6,0 0 4,-2-1-1,-1 2 17,1 0-25,-3 0 11,3 6-12,-2 8 1,-5 2-4,1 5 6,-4 3-2,2 2 7,-3 0-6,0-2-2,0-8 0,4-1 0,1-6-3,1-3 3,1-3 0,5-1-13,5-2-47,2 0-26,3 0-109</inkml:trace>
  <inkml:trace contextRef="#ctx0" brushRef="#br0" timeOffset="568578.7793">7461 9319 132,'0'0'137,"0"0"-36,0 0 8,0 0-39,0 0-32,0 0 6,0-3-44,0 24-9,0 12 9,0 13 3,0 1 11,0 2-12,0-3-2,0 4 0,6-3 4,9-4-8,-3-5 4,7-2-2,2-3-6,0-6 5,1 1-2,2-12 5,1-3-74,-5-2-16,4-9-56,-7-2-135</inkml:trace>
  <inkml:trace contextRef="#ctx0" brushRef="#br0" timeOffset="569218.4437">7737 9537 155,'0'0'12,"0"0"28,0 0 16,0 0-10,0 0-3,0 0 15,36 14-9,-23-14-9,5-5-15,-3-2-24,-3-2 20,-2-3-20,-2 3 6,1-6 11,0-5-14,-1-4 1,0-6-5,-5 1 2,-3 2-8,0 2-5,0 7-4,-14 4 10,0 0-12,-3 4 17,-4-2 3,4 5 0,0 7-4,-1 0 5,2 13-4,-2 8 0,6 17-16,3 6 16,6-1 0,3 13 2,0-10-4,0 0 8,7-4-5,5-5-1,2-4 5,8 0-7,2 1 2,3-6 0,-2-2 4,1-4-4,-2-5-58,-4-5-71,-3-6-133</inkml:trace>
  <inkml:trace contextRef="#ctx0" brushRef="#br0" timeOffset="569913.45">7980 9206 161,'0'0'75,"0"0"13,0 0 1,0 0-34,0 0 13,0 0-31,-9-53-17,15 41 0,5 5-15,-1-4-5,6 4 0,1 7 4,1 0-9,1 0 1,0 15-1,-5 7-3,-5 9 4,-6 6 4,-3 9 0,0-7-15,-14 1-15,1-10-49,1-12 13,3-3 62,6-7-3,3-6 7,0-2 0,0 0-13,0 0 13,0 0 1,9 0 0,7 0 17,2 0-7,3 0-10,1 0 9,0 0-6,-2 0 4,1 4-8,-4-4-28,-1 4-23,-7 1-145</inkml:trace>
  <inkml:trace contextRef="#ctx0" brushRef="#br0" timeOffset="570691.4519">8339 9254 270,'0'0'109,"0"0"-79,0 0-4,0 0-26,0 0-1,0 0 1,54 59 3,-27-22 20,2 3-21,-4-3 30,-1 1-28,-5-5 6,-7 0-6,0 2-4,-5-3 2,-7 5 0,0 2-2,-10-1-29,-11-5-21,-4 2-10,-4-4 39,-2 0-21,1 0-46,0-10-96</inkml:trace>
  <inkml:trace contextRef="#ctx0" brushRef="#br0" timeOffset="571562.4558">9214 9337 276,'0'0'148,"0"0"-125,0 0 26,0 0-32,0 0 6,0 0-15,-28 44-4,2-19 2,-1 3 1,0 1-7,-6 2 0,-2-1-2,6 0-5,-5-5-19,12-1-26,2-7 20,8-6-13,5-5 32,6-5 8,-1 0 2,2-1 1,0 0 4,0 0-1,0 0 18,6 0-17,6 0 16,3 2-13,3 3 3,4 4-4,1 3 5,5-2-3,2 5 12,1-1-17,-1 1 7,1 0-7,2 0 3,-3-1-1,0-3-3,-3 5 0,-7-6-4,-3-2-23,-4-2-2,-2-3-19,-4 0-27,-1-1-47</inkml:trace>
  <inkml:trace contextRef="#ctx0" brushRef="#br0" timeOffset="572021.5286">9657 9250 306,'0'0'79,"0"0"-49,0 0 29,0 0-50,0 0-1,0 0-8,15 66 1,-11-32 18,-1 4-14,2-3-2,5 0 0,-2-2 0,2-2-3,-1-8 0,0 4 1,-1-3-9,-2-2 4,1 6-35,-4-9-21,0-2-51,0-5-86</inkml:trace>
  <inkml:trace contextRef="#ctx0" brushRef="#br0" timeOffset="574371.4501">11434 9518 180,'0'0'2,"0"0"61,0 0 6,0 0-23,0 0 4,0 0-30,47 6 9,-23-11-9,2-10-16,2 0-1,-1-8-3,-2 5-6,-2-3-8,-7-4-4,-3-1 10,-5-5-3,-3-4-10,-2 0 14,-2-2 7,-1 4 0,0 0 0,0-1 13,-4 6 10,-6-1 33,0 4-37,3 4 4,4 11 16,1 3-18,2 6 22,0-1-23,0 2-20,0 0 0,0 9-23,0 21 23,0 17-5,6 1 10,0 12 8,1 8-5,-4-2 1,-1 8 13,-2-4-13,0-4 2,0-2-11,0-8 4,0-7 7,6-6-11,0-6 1,0-4 0,3-2 2,-5-5-6,-2-1 3,1-9 0,-3-5-1,1-6 1,-1-5 0,2 0 0,-2 0-14,3 0 4,3-7-3,1-8 12,-1-2 1,-4 1 1,-1 3 0,-1-8-1,0-4-3,0-5-10,0-4-14,0-5-27,0-1 19,0 1-19,0 6 22,0 6 22,0 8-4,0 6 11,0 6 3,0 1 0,3-2 3,19-1-3,14-4 0,0-4-3,0 0-12,0 1 9,-8-1 0,-2 9 6,-6-1 1,-3 1-1,2 1 3,2-4-7,0 1 5,1-3-1,-2 1 0,-8 3 0,-5 3-2,-7 2 4,0 4 11,0-2 32,-12 2-27,-7 0-5,7 0-13,-4 11-2,5 7-2,3 2 4,4 5-3,2 2 1,2-3-4,0-3 6,0-1 0,8-7-2,6-2-3,-1-4 10,0-7-5,2 0 6,0 0-3,3 0 5,-3-7-8,0-4-8,-3-2 8,-6-2-6,1 1 6,-4-4 0,-3-2-4,0 3 4,0 6 0,-7 0 6,1 5 5,1 2-7,1-5-3,4 9-1,0 0-11,0 0-9,0 3 2,6 3 15,7-2 3,-2 2 0,1-6 0,-1 0 10,2 0-6,0 0 6,3-10-4,-2-5-2,1-2 7,-6 1-11,1 1 8,-6-6 8,-2-2-13,-2 3-5,0 2 2,-13 4-4,-5-2 4,0 3 1,0 2-1,3 3 4,6 4-3,1 1-1,4 3 0,4-1 1,0 1-8,0 0 7,0 0-8,0 0 8,12 0-13,5 0 13,3 0 0,7 0 2,1 0 18,4 0-13,1 0 6,-4 4 20,-2 5-32,-7 3 0,-7 9-1,-5 0 0,-4 10 6,-4 2-4,0-1-2,0 3 3,0-6-1,0-5-2,5-3 0,5-7 2,-1-3-7,5-4 5,2-6-2,5-1-2,1 0-62,2 0-23,-5 0-151</inkml:trace>
  <inkml:trace contextRef="#ctx0" brushRef="#br0" timeOffset="605082.4814">13526 9043 94,'0'0'97,"0"0"-46,0 0 7,0 0 11,0 0-11,0 0-18,0 0 22,4-1-25,-4 1-14,0 0-4,2 0-19,-2 0-1,1 9 1,3 8-1,2 7 1,0 3 0,-1 6 1,-2-1-2,-2 0 6,1 3-5,-2-3 0,0-2-1,0-1 0,0-5 1,0 0 0,0-3-8,0-5 1,0 0-29,0-9-4,0 5-28,0-5-20,0-3-46,0-1-83</inkml:trace>
  <inkml:trace contextRef="#ctx0" brushRef="#br0" timeOffset="605938.477">13557 9077 66,'0'0'50,"0"0"-25,0 0 46,0 0-35,0 0 23,0 0-23,24-41-21,-21 38 9,0 2-18,1-1 2,3 1 6,1 1-14,0 0 0,4 0-2,5 3 1,3 10-11,1 2 14,0 5-2,-2-1 0,-4 2-8,-6 4 6,1-6-1,-4 5 6,-3-1 5,3-2-7,-4-5 0,1 0 6,0-5-5,-1-3-4,1 1 0,0-8-24,-1 1 20,-1-2-15,1 0 8,0 0 7,-1-5 6,2-11-2,0-11 1,3 5 1,1-3 1,1 2 2,-1 2-3,1-1 5,-1 4 2,-1 0-4,3 7 0,2-2 5,2 0-8,1 5 0,2-3 0,-3 5-5,1 3 5,-2 0 0,-2 3 0,5 0 3,-1 0 0,-1 5 1,0 5-1,-1 5 11,-1 6-14,-7 2 2,1 1 0,-4 0-1,-1 0 16,0 0-8,0-1 8,0 0-10,-1 2-6,-2-1-2,1 2 1,2 1-8,-1-5-34,-1 2-40,-1-9 43,2 5-8,1-5-131</inkml:trace>
  <inkml:trace contextRef="#ctx0" brushRef="#br0" timeOffset="606361.1131">14263 9091 219,'0'0'101,"0"0"-101,0 0 0,0 0 18,0 0-18,0 0 12,91-16 15,-65 16-12,0 0 3,-1 0-15,-1 0 6,0-1-18,-3 1-1,-6 0-51,-4 0-20,-6 0-113</inkml:trace>
  <inkml:trace contextRef="#ctx0" brushRef="#br0" timeOffset="606655.856">14424 9078 175,'0'0'49,"0"0"-15,0 0 23,0 0-51,0 0 13,0 0 12,0 62 5,0-41-13,0 2-16,0-1-1,0 1 6,3-1-11,1-2 3,-3-1-2,1 1 1,-2-2-5,0-4 2,0 4-59,0 0 17,-10 0-26,-2 5-8,3-8 11,-3-4 1</inkml:trace>
  <inkml:trace contextRef="#ctx0" brushRef="#br0" timeOffset="606873.1337">14360 9453 50,'0'0'141,"0"0"-49,0 0-33,0 0-1,0 0-25,0 0-5,0 0-13,13 0-2,5 0-7,9 0-6,-3 0 8,-1-5-4,-3 2-4,4-1-5,-2 1-18,6 0-4,-2 0-72,-4-3-99</inkml:trace>
  <inkml:trace contextRef="#ctx0" brushRef="#br0" timeOffset="607552.4719">15147 9035 100,'0'0'75,"0"0"6,0 0-1,0 0-7,0 0 18,0 0-16,0-3-25,0 3 6,0 0-47,0 0 9,0 0-18,0 0-20,0 1 18,-6 14-6,-10 8 8,-2 5 0,-1 4 2,-4 0-2,5-2 0,0 3 2,2-2-10,4 2 7,-3 8-35,5-12 22,-1-1-22,1-4-17,-1-9-1,1 5 3,-5-2-8,0-3-10,-3 0-41,6-7-52</inkml:trace>
  <inkml:trace contextRef="#ctx0" brushRef="#br0" timeOffset="607952.4756">14879 9078 145,'0'0'105,"0"0"-41,0 0 14,0 0-38,0 0-22,0 0-18,3 26-7,10 0 7,-1 7 19,3-5-16,0-1 26,3 1-27,-2-6 5,2-2-7,0 0 9,1 1-9,-2 4 0,2-9 0,-1 4 3,-3-4-3,1-3 0,-4 6-2,1-7-10,0-1 2,-3-6-41,3-2-43,-3-1-28,-1-2-86</inkml:trace>
  <inkml:trace contextRef="#ctx0" brushRef="#br0" timeOffset="608349.08">15331 9091 185,'0'0'34,"0"0"-33,0 0 34,0 0 41,0 0-68,0 0-3,1 23 33,1 1 21,1 4-4,-3-3-40,0 5-5,1-10-10,1 6 11,1-1-11,-2-4 0,1 8 4,-1-8-11,-1-4-10,2-4-25,-1-7-14,2-2-49,1-2-47</inkml:trace>
  <inkml:trace contextRef="#ctx0" brushRef="#br0" timeOffset="608676.4831">15367 9057 323,'0'0'79,"0"0"-53,0 0-24,0 0 29,0 0-30,0 0 7,53-56-2,-36 52 6,-7 4-5,1 0 20,-1-1-24,-1-1-3,3 2 0,0 0-23,1 0-19,1 0-40,-3 0-32,-5 6-52</inkml:trace>
  <inkml:trace contextRef="#ctx0" brushRef="#br0" timeOffset="608965.4811">15386 9238 25,'0'0'94,"0"0"-15,0 0 15,0 0-20,0 0-20,0 0 4,65 8-31,-51-8-24,4 0 7,-2 0-7,1 0-6,-2 0-9,-1 0-54,-4 0-2,-6 0-22,-1 13-25,-3-4-36</inkml:trace>
  <inkml:trace contextRef="#ctx0" brushRef="#br0" timeOffset="609217.4631">15398 9409 5,'0'0'9,"0"0"66,0 0-28,0 0-1,0 0 0,0 0-7,40 2 0,-28-1-18,5-1 5,-4 7-22,2-6 4,1 2-8,-2 1 0,-4-1-50,-1 2-64,-8 0-53</inkml:trace>
  <inkml:trace contextRef="#ctx0" brushRef="#br0" timeOffset="610604.2548">15766 9066 162,'0'0'158,"0"0"-108,0 0-6,0 0 16,0 0-45,0 0-15,6-5 0,-3 19 0,2 9 22,-2 4 23,0 9-13,0-3-18,0 2-8,0-4-6,0-8 0,3 2-8,0-2 5,1-5-31,-4 0-42,-2-4-21,-1-5-62,2-5-55</inkml:trace>
  <inkml:trace contextRef="#ctx0" brushRef="#br0" timeOffset="611067.2232">15669 9093 273,'0'0'46,"0"0"-38,0 0 17,0 0 13,0 0-15,0 0 10,100-53-7,-68 49 4,-1 4 0,2 0-27,0 4 10,-2 10-8,0 6 1,-1 1 8,-3 1-13,-5 7 0,-5-3-1,-2 0 1,-9 3-1,-3 3 0,-3-3 4,-2-3 3,-20 0-6,-5-3 5,-4-1-4,0-2-1,3-2-1,0-3 0,4 0-29,3-3-7,3-1-48,2-5-40,1-2-28</inkml:trace>
  <inkml:trace contextRef="#ctx0" brushRef="#br0" timeOffset="612903.5615">17006 9096 106,'0'0'91,"0"0"-25,0 0 16,0 0-26,0 0-5,0 0-29,0 0-17,-40-46 19,27 41-22,-2 2 17,1-6 16,1 6-29,2 2 14,4-1-20,-7 2 3,1 0-6,-2 0 3,-3 0-4,2 5-4,4 1-16,-2 3 24,7 1 0,1-1-1,3 8-12,3-2 13,0 6-11,0-3 8,12 3-3,7 1 6,1 0 0,8 1 1,2 0 2,3 0-3,1-5-3,-5 3 3,-6-3-43,-2 0 16,-9 0-6,-6 5 21,-4-7 8,-2 1-21,0-3 18,-12-3 0,-6 0 14,0-2-3,0-5 5,-2-4-2,0 0 8,0 0-9,-2-1-4,-1-5-2,1-3-21,0 0-10,10 0-20,-2 3-60,6 1-83</inkml:trace>
  <inkml:trace contextRef="#ctx0" brushRef="#br0" timeOffset="613334.4867">17188 9060 191,'0'0'59,"0"0"-24,0 0-16,0 0 8,0 0-6,0 0-7,109-6 10,-70 3-19,1 0 14,-1-2-17,-3 1 6,-4 0-16,-9-1-6,-5 2-44,-7 1-3,-8 2-113</inkml:trace>
  <inkml:trace contextRef="#ctx0" brushRef="#br0" timeOffset="613608.4684">17357 9043 26,'0'0'92,"0"0"-87,0 0 72,0 0-21,-6 80-7,6-54-23,0 1-19,0 2 2,0 5-9,6-5 8,-2-1-5,-1 0-3,2-7 0,-4 3 2,4-5 0,-2-2-4,0-8-19,4 1-69,-3-5-84</inkml:trace>
  <inkml:trace contextRef="#ctx0" brushRef="#br0" timeOffset="614013.4785">17824 9024 302,'0'0'37,"0"0"-1,0 0 4,0 0 20,0 0-30,-43 95-11,35-68-8,2 4-2,0 4-9,-1 0 0,1-4 3,0-3-1,1-7-2,-2 0 2,0-5-2,-1 0 7,0-5-7,4-3 0,1-1-13,3-4-26,0-3-54,0 0-24,0 0-7,0 0 56,4-15-2,2-3 36</inkml:trace>
  <inkml:trace contextRef="#ctx0" brushRef="#br0" timeOffset="614343.6962">17824 9075 79,'0'0'125,"0"0"-16,0 0-33,0 0 33,0 0-33,0 0-44,15-24 0,-9 24-27,4 0-5,1 0 0,2 2-11,-1 10 10,2 10-3,-3-2 4,0 3 3,-2 2-3,-1-3 15,0 7 6,-3 0-15,-4-2-3,1 0-1,-1-2 6,2 3-8,0-6 4,-3-1-4,2-1 4,-2-3-4,0-4-8,0-7-19,0-2-25,0-2 13,0-2-68,0 0-45,2-6-77</inkml:trace>
  <inkml:trace contextRef="#ctx0" brushRef="#br0" timeOffset="614621.4734">17773 9235 264,'0'0'44,"0"0"-43,0 0 5,0 0 31,0 0-23,0 0 9,63-5 5,-49 5-19,2 0 1,1 0-10,0 0-10,1 0-65,-3 0-141</inkml:trace>
  <inkml:trace contextRef="#ctx0" brushRef="#br0" timeOffset="615087.4463">18148 9059 193,'0'0'113,"0"0"-94,0 0 25,0 0 0,0 0-10,0 0-33,11 1 21,6 0 16,7-1-37,4 0 9,6 0 0,4 0-8,3-7 13,0-2-15,-4 2-7,-3-1-3,-4 3-76,-9 2-38,-10 0-88</inkml:trace>
  <inkml:trace contextRef="#ctx0" brushRef="#br0" timeOffset="615543.4157">18328 9078 62,'0'0'79,"0"0"-9,0 0-25,0 0 17,-1 89-21,1-63-30,0 2 14,1 1 26,-1 1-38,2-7-10,-2-4 4,0-1-7,3-9 0,-3 3-7,1-3 3,4-6-72,0 0-65</inkml:trace>
  <inkml:trace contextRef="#ctx0" brushRef="#br0" timeOffset="615864.3938">18698 9047 162,'0'0'99,"0"0"-84,0 0 35,0 0 45,0 0-43,0 0-7,5-5-16,-5 8-28,0 12 9,0 6 24,0 2-23,0 0 17,0 1-22,0 1 2,0 4-2,0-1-1,0-2-5,0-3 0,0-1 1,0-4 0,0-3-1,0-3-5,0-1-13,0-5-66,0-3-82,0-2-110</inkml:trace>
  <inkml:trace contextRef="#ctx0" brushRef="#br0" timeOffset="616280.0181">18741 9032 188,'0'0'240,"0"0"-179,0 0-30,0 0 10,0 0-40,0 0-2,31-34-1,-14 30 2,1-1 9,-3 2-9,3 2 0,-3-2 7,4 3-3,-1 0-4,3 0 0,1 0-9,-5-2-14,-1 2-49,-7 0-39,-7 0-20,-2 0-57</inkml:trace>
  <inkml:trace contextRef="#ctx0" brushRef="#br0" timeOffset="616561.0019">18719 9218 36,'0'0'70,"0"0"31,0 0 12,0 0-30,0 0-17,0 0-14,49 0-19,-26-2 10,0-3-33,1 0-8,-3-1 0,-1 1-2,-4 5-17,-4 0-48,-5 0-44,-2 3-30,-5 8-75</inkml:trace>
  <inkml:trace contextRef="#ctx0" brushRef="#br0" timeOffset="616831.984">18731 9408 181,'0'0'33,"0"0"14,0 0 32,0 0-31,0 0 10,0 0 4,54 16-43,-29-14-5,6-2-2,4 0-4,0 0-8,1-2 0,-6-3 5,-3 0-16,-6 0-8,-5-1-56,-3 4-52,-6-1-170</inkml:trace>
  <inkml:trace contextRef="#ctx0" brushRef="#br0" timeOffset="757808.6004">23119 6079 12,'15'-4'39,"-4"0"14,1-2 4,-1 0-27,-1 1 20,-4 1-20,-1 1 13,-2-2 3,1-1-30,2 0 8,2-2-21,-1-2 2,1 0 3,2-1-8,0-1 0,0 0 0,-3 0 3,-4 0-3,3 0 0,-3 3 3,0 0-2,-3 3 0,0 3 3,0 0 1,0-1-1,1 3-4,-1 0 0,0-1-8,0 2 3,0 0 0,0 0-12,0 0 10,0 2-19,0 11 26,0 7 6,3 0-5,5-1 10,3-1-9,2-1-2,-1-4 8,-1-1-2,-3-3-5,3-1-1,2-4-17,-3-4-18,5 0-50,-1 0-35</inkml:trace>
  <inkml:trace contextRef="#ctx0" brushRef="#br0" timeOffset="758082.586">23435 5738 243,'0'0'39,"0"0"-35,0 0 6,0 0-10,0 0-15,0 0-79,-27 2-37</inkml:trace>
  <inkml:trace contextRef="#ctx0" brushRef="#br0" timeOffset="758643.5989">23759 6032 16,'0'0'21,"0"0"37,0 0 23,0 0-35,0 0 0,0 0-18,54 33 13,-43-33 7,3 0-10,2 0-1,-1-8-10,4-2-26,-3-4 13,0 1-10,-1-2-4,-2-3 6,-2-3-6,-4-2-7,-4-3-5,-3 1-12,0 1 8,0 1 3,-12 8-1,-3-3 8,2 4 3,-3 4-4,0 2 7,0 5-4,0 3 2,-1 0 2,2 13-1,2 8-5,6 4 1,4 2 0,3 0 3,0 2 2,10-2 9,9-4-5,5-4-2,0-2 11,0-5-12,3-2 8,0-4-9,3-3-7,-2-3-41,-3 0-153</inkml:trace>
  <inkml:trace contextRef="#ctx0" brushRef="#br0" timeOffset="758938.6017">23733 6128 252,'0'0'29,"0"0"7,0 0 22,0 0-29,0 0-29,0 0 0,-28 12 2,25-12-2,1 2-22,-3 1-39,-1-2-73,-2-1-50</inkml:trace>
  <inkml:trace contextRef="#ctx0" brushRef="#br0" timeOffset="759364.6072">24133 6140 109,'0'0'120,"0"0"-112,0 0 28,0 0 19,0 0-51,0 0 1,-1 9-5,1-9 1,0 0-2,0 2-2,0-1-46,0 1 5,0-2-123</inkml:trace>
  <inkml:trace contextRef="#ctx0" brushRef="#br0" timeOffset="760666.0014">24769 5769 87,'0'0'10,"0"0"18,0 0-9,0 0 3,0 0 34,0 0-10,16 4 13,-5-4-23,2 0 5,2 0-18,3-1-13,-2-9 9,1-3-10,-4 2-6,2-3 10,-5 0-12,1-3 3,-1-7 5,-4 0-5,-3 0-4,-1-3 0,-2 2-6,0 3 0,-5 0 6,-9 3-7,-2 4 7,-3 2 1,-2 2 1,-1 7-2,0 3-4,1 1-6,4 0 10,2 2 0,3 14-2,2 8 0,1 7 0,0 10 2,3 7 0,0 0 20,4 0-2,2-4-4,0-4-8,9-4-2,9-4-4,3-3 0,2-3 1,0-1 1,-1 2-2,-2 3-15,1-6 9,-4-3-56,0-9-32,-3-9-45</inkml:trace>
  <inkml:trace contextRef="#ctx0" brushRef="#br0" timeOffset="761522.6034">25437 5839 109,'0'0'66,"0"0"-59,0 0 14,0 0 4,0 0 7,0 0-25,0 0 11,15 19 9,-8-19 0,1 0 13,4 0-13,7 0 0,-4-10-4,0-1-21,-7 1 3,-4-1-5,1 1 3,-3-1-8,-2 2 5,2 2 0,-2 2-1,0 4-7,0 0 2,0 1 3,0 0 6,-2 1-9,-3 11 6,0 6-1,2 5-4,2 2 0,1-1 5,0 2-3,0-3 6,0-2 3,7-5 0,6-1-2,0-1-1,4-4 1,3-2-4,5-4 6,-1-4-5,3 0 14,0-9-15,-6-7 1,0-5-1,-2-5-3,-7-1-3,0-2-6,-2 1 11,-4 2 0,0 4 1,-3 5 0,0 6 13,-3 5-13,0 5 21,0-2-21,0 2 0,0 1-1,2 1-22,5 14 19,4 3-6,1 0 20,4-2-10,-3 0 5,1 0-2,-4-2 19,-4-1-18,-3 2-3,-1-1 17,-2 1-14,0 1 0,-9-3-4,-6 0-38,-3-4 0,0-6-125</inkml:trace>
  <inkml:trace contextRef="#ctx0" brushRef="#br0" timeOffset="761798.5862">25583 5610 453,'0'0'0,"0"0"-77,0 0 61,0 0-127</inkml:trace>
  <inkml:trace contextRef="#ctx0" brushRef="#br0" timeOffset="763699.2663">26986 5460 29,'0'0'66,"0"0"-5,0 0-13,0 0-11,-94 46-8,76-19-7,6 2 6,3 6-5,4-1-8,4-1-7,1 2 3,0-5-5,0-1-6,11-4 9,-2-2-4,7-2-5,-1-1-2,7-4-1,0-1 1,1-6 2,1-3-1,0-6 6,3 0-5,4 0 36,3-12-26,1-6 0,-1-8-7,-4 0 2,-6-3 18,-7-2-9,-8-1 16,-4 0 25,-5 1-53,0-1 17,-8 6-19,-6 5-7,0 8-2,2 4-4,2 5-104,2 1-107</inkml:trace>
  <inkml:trace contextRef="#ctx0" brushRef="#br0" timeOffset="764607.6065">26538 5515 79,'0'0'38,"0"0"-24,0 0 29,0 0 25,-3 83-22,3-46 2,0 0-5,0-1-2,3-4-15,2-2-26,-2-2 10,-3 0-4,4-4-3,-1 1-3,-1-3 3,1 0-3,-2-3 0,-1-2-12,2-2 2,-2-3-35,1-6-24,3-3-32,1-3-76</inkml:trace>
  <inkml:trace contextRef="#ctx0" brushRef="#br0" timeOffset="764965.608">26517 5538 198,'0'0'62,"0"0"-26,0 0 27,0 0-34,0 0-16,14-87 12,-5 79-12,-3 0 2,1 5 10,-1 3-21,1 0 1,6 0-5,-1 3-12,2 14 10,0 1 0,-5 6 2,-3-7-7,-3-2 2,-3-3 1,0 0 4,0 3 0,-8 0-2,-10 3-5,-2-3-48,0 0-45,-1-4-128</inkml:trace>
  <inkml:trace contextRef="#ctx0" brushRef="#br0" timeOffset="765596.6217">26935 5478 39,'0'0'74,"0"0"6,0 0 6,0 0-31,0 0-39,0 0 23,0-5-36,0 5 3,11 0-6,8 0 0,2 0 8,1 3-10,2 4 4,-3-2-2,-2 3 0,1 0 2,-5-1-6,-4 1-13,-2-1-21,-2-1 6,-3 3-36,1 0-21,2-4-47</inkml:trace>
  <inkml:trace contextRef="#ctx0" brushRef="#br0" timeOffset="766388.6378">27744 5601 226,'0'0'41,"0"0"0,0 0 45,0 0-54,0 0 7,0 0-26,-88-54 8,74 50 18,-4 1-38,-4 3 4,-3 0-5,1 0 0,-2 0 0,3 8 0,2 2 0,6 5-2,2 1-6,9 2 0,4 3-5,0 4 5,0-3 1,14 2 7,8-1-9,4-5 5,7-2-28,8-2 19,1-1-10,1 2 2,-3-1 21,-10 1-1,-5 0 1,-6-1-3,-6-2-2,-6 0 2,-5 0-9,-2-5 12,0 4 6,-15-1 11,-3 1 11,-4 0-4,-2-5-23,3-2-2,-5-4-23,6 0-28,-4 0 1,3 0-40,3 0-46</inkml:trace>
  <inkml:trace contextRef="#ctx0" brushRef="#br0" timeOffset="766910.6124">27935 5540 192,'0'0'101,"0"0"-100,0 0 1,0 0 15,0 0 3,97-14-16,-64 11 15,-2-1-17,5 2 0,-2-1 4,-8 0-6,-6 1-2,-11 1-63,-9 1-191</inkml:trace>
  <inkml:trace contextRef="#ctx0" brushRef="#br0" timeOffset="767168.5948">28042 5544 3,'0'0'64,"0"0"-13,0 0 51,-6 81-49,6-52 1,0 2-24,0 0-4,0-3 31,0 0-37,0-5-17,0 1 14,3-1-16,4 3 1,-1-4-2,1 2-17,0-3 4,-4-3-38,-3-2-44,0-6-34</inkml:trace>
  <inkml:trace contextRef="#ctx0" brushRef="#br0" timeOffset="767441.5758">27965 6006 138,'0'0'214,"0"0"-153,0 0 7,0 0-7,0 0-61,0 0 3,47 0 7,-16 0-7,7-1-3,-2-1 0,1-1-11,-4-2-33,-5 1-51,1-5-27,-7 3-45</inkml:trace>
  <inkml:trace contextRef="#ctx0" brushRef="#br0" timeOffset="768001.6579">28584 5515 162,'0'0'63,"0"0"-9,0 0 29,0 0-64,0 0-4,0 0-15,52-13 6,-21 10-6,2 0 24,0 0-7,0 3 0,-2-3-5,0 1-9,-1 1-6,-1-1-41,-6 1-88,-8 0-103</inkml:trace>
  <inkml:trace contextRef="#ctx0" brushRef="#br0" timeOffset="768405.595">28715 5512 54,'0'0'44,"0"0"-17,0 0 51,0 0-71,0 0 5,0 0 39,0 71 1,0-39-1,4-1 0,1 3-18,-1-8-19,1 2-6,-1-1-8,-1-2 0,0 0 6,2-3-7,-1-2 1,-1-1-5,2-2-24,1-5-49,0-2 11,1-5-31,2-2-63</inkml:trace>
  <inkml:trace contextRef="#ctx0" brushRef="#br0" timeOffset="768784.6113">29075 5522 309,'0'0'23,"0"0"36,0 0 23,0 0-42,0 0-21,0 0-19,1-7-4,10 7 4,5 0 0,3 0 11,5 0-8,0-1 15,0-2-6,0-2-4,-6 3-16,1 0 1,0-1-69,-7 2-43,-4-3-76</inkml:trace>
  <inkml:trace contextRef="#ctx0" brushRef="#br0" timeOffset="769089.6028">29150 5525 64,'0'0'24,"0"0"20,0 0 44,0 0-38,0 0-9,-16 100 6,13-74-11,0 5-17,3-8 1,0 1-17,0-1-3,0-5 0,0 3 7,0-1-2,0-2-5,0-2-1,0-4-13,0-1-67,0-2-3,-7-2-130</inkml:trace>
  <inkml:trace contextRef="#ctx0" brushRef="#br0" timeOffset="769346.5577">29052 5907 315,'0'0'24,"0"0"-13,0 0 53,0 0-64,0 0 1,0 0 26,42 0-19,-14 0 4,-2 0-2,1 0-10,-1 0 0,-3-6-2,-1 0-16,1 0-12,3-2-58,-2 1-80</inkml:trace>
  <inkml:trace contextRef="#ctx0" brushRef="#br0" timeOffset="769899.6119">29419 5481 1,'0'0'62,"0"0"14,0 0 34,0 0-33,0 0-26,0 0 8,9-9-42,-9 9-3,0 0-14,0 9-37,7 9 37,6 5 0,3 1 4,-1 1 7,0 5-9,-2-1-2,2 0 0,-3-6 5,0-4-8,0-3 3,-3-4 0,-2-3-1,2-1 1,0-2 0,2-5 1,2 2 4,-1-3 7,-3 0-8,1 0-4,-4 0 13,0 0-7,0-4 21,-2-11 24,-3 0-22,-1-2 12,0-3-25,0-2 1,0-6 9,0-6-21,6 0-10,0-3 5,0 9-25,-2 4 20,1 4-19,-2 5-16,2 2 11,-2 5-53,0 2-50,2 3-91</inkml:trace>
  <inkml:trace contextRef="#ctx0" brushRef="#br0" timeOffset="770523.5802">29805 5488 366,'0'0'73,"0"0"-25,0 0 21,0 0-69,0 0-7,0 0-7,0 50 8,0-11 6,2 2 0,-2 0 5,0-4 22,0-7-22,3-1 4,-1-5-9,1 0 2,-2-3 0,1 0-2,1-6-11,0 0-3,1-6-103,0-3 25,2-3-39,0-3-82</inkml:trace>
  <inkml:trace contextRef="#ctx0" brushRef="#br0" timeOffset="770970.5524">29876 5425 145,'0'0'77,"0"0"-20,0 0 48,0 0-10,0 0-89,0 0 5,52-21 7,-32 20-12,2 1 2,3 0-4,-1 0-4,-6 0 0,0 0-6,-3 0-4,-4 0-31,0 3-39,-3 1 2,-5 2-73</inkml:trace>
  <inkml:trace contextRef="#ctx0" brushRef="#br0" timeOffset="771296.5302">29895 5558 17,'0'0'21,"0"0"96,0 0-52,0 0-12,0 0-12,0 0-27,92 27-3,-69-25-5,1 0-6,-9 4 0,-5-4 5,-2 2-16,-1 2-9,-4-6-70,-3 10-129</inkml:trace>
  <inkml:trace contextRef="#ctx0" brushRef="#br0" timeOffset="771556.512">29893 5839 50,'0'0'54,"0"0"-41,0 0 6,0 0 6,0 0-19,0 0 6,0 21-4,2-16 2,3-2 30,1-2 2,1-1-1,6 0 11,4 0-24,7 0-2,4 3-25,5-3 6,4 0-6,1 0-1,-3 0-12,-2 0 6,-6-3-71,-5-3-24,-4-1-58</inkml:trace>
  <inkml:trace contextRef="#ctx0" brushRef="#br0" timeOffset="773107.3546">30863 5470 118,'0'0'32,"0"0"3,0 0 42,0 0-58,0 0-5,0 0-7,-55 5-7,43 11 16,3 8-11,-4 2 11,4 6 40,0-1-43,-1 1 20,4-1-14,6-5-11,0-3 0,0-4-6,10-2-2,5 0 0,7-6 4,6-1-4,7-5 13,2-3-12,1-2 24,-6 0-25,-3-2 0,-5-10 18,-9-1-16,-5-4 19,-7-7 6,-3 1-6,0-3 8,-13-6-26,-4 5-2,-2-3 11,2 6-12,-1 4 0,6 3-27,2 9-35,3 1-6,1 4-53,-1 3-118</inkml:trace>
  <inkml:trace contextRef="#ctx0" brushRef="#br0" timeOffset="775225.6326">31215 5449 208,'0'0'33,"0"0"21,0 0 4,0 0-14,0 0-39,0 0 1,0 0 3,0 13 1,0 3 32,0 11-15,0 0-22,0 8 18,0 2-16,0-2-6,0 0 7,0-3-6,0-4-4,0-6 0,0 1-8,0-4 1,0-2-50,-4-2-57,4-5-14,0-5-84</inkml:trace>
  <inkml:trace contextRef="#ctx0" brushRef="#br0" timeOffset="775649.6036">31215 5470 154,'0'0'28,"0"0"28,0 0 27,0 0-51,0 0-2,0 0-4,39-58-19,-22 52 26,2 0-15,-1 4-13,-6 2 21,0 0-26,0 0-2,-2 12-2,1 5-2,-3 2 0,-1 2-8,-6-3 14,-1 2 0,0 0 14,-11-2-14,-9 3 0,-6-5-2,0 1 2,-1-5-48,1-2-42,1-2-22,1-2-110</inkml:trace>
  <inkml:trace contextRef="#ctx0" brushRef="#br0" timeOffset="776118.5739">31636 5535 137,'0'0'56,"0"0"25,0 0-8,0 0-16,0 0-24,0 0-9,0-5-24,0 22-3,0 10 3,0 6 11,0 3-6,0 1 1,0-4-4,0 1-2,-1-4 4,-1 1-4,2-4 0,0-5 0,-1 1-4,1-4 0,-2 1-37,-1-5-65,3-3-65</inkml:trace>
  <inkml:trace contextRef="#ctx0" brushRef="#br0" timeOffset="776448.5537">31653 5546 266,'0'0'32,"0"0"54,0 0 18,0 0-47,0 0-42,0 0-5,34-73 0,-17 66-10,-1 1 0,4 1 6,2 1-5,-5 2-1,10 1 0,-7 1-6,-2 0-2,5 0-18,-12 0-47,0 0-20,-7 5-82,-4 5-20</inkml:trace>
  <inkml:trace contextRef="#ctx0" brushRef="#br0" timeOffset="776738.5338">31646 5731 50,'0'0'93,"0"0"8,0 0-25,0 0-15,94 0-26,-75 0-9,-2 0-9,-5 0-17,2 7-4,-5-4 1,-2 5-70,-5-2-56,-2 3-121</inkml:trace>
  <inkml:trace contextRef="#ctx0" brushRef="#br0" timeOffset="777011.526">31621 5932 36,'0'0'48,"0"0"2,0 0 30,0 0-12,0 0-18,0 0-6,93 35-3,-57-35-37,1 0 10,2 2-14,-2-1 6,-1 0-17,-3-1-13,-5 0-89,-7 0-88</inkml:trace>
  <inkml:trace contextRef="#ctx0" brushRef="#br0" timeOffset="777381.6292">32152 5583 69,'0'0'109,"0"0"-108,0 0 42,0 0-43,0 0 15,0 0 42,0 73-15,0-45 14,-4 1-25,2-2-21,1 0 3,1-4-7,0 3-6,0-5 4,0-1-1,3-2-3,3-7 0,0-1-33,-1-2-12,2-4-37,-3-2-63,1-2 3</inkml:trace>
  <inkml:trace contextRef="#ctx0" brushRef="#br0" timeOffset="777820.6022">32133 5716 0,'0'0'60,"0"0"16,0-107 11,0 71-30,0 1-18,3 8 4,6 7 17,-2 5-13,-1 6 20,2 4-38,5 3-14,-1-3-10,6 5-1,-1-2-4,-3 2 0,2 0 5,-5 5-16,-3 10 11,-5 0-7,-3 8 4,0-1-3,-6 3 6,-13 2 6,0-8 0,0-2 2,4-3-6,3-11 1,6 1 1,5-3-1,1-1-6,0 8 1,0-5-31,1 2 24,11 5 9,5 1 1,-2 1 6,2 4-7,-1 0 5,0 2-5,1 1 1,-1-1-12,-3 0 7,2-3-36,-6 0-16,0-2-49,-2 1-3,-4-3-47</inkml:trace>
  <inkml:trace contextRef="#ctx0" brushRef="#br0" timeOffset="778502.486">32603 5538 351,'0'0'68,"0"0"-8,0 0-10,0 0-50,0 0 0,0 0 0,0 81-1,0-41 8,-9-1-7,-1 0 0,-1-7 1,-1-4 3,3-3-4,2-7 2,2 2 0,0-5 0,2-3-2,3 0 0,0-5-26,0-3-14,0-4-45,0 0 17,0 0 18,3-11 33,4-7 17,0-5 1,-1-5-1,3-8 48,3-3-26,0-8 5,3-1 3,-2 3-28,0 3 8,-3 6 23,-1 10 3,-3 5 11,-2 9-11,2 6 1,-3 1-2,0 4-34,-3 1 9,2 0-10,2 3-15,2 18 8,0 12 7,3 8 19,-5 2 8,-1 1-24,-1-3 2,1-7-5,-2-1 0,3-2 2,-4-5 0,0-2-2,0-2 0,0-4-16,0-5-10,0 1-7,0-5-51,0-6-26,0-3-66</inkml:trace>
  <inkml:trace contextRef="#ctx0" brushRef="#br0" timeOffset="778781.2092">32596 5774 269,'0'0'105,"0"0"-104,0 0 28,0 0-27,0 0 1,82-18-3,-62 17 6,-3-1-15,-2 0-10,-3-2-95,-2-1-155</inkml:trace>
  <inkml:trace contextRef="#ctx0" brushRef="#br0" timeOffset="779069.1919">32847 5556 298,'0'0'42,"0"0"9,0 0-10,0 0-37,0 0 13,0 0-11,84 0 4,-57 0 28,-3 0-33,-5 0 5,1 0-10,-6 0 7,0 0-15,-1 0-55,-8 0-127</inkml:trace>
  <inkml:trace contextRef="#ctx0" brushRef="#br0" timeOffset="779344.7378">32971 5535 87,'0'0'39,"0"0"-12,0 0 36,0 0-6,-16 105-26,13-70-9,0-4 8,2 1-8,-2-1 7,3-5-17,-2-2-8,2 1-4,-2 0 0,-1-2 7,1 2-13,-3 1 6,2-6-14,3-1-25,0-6-89,0-2-101</inkml:trace>
  <inkml:trace contextRef="#ctx0" brushRef="#br0" timeOffset="779829.7218">33191 5610 13,'0'0'99,"0"0"-20,0 0 24,0 0-76,0 0-9,-85 88-1,76-58-7,0 0 21,8-3-30,1 0-1,0-4 0,0-4-14,7-2 7,5-7 5,10 2 2,2-3 19,6-1-6,12-2 21,-11-6 10,-6 0-43,-5 0 8,-7-9 11,-7-5 23,-1-4 13,-5-4-36,0-5-10,0-6-5,0-2-4,-11-1-2,-2 6-20,4-1-45,-3 3-40,0 8-67,4 7-82</inkml:trace>
  <inkml:trace contextRef="#ctx0" brushRef="#br0" timeOffset="780242.7052">33452 5562 163,'0'0'38,"0"0"-34,0 0 3,0 0 7,0 0 1,16 80 24,-16-45 18,0-1-25,0-1 25,0-5-40,-3-2-13,2 2 5,1-3-7,0 1 0,0-4 0,0 1-2,0-5-19,0-6-28,0 0-44,7-7-78</inkml:trace>
  <inkml:trace contextRef="#ctx0" brushRef="#br0" timeOffset="780760.6758">33515 5469 247,'0'0'58,"0"0"-5,0 0 31,0 0-33,0 0-38,0 0 8,56-39-17,-40 39 0,1 2-4,5 15-3,2 6 3,-4 6 0,-5-1-1,-5-1-1,-5-1 2,-5-2-10,0-3 10,-15 0 5,-18-3 10,-9-4-9,6-2 1,5-6 2,7-3-7,18-3 2,2 0-4,4 0 0,0 0-1,0 2-16,7 3-1,8 3 18,6 5 8,3 0-5,0 3-1,2 0 1,-2 0-3,0-5 0,0 3 1,0 1-8,1 0-3,-4 2-60,-3-2 29,-3-2-136,-8-1-54</inkml:trace>
  <inkml:trace contextRef="#ctx0" brushRef="#br0" timeOffset="788499.5864">27397 6439 106,'0'0'39,"0"0"-4,0 0 47,0 0-49,0 0-21,0 0 5,0 0-14,0 0 6,0 0-9,0 0 2,0 0 0,0 0 0,0 0-1,0 7 16,0 4-14,0 5 8,-4-1-1,-3 6-3,1 3 15,-3 3-9,-1 3 4,-1 1 2,-1 0-18,0 3 11,2 1-11,-3 9 6,-1 4 2,-3 6 12,-4 0 18,-2 2-19,-1-2-15,-3 1-1,0 0-4,-2 7 1,-3 2 10,-5 6 4,-1 2-3,-7-3 3,-4 1-9,-1-3-1,3-2 0,5-3-1,5-4 10,6-3-14,5-1 3,-1-2-4,2 3 3,-2-1-2,4-1 0,-4-3 4,-1 2-2,-2-4-2,-2 0 0,4 2-2,1-1 2,1-2 0,4 1 0,1 0 0,0 1 1,-2 0 0,-3-1-1,2 1 1,2-1 3,-2 0-7,2 0 3,1-3 0,1-3 0,1 2 0,2-3 0,0-1 0,0 1 0,-1-2 0,-1 2 0,1-2 3,0 0-2,0-2 0,0-6 0,2 2 0,1 0-1,-1 2-1,2 8 0,-3-5 1,0-2 0,-1-1 2,6-7-1,-3 2-2,-1 5 0,-1 1 0,-1-5-1,1 4 2,1-6-4,2 0 4,0 1 0,-1-3 0,2-3-2,1 0 2,-6-1-6,2 1 1,-2 2-2,-3 5 7,-1 2 0,0 1 0,0 0-2,3-6 2,4-1 0,2-6 0,4-3-8,1-1 8,2-3-14,1-4-13,4-2-40,1-5-21,0-3-97</inkml:trace>
  <inkml:trace contextRef="#ctx0" brushRef="#br0" timeOffset="789885.6292">25309 10113 14,'0'0'81,"0"0"-33,0 0-15,0 0-5,0 0-21,0 0 38,0 0 0,15 47-18,-6-24 10,1 1-18,-1 2-3,3-1 0,-5 1-12,4 0-1,1-4-3,-5-1 0,2-4 14,-4-2-12,-2-2-2,3-1 3,-3-2 0,0-5-2,-2-3-1,2-1 0,0-1-5,-1 0 7,1 0-2,0 0 39,4 0-21,3-10 35,3-5-34,3-6-18,0-5 6,8-5-7,1-3-4,4 1-20,2-1-53,-4 2-4,-7 3-34,-4 5-53</inkml:trace>
  <inkml:trace contextRef="#ctx0" brushRef="#br0" timeOffset="792596.632">26124 9558 76,'0'0'125,"0"0"-58,0 0 25,0 0 2,0 0-19,0 0-34,0 0 23,3-9-45,-3 9 6,0 0-25,0 0-7,3 7 1,7 16-23,3 6 29,5 9 15,-1-1-15,0-2 0,0 0-1,-2-5 10,-2-3-11,1-5 2,-4-4-6,-1-4-6,0-4 9,-1 0 3,-5-5-2,1 0-10,1-3 7,0-1-6,0-1 6,1 0 0,0 0 9,-2-8-4,-1 0 4,2-7 7,-1-2-10,1-7-1,1-3 2,0-2-3,0-4 2,-2 0-1,2 6 2,-5 3 5,1 6-7,-2 2 10,0 6-8,0 5 10,0 5-12,0 0-2,0 0 1,0 7-38,0 14-9,4 8 22,4 3 15,-2 0 7,3-5-21,-2-6 9,1-1 13,1-4-25,0-2 20,-3-1-10,0-3-19,-2-2 31,2-1-10,0-1 6,-2-4 8,1-2-12,-2 0 14,5 0 0,-2-1 6,1-13 41,0-2 8,-4-4 6,2-5 8,-1-5-45,0-6-6,4-7-18,-2 4 3,-1 2-10,-2 2-4,-3 6-9,0 8 6,0 3-32,0 11 12,0 7-28,0 0-37,-6 4-189</inkml:trace>
  <inkml:trace contextRef="#ctx0" brushRef="#br0" timeOffset="793320.6316">26765 9863 17,'0'0'45,"0"0"-7,0 0 46,0 0-39,0 0-17,0 0-18,0 15-8,0-11 31,3 1-31,5-3 5,5-2 1,-1 0-7,1 0 18,1 0 1,0 0-9,2-5 32,0-5-39,-3 0 11,2-2-2,-3-3-11,-4-2 5,-1 1-7,-3-5 5,-4 1-5,0-1 4,0-2-4,-14 7 0,-7 3 7,-3 3 10,1 9 1,-3 1-9,0 0-4,4 4-5,1 19 0,5 3-4,5 4-3,7 0 6,2-3-4,2-1 5,3-3-9,15-3 9,6-6 0,6-4 0,1-4-15,1-3-13,0-3-22,-3 0-23,-2 0-17,-4-1-118</inkml:trace>
  <inkml:trace contextRef="#ctx0" brushRef="#br0" timeOffset="794327.6431">27820 9673 132,'0'0'130,"0"0"-56,0 0-9,0 0 17,0 0-52,0 0-25,-66-27 12,53 27-16,-4 1-1,1 8 0,0 6 3,-3 5-6,2 5 3,2 3 0,0 4 3,4 0 6,4-2-9,6-1 0,1-7-10,0-3 7,11-4 3,6-7 0,2 2 4,2-7-1,3-3-3,0 0 0,1 0-31,2-6-2,-3-6-58,-1-2-86</inkml:trace>
  <inkml:trace contextRef="#ctx0" brushRef="#br0" timeOffset="795427.3121">28101 9700 118,'0'0'96,"0"0"7,0 0-29,0 0 11,0 0-52,0 0-33,0 0 3,-87-6-3,75 24 0,3 6-5,-2 2 5,1 1 0,1-2 0,3-2 1,3-5-9,1-3 8,2-3-7,0-6-6,0-2-34,0 0 10,8-4-21,3 0 15,3 0 42,3 0-7,1-11-15,0-3 12,-4-1 0,-1-1 11,-5 1 0,-2-5 0,-1 5 11,-5 3 17,1 2 19,-1 4 2,0-1-22,0 5 26,0-1-24,-3 3-16,0 0-4,0 0-9,-2 7-4,2 5 1,1 2-9,2 1 10,0 0 1,0-4 1,2 0-4,6-1 4,3-5 0,-5 3-1,4-5-32,1-1 18,-2-2-13,7 0 13,1-5 9,-1-6 6,4-2 0,-3-2 0,1-5 8,-1 1 3,-3 2-10,0 4 0,-4 2 5,1 8-2,-4 1-4,1 2 0,-1 0 5,2 8-10,0 8 7,0 4-2,-3 1 27,0-1-27,-2-2 13,-2 1-3,-2-5 2,0-2-10,0-5-2,0-2 1,0-3 11,0-2-7,0 0-5,0 0 15,0 0-9,1-9 6,5-14-12,4-1 0,3 0-3,-1 1 3,5 2-1,0 6-2,1 5 0,-1 2 0,-3 8 3,1-3 0,2 3 1,-2 0-1,-2 11 0,-4 4-4,3-2 14,-3 1-10,3-2 0,-1 0 0,0-1 1,-2-3-1,0 2 0,1-3 0,1-1-6,4-3-7,0 0-33,4-3-23,1 0-30,-1 0-156</inkml:trace>
  <inkml:trace contextRef="#ctx0" brushRef="#br0" timeOffset="801380.5942">29601 9706 85,'0'0'95,"0"0"-31,0 0 34,0 0-14,0 0-45,0 0 4,0 0 7,2-15-41,-5 12 11,-2-2-19,-1 5 6,-5 0-5,0-3 1,-3 0-3,0 2 0,-2-2-3,0 3-4,1 0 7,-3 0-1,-2 0-1,1 10-10,-1 1 12,-1 6 0,3 1-14,2 3 11,5 4 3,3 1 0,5-1-12,3 1 11,0-2-4,0-4 0,5-3 2,9-2-8,3-4 11,3-3-12,1-4 2,3-4-21,1 0 25,0 0 5,-2-3-17,-1-6 17,-3-3-2,-4 2 3,-1-5 9,-4-5-5,-2 2-4,-2-4 1,-3 4 5,-3 1 7,0 2 0,0 6-5,0 2 21,0 3-13,0 4 6,0-1-22,0 1 7,0 0-11,0 2 4,0 18 0,0 1-9,0 0 9,0-3 0,0-3 0,1-2-6,8-3 0,-1-1 6,2-3-24,3-2 13,1-4-27,5 0 11,-1 0 9,2 0-11,0-10 16,-3-1 1,1-2 12,-5-2 0,-3-1 8,-2-4 1,-6 0 19,-1-1-1,-1 0 12,0 3-19,0 6-3,0 3 25,0 6-40,0 3 16,0 0-18,0 0-13,0 0 2,5 9-20,5 5 31,0 2 3,1 0 1,-2-2-4,1 1 0,-1-3 8,0-1-7,-4-1-1,0 1-3,-3 0-4,-2-1-12,0 1 8,0 2-11,0-2-2,-5 1 17,-11-2-17,1 1-32,0-4 11,3-4-54,-2-2-5,5-1-10</inkml:trace>
  <inkml:trace contextRef="#ctx0" brushRef="#br0" timeOffset="802729.3256">30161 9709 36,'0'0'92,"0"0"-73,0 0 13,0 0-5,0 0-20,0 0-7,-21 15 5,11-2 12,0 4 21,0 1-19,0 3 6,1 0 10,-1 3-34,7-1 1,0 1-2,3-4 4,0-2-7,0-2 3,0-4 0,11 2 0,3-5 6,3-2-6,3-1 0,-4-6 6,5 0 1,0 0-5,3 0-2,0-4 12,-1-2-10,-1-3-1,0 3 2,-1-5-2,-3-1 16,-2-1 0,-4-1 2,1 1 12,-5-1-31,-2 3 20,0 1-9,0-1-11,-3 0 17,-2-2-17,-1-3 1,0 4 1,0-2 2,-1 0-8,-9 3 4,-3-1 0,1-1 4,-2 3-3,-2 5 2,0-1 0,1 5 0,2 1-3,1 0 0,2 0-4,4 0-3,0 14 7,6 5-7,0 4 2,0 2-11,1-1 13,12-2 1,4 0 4,1-4 1,-2-3-3,4-3-4,-1-1 1,5-3-24,0 0 27,3-2-5,-4-6 10,2 0-7,1 0 2,1 0 0,-2-1 26,-2-10-24,-5-1 14,-4-4 9,-3-1-15,-3-1 23,-5-2-8,-1 1-21,-2-4 21,0 1-22,0-3-3,-7 1 0,-2 5 7,-5 1-11,1 4 4,1 5 0,1 2 1,3 4 0,-3 1-1,8 2 0,-1 0-1,1 0-7,3 0 8,0 0 0,0 0-8,0 0 1,0 0-2,0 0-2,3 0 4,4 0 4,-2 3 3,2 5 0,7-5-1,-4-2 8,9 2-7,-3-3 0,0 2 6,2 6-5,-3 2-1,0 2 0,1 5-2,1 2 2,-6 1 0,1 5 0,-2-2-4,-3-2-4,0-2 9,-4-1-1,2 0 6,1-1-6,4-3 0,-2 1 0,1-5 5,-2 0-9,-1-5 4,3-3 0,3 1 5,4-3 3,4 0-15,5 0 7,0 0-40,2-10-49,-3-3-16,-9-2-109</inkml:trace>
  <inkml:trace contextRef="#ctx0" brushRef="#br0" timeOffset="803246.3204">31014 9440 245,'0'0'78,"0"0"7,0 0 29,0 0-61,0 0-17,0 0 13,0 0-43,-14-20 7,14 22-13,0 19-15,0 9 15,0 12 1,0 10 4,0-6 3,0-1-6,0-6-2,0-9 0,0 1-1,0-5 1,5-2 0,4 0 0,0-3-5,3 0-5,1-3 10,4-1-2,-4-5-22,5-3 24,2-4-24,0-5 10,6 0 11,-3 0-35,0 0-28,1-7-42,-5-4-69</inkml:trace>
  <inkml:trace contextRef="#ctx0" brushRef="#br0" timeOffset="803580.3004">30789 9703 109,'0'0'42,"0"0"83,0 0-61,106-27-15,-66 20 36,-1-3-47,-6 4-23,-7 5-15,-9-2 5,-1 3-16,-5 0-14,-4 0-79,-4 0-97</inkml:trace>
  <inkml:trace contextRef="#ctx0" brushRef="#br0" timeOffset="805493.6272">31451 9711 74,'0'0'68,"0"0"-32,0 0 31,0 0 9,0 0-42,0 0-32,-4-34 24,-5 33 15,-3 1-32,-3 0-9,-4 0 2,-1 3-2,-1 6 0,1 6-6,3 3 6,-1 1 0,4 4 3,3-2-7,3-3-1,2 0 5,5-1 0,1-2-15,0 0 13,0-3-7,4 0-12,8-3 17,3-1-3,4-4 7,1-4-1,1 0 5,-3 0 2,0 0-5,-5 0 0,2 0 5,-4 0-1,0-4-5,0-4 15,-2 0-15,1-2 22,-2-2-10,-1 2 1,1-5 12,-1 1-19,-1-1 5,-2 0-1,1 3-8,-2-1 29,-2 5-14,-1 2-8,0 2 28,0 1-32,0 3 14,0 0-18,0 0 7,0 0-14,0 0 6,0 0-16,0 3 11,0 8 2,0 4 3,0-1 0,0-4-3,0 2-1,7-3 4,3 0 0,0-1-3,-1-2-5,3-2-1,-1-2 3,-1 0-8,3-2 10,3 0 7,-6 0-3,2-8 7,-2-2-4,-1-4-3,-1-4 3,-4 2 0,-1 0 17,-1 0-2,-2 4-2,0-2 19,0 5-32,0 1 12,0 7-11,0 1-3,0 0-2,0 0-6,0 6-8,-2 12 9,1 5-10,1-1 5,0-1 9,0-1-19,0-2 21,1-4-20,7-1-5,0-5 11,3-2-25,0-4 24,2-2 13,-1 0-21,-2 0 19,-1 0 4,-1 0 0,5-8 2,0-6 2,0-1-4,4-2 0,-2-1 3,-3 2-3,2 1 2,-10 4 13,0 8 25,-2 0-30,-1 3 6,5-1-16,0 1-6,2 0 0,2 0-2,1 8 8,-4 6-10,-1 0 1,3-2 9,-8 3-4,-1-1 7,0-3-3,0 1 3,0-2 1,0-4-1,0-2 3,0-3-6,0-1 0,0 0 1,0 0 2,0 0 6,0 0 5,0 0 35,0-5-43,5-12 0,1-4-6,2-1 0,3-4-6,1-3 6,-2 0 0,1 7-9,-2 5 9,-1 6 0,-1 8-5,-4-1 12,2 4-13,-2 0 6,3 7-11,1 9 2,2 4-1,-8 1 10,4-2-3,-1-1 9,-1 0-5,4-4-1,-3-1 2,2-2-2,1-1 1,4 0-1,-4-6 0,4 0-44,-2-1-10,-3-3-7,0 0-52,-1 0-127</inkml:trace>
  <inkml:trace contextRef="#ctx0" brushRef="#br0" timeOffset="806002.5922">31659 9561 143,'0'0'137,"0"0"-119,0 0-10,0 0 1,0 0-9,0 0-48,1-8-27,4 8-117</inkml:trace>
  <inkml:trace contextRef="#ctx0" brushRef="#br0" timeOffset="807149.5952">32388 9691 49,'0'0'2,"0"0"19,0 0 51,0 0-36,0 0 10,0 0-11,33 1-11,-24-1 15,-3 0-24,0 0-4,3-1 2,-2-3-8,1-1-5,-1-4 0,0 1 8,-3 1-2,-1-2-5,-3-2 6,0 2 24,0 0-19,0 2-11,0 4 20,0 0-8,0 1 27,-5 2-22,3 0-4,1 0-14,-1 0-6,0 18 0,0 1 2,1 9 4,1 2-5,0-1 5,0 2-1,7-8-5,4-4-4,1-2 10,2-4-3,3-3 6,-2-3-4,1-4 1,2-3 0,0 0-5,-2 0 3,-1-6 2,-3-8 2,-1-1 5,0-3 4,-3-5 26,-2-3-3,-3-5 6,-1 2-31,-2-3 0,0-3-2,0 4 1,1 0-4,4-2 0,-5 9-1,0-3 15,0 6-15,0 3 17,0 4-3,0 6-14,0 4 22,-5 4-16,4 0-8,1 0 1,0 0-2,0 4-13,0 17 4,0 13 3,0 9 6,0-1 0,4-2 1,2-7-3,1-6 2,4 0 0,-2-5-2,4-1 2,-4-2-9,6-4 9,-4-2-26,2-2 14,2-3-46,0-2 0,1-5-15,-4 1-62,0-2-102</inkml:trace>
  <inkml:trace contextRef="#ctx0" brushRef="#br0" timeOffset="807561.6452">32509 9605 114,'0'0'20,"0"0"58,0 0-8,82 0-25,-49-5-19,-3 5 5,-3-2-14,-4 0 8,-9 2-25,1 0 4,-3 0-8,1 0-19,-4-3-30,3-1-59</inkml:trace>
  <inkml:trace contextRef="#ctx0" brushRef="#br0" timeOffset="807922.5522">32367 9424 345,'0'0'94,"0"0"-61,0 0-5,0 0 23,0 0-51,0 0-50,-4-8-68,4 8-155</inkml:trace>
  <inkml:trace contextRef="#ctx0" brushRef="#br0" timeOffset="810496.6769">25458 10362 31,'0'0'25,"0"0"4,0 0-15,0 0 17,0 0 0,0 0-6,0 0 21,0 0-7,0 0-6,0 0 3,0 0-26,0 0 6,0 0 0,0 0-13,0 0 0,0 0-3,0 0 1,0 0 1,0 0 1,0 0-3,0 0 0,0 0-4,0 0 2,0 0 2,0 0 0,0 0-1,0 0 1,0 0 0,0 2-3,0 1 4,0-2-5,0 5 4,0-5 0,0 6-2,0 2 2,0-3 0,0 3-4,0-2 7,0 1-4,0-5 1,0 3 0,0-3-2,0 0 2,0 0 0,0-3 0,0 0 4,0 0-9,0 0 5,0 0 0,0 0-6,0 0 13,0 6-7,0-6 0,0 0 0,0 0 0,0 0 0,0 3 4,0-2-9,0-1 7,0 0-2,0 0 0,0 0 5,0 0-5,0 0 0,0 0 0,0 0-7,0 0-37,-2 0-63</inkml:trace>
  <inkml:trace contextRef="#ctx0" brushRef="#br0" timeOffset="816109.5568">25516 10338 12,'0'0'75,"0"0"-48,0 0 12,0 0-1,0 0-3,0 0-13,0 0 3,5 26 20,-5-19-18,0 1-9,0 4 14,0 1-27,0 6 5,-2 3-10,-5-2 9,-1 1-5,1-3-4,-4-2 5,0-2-1,0-1 1,-5-1-3,-2-1 0,-2-1 5,0-1 15,-3 1-4,-2-5-15,-5 2 1,-2-1 3,-2-1-7,-2 3 0,-2-2 3,2-1-14,-6 4 18,-4 3-7,-4 1 0,0-1 1,2-1 8,2 1-9,1-3 1,0 0-4,0-2 6,1-1-6,2 1 3,1-3 0,-1-1 7,1-2-7,-2 1 0,-2-1-1,3-1 4,1 0-3,5 0 0,6 0-5,2 0 1,2 0 4,4 0-3,-4 0 2,3 2 1,-3 1 0,-3-1 0,-3-1-16,-5-1 12,-8 0 4,-3 0-6,-4 2 5,0-2 1,-5 3-5,-1-3 2,0 0-19,-2 0 9,1 0-9,-3 0-13,1 0 34,0-2-12,-5 1 11,1 1-5,-4 0 7,2-2-21,0 2 7,6-1-2,1-4 10,-3 3 4,2-2 2,-4 3 0,-1 1 6,-3 0-6,-1 0 6,0 0-2,-2 0-3,-1 0-1,0 0 0,4 0-5,2 0 14,3 2-9,-3-2 2,-1 0 6,2 0 12,3 0-18,4 2-2,0-1 0,2 2-4,-1 1 3,-1 2-5,0-2 10,4 0-4,2 1 14,6 0-8,1-1-6,4 0-2,6 1 2,2-3-1,6 2-1,4-2-3,5-1 6,7 1-1,-1-2 3,3 0 1,4 0-8,-1 1 4,-1 1 0,1 1-1,1-2 1,3 2 0,0 2-6,1-2 3,1 3 1,-1-5 0,1 4 2,-2-1 1,1 2-1,-3 2 2,0-1-3,1 2 2,1 2-1,0 3 0,1 2-1,1 4-7,-1 7 8,1 3 0,-1 4 8,-1 5-6,-3 0-2,2 2 0,1-2 4,-2 1-8,2-3 4,-3-1 0,3 0 0,-2-2 1,2-4-1,0-3 0,1-5 0,2-4-2,-2-5 2,2-2 0,0-6 0,0-3-8,0-2-2,0 0-54,0 0-57</inkml:trace>
  <inkml:trace contextRef="#ctx0" brushRef="#br0" timeOffset="817097.6485">20721 11358 44,'0'0'147,"0"0"-69,0 0 12,0 0 5,0 0-34,0 0-11,0 0-13,0-8-23,0 8 19,0 0-29,0 0-4,0 0 0,0 7-26,0 10 26,8 2 0,1 4 7,2-2-5,0 0-2,0-5 2,-1 1-2,0-2 1,3-3-1,-2-1 0,-2-5-1,0-2 1,-2-2 0,-1-2 4,0 0-8,1 0 11,3 0-7,-1-3 5,3-11 2,4-2 3,1-5-10,0 0 3,3-7-3,-2 0 4,0 1-8,0-3-2,-2 6-34,-4 4-2,-2 5-70,-5 7-31,-4 4-80</inkml:trace>
  <inkml:trace contextRef="#ctx0" brushRef="#br0" timeOffset="819676.5104">19616 12088 109,'0'0'94,"0"0"-30,0 0 27,0 0-16,0 0-23,0 0-31,-54-16 12,45 16-18,-2 0-10,0 0-5,-1 5 4,-3 5-5,1-2 1,-3 5 0,0 5-1,-1-3 3,1 4-2,3-1 0,2 1-5,2 2 5,5 2 0,4 0-10,1 3 6,0-1-4,6-2 8,10-4-1,4-4-6,2-2 5,1-7 1,3-1 1,1-4 2,1-1-2,5 0-1,-3-3-3,1-9 4,0 0-14,-7-3 2,0 0-6,-3 0 15,-2-3 0,-2 0 3,-3 0-2,-1 1 10,-3-1-11,-3 3 3,1-3 0,-1 1 4,0-1-3,3-3-1,-3 2 0,1-4 2,-4 2-2,-1 2 0,-3-1 1,0 2 9,0-3 5,-4-1 9,-2-3 10,0 2-30,0 0-4,-1 4 0,1 3 0,1 4 6,0 3 11,2 0 3,2 6 17,-1 0-27,1 1 8,-1 2-12,2 0-1,0 0-10,0 23-4,0 8 9,0 11-6,6 4 10,3-2-4,-1 2 0,2-4 4,-1-1-7,-1-5 3,-2-3 0,1-3-1,-4-3 5,0-4-4,-3-7 0,0 0-2,0-4 0,0-6 2,0-2 0,0-4-1,0 0 7,0-4-12,0-16-2,0-2-14,0-6 18,0 0 0,2-1-3,7 6 4,1 5-10,-1 3 9,-2 6 0,4 4-4,-2 3 3,0 2 4,3 0-7,0 0 7,0 13-20,1 5 18,-4 5 1,2-2 2,-1 0-1,-1-3 2,1-3-1,-1-1 0,3-2 1,-1-3-1,0 0 0,-3-4 0,-1-4-1,1 2 1,4-3 0,-3 0-2,0 0-16,2 0 0,-3-1-31,1-7-26,-1 2-69</inkml:trace>
  <inkml:trace contextRef="#ctx0" brushRef="#br0" timeOffset="820347.6488">20299 12135 226,'0'0'88,"0"0"-74,0 0-14,0 0 32,0 0 9,0 0-3,24 29-25,-14-25 8,2-1 0,0-3-15,4 0 19,-2 0-16,5 0-2,-5 0 10,-5 0-13,1 0-5,-7-4 1,-1 1 0,-1-3 18,-1-2-9,0-5-3,0 2-6,-4-3 0,-7 0 0,-2 4 0,2 0-1,-2 4 0,2 4 2,-2 1 1,1 1-2,0 0-1,-3 15 1,2 9-2,-2 3 4,4 5-8,2 1 8,2 0-2,6 0 0,1-4-4,0-7 3,0-2-1,8-5 2,4-6-2,1-1 3,7-5-1,-1-3 3,1 0-1,4-5-4,-3-11-15,5-1-58,-4-1-27,0 1-133</inkml:trace>
  <inkml:trace contextRef="#ctx0" brushRef="#br0" timeOffset="822211.6412">20733 12129 184,'0'0'66,"0"0"17,0 0 12,0 0-23,0 0-25,0 0-7,-7-4-5,1 2-35,-2 1 6,-2-2-2,-2 3 7,-3 0-9,0 4-2,-6 10 0,3 2-1,2 6-4,4 0 5,2 5-1,5 0-6,3 0 1,2-1 6,0-5 0,7-2-5,6-5 0,2-2 5,0-4 0,3-4-1,1-3-4,3-1 5,1 0 0,-1-8-6,0-8-3,-3-3 7,1-4-8,-4 0 8,-3-3-1,-4-1 5,-5-2-2,-4 2 3,0-1 0,0 0-3,0 4 1,-4 2 2,-4-1 11,2 4-11,-2-1-3,0 4 18,0 0-18,1 4 0,-1 2 0,1 0 6,1 3 6,1 0-8,2 7 13,2-5 9,1 3-19,-2 1 12,2-1-3,0 2-15,0 0 16,0 0-14,0 0-3,0 0 0,0 0-13,0 3-4,0 14 10,6 9 7,5 2 4,1 6-2,-2 2-1,-1-1-1,0 2 4,0-4-4,-3-5 0,0 0-2,0-6 2,-5 1 0,2-4 1,0 2-1,0-3 2,0-2-2,0 0 0,1-6 2,-1-2-4,-2-3 2,1-5 0,-1 1-2,2-1 1,-3 0-4,0 0 4,1 0-5,1-6 5,-1-9 1,4-6 0,-1-6 0,4-3-3,-1-2 2,2 5-5,-3 3-11,0 5 14,-1 6 2,-2 1 1,0 5-1,1 3 2,-3-1-3,4 2 2,-4 0-6,2 1-1,2 2 7,-2 0-17,-1 0 5,-2 5-28,0 4 40,0 5-1,0-3-1,-8-1-1,3-4 3,4-4 0,-1-2 4,2 0-2,0 0-2,0 0 5,0 0-3,0 0 18,0 5-20,0 3 0,2 0-3,8 5 6,5-3-3,-1 2 8,2 0-4,1-1 23,-1 1-22,-1-3-2,1 0 1,-2-2-1,0-1-3,2-1 0,-2-2 3,-2-1-8,1-2 5,-3 0-13,-3 0 10,1 0-26,-4 0 23,1 0 6,-1 0-3,-1 0 3,-1-6 2,-2-1 0,1 0 14,-1-2-13,3-3-2,2-5-1,1-2-1,1-4-7,2 2 2,-6 2-11,-2 4 7,-1 4-8,0 5 15,0 3 2,0 3 1,-4 0 5,-2 0 8,-3 1-10,3 13-3,0 6-2,5 2 1,-2 2-1,3-3-2,0-1 0,0-4 5,0-3-1,7-5 0,2 0 0,4-3-1,-2-1 1,1-4 0,1 0 8,1 0-8,-1 0 3,-4 0 1,0-4-4,3-4-3,-3-4-17,2 1-33,2-2-16,-4-2-77,1 1-163</inkml:trace>
  <inkml:trace contextRef="#ctx0" brushRef="#br0" timeOffset="822544.6235">21190 11991 312,'0'0'257,"0"0"-236,0 0-4,0 0-2,0 0-15,0 0-62,0 0-62,-5 0-84</inkml:trace>
  <inkml:trace contextRef="#ctx0" brushRef="#br0" timeOffset="823673.3347">21382 12144 116,'0'0'166,"0"0"-121,0 0 49,0 0-16,0 0-35,0 0-24,18-24-15,-14 24-8,3 0 2,3 8-6,2 7 4,0 2 1,1 2 1,-2 4-4,-4-2 12,-1-1-1,-3 0-5,-3-3 1,1-3 6,1-6-4,-2-2-3,0-2 0,0-3 3,0-1-3,1 0 0,1 0 0,-2 0 9,3 0 0,3-11-6,-1-8 0,3-1 4,0-4 10,-1-1-10,2 3-2,0 1 10,0 3-13,-3 6-2,0-1 3,3 5 6,-2 4-11,4 2 2,1 2-2,1 0-7,1 0 8,-1 8-3,1 10 3,-1 2-12,-3 1 13,5 0 0,-7 0 2,-2-2 1,0 1-3,-2-5 0,3-2 0,-2-4-7,0-3 2,-1 1-20,-1-4-49,0-3-15,2 0-73,-2 0-65</inkml:trace>
  <inkml:trace contextRef="#ctx0" brushRef="#br0" timeOffset="824423.5465">22025 12088 111,'0'0'92,"0"0"-85,0 0 66,0 0 9,0 0-50,0 0 26,-28-23-24,14 23-12,-2 0 15,-1 7-34,-3 9-3,0 7 0,5 3-4,3-2 2,4 1 2,5 1 0,3-8-9,0-5 1,0-2 8,4-6 0,8-1-4,-3-3 4,7-1 7,-5 0-7,4-4 17,4-10-11,-4 0-6,0-4 1,-3 1 9,-4 2-8,-4 1 8,-4 6 13,0 1 30,0 4-49,0 3 19,0 0-23,0 7-10,0 14 10,-2 8 0,-5 6 3,1 3-4,0 2 1,1-1 0,1 5-2,-2-1 2,-1-6 0,-4 1 0,0-7 4,-3-2-13,0-2-5,-1-5 2,3-5 5,2-6-2,4-7 9,2-4 0,4 0 2,0-6 10,0-10-7,3-5-5,13-8 0,6 3 9,2-3-9,3 1 0,4 2 0,-1-2-10,2 3-9,0 0-18,-3 2-42,-1 9-40,-4 0-17,-8 2-115</inkml:trace>
  <inkml:trace contextRef="#ctx0" brushRef="#br0" timeOffset="827021.6542">18891 13048 192,'0'0'148,"0"0"-53,0 0 14,0 0-43,0 0-7,0 0-46,-8-13 7,8 13-20,0 0-2,0 3 1,-1 17-3,-1 10 4,2 5 8,0-1-1,0 5-7,0 2 0,0-3 2,0 1-6,5-3 4,-1-3-22,-1-3 3,1-4-39,-1-5-15,-1-5-36,-1-3-67,1-8-36</inkml:trace>
  <inkml:trace contextRef="#ctx0" brushRef="#br0" timeOffset="827470.6567">18831 13097 144,'0'0'150,"0"0"-78,0 0 11,0 0-36,-15-78 20,13 63-34,2 3-8,0-5-7,0 3-18,9 4 0,9-6-3,-1 10 5,5 4-6,0 2 4,0 0-3,-2 10-3,0 10 1,-4 2 5,0 3-5,-4-1 1,-4-3-1,-1-1 3,-7-1-1,0-1-3,0 2-2,-3 1 3,-13-2 3,-3 1-19,1-3 10,-2-4-31,8-4-10,3-2-33,4-3-90</inkml:trace>
  <inkml:trace contextRef="#ctx0" brushRef="#br0" timeOffset="828039.0647">19407 13037 1,'0'0'238,"0"0"-143,0 0 7,0 0-3,0 0-39,0 0-17,-77-56-16,67 56-27,0 0-6,1 5 2,-4 11 2,0 9-7,0 7 9,3 3 0,4 4-5,1 2 5,3-2 0,2-3-1,0 0 2,0-7-8,7-4 7,8-6-10,7-7 3,3-5-16,1-7 5,3 0 7,3-4 9,-1-14 2,2-3 0,-6-4 0,-2 0 0,-7 1 7,-3 0-7,-8-2 17,-5 2 4,-2 0 12,0 1-23,-15 1 6,-6 0-15,-6 6-1,-3 1-4,2 10-28,1 5-105,7 0-47</inkml:trace>
  <inkml:trace contextRef="#ctx0" brushRef="#br0" timeOffset="828720.1878">19854 12947 110,'0'0'12,"0"0"42,0 0 56,0 0-27,0 0-7,0 0-9,-8-74-51,-5 71 11,-3 3-5,1 0-14,-1 0 2,-1 0-10,0 7-1,0 6-5,2-2-17,3 6 19,3 2 4,6 5 0,3 4-14,0 0 14,0 3 0,11-8 0,4 3-11,2 0 3,3-5 6,-1 0 2,1-3 9,-4-3-8,-3-2-1,-2 1 0,1-3 2,-3 0-2,-2 3 0,1 0 0,-4 2 11,0-1-11,-4-1 0,0-2 23,0 1-6,-14 1 14,-1-3-14,-2-1-8,1-7 2,-2-3-11,2 0-2,-1 0-19,-2 0-16,2 0-5,-2 0-67,2 0-23,1 0-41</inkml:trace>
  <inkml:trace contextRef="#ctx0" brushRef="#br0" timeOffset="829354.6638">20106 12947 264,'0'0'127,"0"0"-97,0 0 36,0 0-22,0 0-34,0 0 11,39-32-21,-18 31 11,1-7 2,1 5-11,2 0 6,2 0-8,-3 3 5,-6 0-10,-3 0-28,-5 0-58,-4 0-5,-4 0-106</inkml:trace>
  <inkml:trace contextRef="#ctx0" brushRef="#br0" timeOffset="829687.6401">20241 12911 141,'0'0'109,"0"0"-15,0 0 3,0 0-69,0 0-23,0 0 8,-9 90 19,9-54 21,0-2-40,3-3-4,1 0-4,-1-3 4,0-2-11,-3 0 2,0-5 0,0-1-3,0-2 3,0-5-29,0 1-19,0-7-35,0-2-22,0-5-54,0 0-20</inkml:trace>
  <inkml:trace contextRef="#ctx0" brushRef="#br0" timeOffset="830005.6282">20202 13305 111,'0'0'100,"0"0"17,0 0-6,0 0-22,0 0-38,0 0-51,-9-7-17,15 7 13,8 0 2,6 0 4,1 0 9,0-2-8,3-3-3,1 1 0,4 1-3,2-2-46,3 1-68,1 1 46,-4-1 9,-6 3-127</inkml:trace>
  <inkml:trace contextRef="#ctx0" brushRef="#br0" timeOffset="831180.658">20630 12908 42,'0'0'225,"0"0"-186,0 0-5,0 0 10,0 0-25,0 0 19,54-10-3,-25 7-22,4-2 17,0 0-22,0-3 1,-3 3-3,0 0-4,-8 1-2,-1 2-20,-5 2-56,-8 0-26,-7-3-116</inkml:trace>
  <inkml:trace contextRef="#ctx0" brushRef="#br0" timeOffset="831574.6292">20811 12874 53,'0'0'102,"0"0"-16,0 0-14,0 0-47,0 0 2,0 0 2,-5 59 14,5-34-8,0 9-6,0 1 4,3-3-16,3-3-9,2-2-1,-2-3-4,2-2-3,-3-3 0,-2-1-7,-2-2 4,-1-2-42,0-2-11,0-2-25,0-5-96</inkml:trace>
  <inkml:trace contextRef="#ctx0" brushRef="#br0" timeOffset="831955.603">21052 12885 328,'0'0'73,"0"0"-45,0 0-4,0 0 24,0 0-24,0 0 7,97-39 10,-70 33-39,0 0 13,3 3-15,-3-2 2,0 1-3,-4 1 1,-3-2-20,-7 2-10,-7 3-67,-6 0-7,0 0-122</inkml:trace>
  <inkml:trace contextRef="#ctx0" brushRef="#br0" timeOffset="832269.5394">21197 12852 254,'0'0'115,"0"0"-110,0 0 10,0 0 76,0 0-50,0 85-4,0-54-14,0-4-18,2 0 13,-2 0-15,0-3-2,0 2-2,0-2 1,0-3-13,0 1-25,0-4-37,-5 1-3,-2-3-89</inkml:trace>
  <inkml:trace contextRef="#ctx0" brushRef="#br0" timeOffset="832336.5363">21124 13249 247,'0'0'74,"0"0"-70,0 0 9,0 0-1,0 0 21,100-36-16,-76 30 12,0 3-8,1 0-16,2-2 7,3 2-11,0-1 0,-5-2-1,-3 2-29,-5 0-59,-5 3-86</inkml:trace>
  <inkml:trace contextRef="#ctx0" brushRef="#br0" timeOffset="833073.6551">21515 12806 199,'0'0'109,"0"0"-108,0 0 2,0 0 23,0 0-6,0 0 9,39 68 7,-30-36 2,-2-1-4,-1 3-14,1-4-9,2-3-5,1-2 0,0 3-6,-1-6 0,0 1 0,-1-5 1,-1-5-1,-3 1 0,-1-8 0,-1-3 1,4-1-1,-5-2 0,1 0-4,2 0 4,-1-5 25,4-13 0,1-5 9,1-4-16,-2-6 17,-2-2-5,1-4-27,0-3 9,4 1-12,-2 1 1,1 10-5,-5 12-10,-2 6 2,-1 6 2,-1 3-9,0 3 16,0 0-33,0 0-58,0 0-35,0 0-191</inkml:trace>
  <inkml:trace contextRef="#ctx0" brushRef="#br0" timeOffset="833439.6322">21918 12834 382,'0'0'131,"0"0"-123,0 0 48,0 0-44,0 0-6,0 0-9,0 61 6,3-31-3,-2 3 0,1-3 8,-2-4-4,0 5-3,0-6 2,0-1-3,0-3 3,3-4-4,-2-4 1,1-2-38,-2-3 2,0-6-55,3-2-37,-2 0-116</inkml:trace>
  <inkml:trace contextRef="#ctx0" brushRef="#br0" timeOffset="833745.6222">21961 12922 14,'0'0'230,"0"0"-95,0 0-28,2-84-8,5 62-50,5 1-41,0 0 10,2 3-18,0 0 5,-2 10-11,-2 3 5,-4 2-13,-1 3 1,0 0-28,2 0 10,0 3-27,1 5-19,-1-1 2,-4 4-42,3-1-35</inkml:trace>
  <inkml:trace contextRef="#ctx0" brushRef="#br0" timeOffset="834064.4846">21983 12966 30,'0'0'57,"0"0"-10,0 0 1,0 0-2,0 0-5,0 0 16,0 30-41,0-30 7,0 2-4,5-2-16,2 0 52,10 0-25,-4 0-21,5 0 4,-3 0-12,0 0-1,-2 0 0,-1 1 3,-1 1-12,-4 2-4,1 0-54,-3 1-46,-3 1-149</inkml:trace>
  <inkml:trace contextRef="#ctx0" brushRef="#br0" timeOffset="834391.4647">21977 13236 211,'0'0'102,"0"0"-90,0 0 46,0 0 31,0 0-53,0 0-15,61-8-3,-36-1-10,-2 0-3,4-3-5,-5 3-1,1-1-9,-2 2-32,-2 1-31,-5-1-62,-8 5-145</inkml:trace>
  <inkml:trace contextRef="#ctx0" brushRef="#br0" timeOffset="838133.664">19225 13807 141,'0'0'158,"0"0"-105,0 0 51,0 0-4,0 0-33,0 0-5,0 0-61,-11-21 10,5 19 21,-4 0-21,-1 2-2,-4 0-9,-2 0 0,-4 3-4,0 11-7,0 2-6,-1 2 15,2 3-7,1 5 9,1-1 0,4 6 1,5-2-4,6 3-1,3 2 3,0-2-1,3-1-8,14-6 8,4-2 2,1-4 0,2-8 1,6-5-1,0-3 0,3-3-4,0 0-25,-2-6 4,4-4-36,-9 3-47,-4-2-27,-2-2-123</inkml:trace>
  <inkml:trace contextRef="#ctx0" brushRef="#br0" timeOffset="838665.6306">19622 13828 10,'0'0'200,"0"0"-130,0 0-3,0 0-16,-84-21-1,66 21-22,-1 0 15,2 11-30,-1 3 28,6 5-7,-1 10-30,4 3 14,6 2-13,2 2-5,1-6 1,0-4-1,10-4 0,9-5-3,1-5 1,2-5-3,2-4 5,-2-3 0,-2 0 7,1-1-3,1-11-4,-1-3 3,0-3 9,-3-3-7,-3-2-2,-8 1 0,-4-1 7,-3 2-8,0-2-2,-3 1 0,-10 0-9,-3 2 7,2 3-45,2 2-68,0 6-105</inkml:trace>
  <inkml:trace contextRef="#ctx0" brushRef="#br0" timeOffset="839097.6503">19890 13753 100,'0'0'164,"0"0"-85,0 0-14,0 0 16,0 0-54,0 0 5,-19 86 33,16-47-62,3-1 6,0 0-9,0-7 3,3 1-3,7-5 0,1-1 2,-2-2-8,1-4 6,-6 0-8,1-3-13,-5-5-29,0-8 4,1-2-23,-1-2-23,2-2 8,-1-16-152</inkml:trace>
  <inkml:trace contextRef="#ctx0" brushRef="#br0" timeOffset="839506.384">19908 13846 86,'0'0'111,"0"0"22,0 0-31,0 0-27,0 0-8,0 0-54,0 0-5,-4-50-8,18 50 0,8 21-3,0 7 6,0 3-3,0 0 14,-2-1-10,1-6-4,1 0 0,-4-1 0,3-4 4,0-2-1,-3-4-3,1-5 0,-2-3 2,-1-4-2,1-1 0,-3 0 3,-2-11 13,0-4-16,-6-1 22,-4-4 16,-2-4-12,0 0 10,-5-3-13,-7-5-11,3 4-5,0-2-7,6 1-11,0 6-10,3 4-42,0 6 3,0 6-55,0 3-73,0 4-50</inkml:trace>
  <inkml:trace contextRef="#ctx0" brushRef="#br0" timeOffset="839981.671">20499 13719 372,'0'0'120,"0"0"-88,0 0 20,0 0-20,0 0-32,0 0 0,0 37-5,9-4 5,-2 3 14,-2 1-13,-2-1 22,-3-1-22,1-7 8,5 1-2,-3-1-7,3-4 0,-4 4-10,-1-6-29,1-5-44,-2-2-40,1-12-138</inkml:trace>
  <inkml:trace contextRef="#ctx0" brushRef="#br0" timeOffset="840376.975">20405 13803 161,'0'0'27,"0"0"37,0 0 27,0 0-14,0 0-15,25-77-28,-5 72 6,5 0-26,6 5-4,1 0 13,2 0-15,-1 12-8,0 9 0,-7 4 0,-2 4-2,-6 3 3,-3-2-1,-3-1 5,-6-3-2,-2-2-6,-4 2-3,0 0 6,-10-2 19,-5 0 2,-6-5-7,2 3-2,2-1-10,0-3-4,5-5 1,-3-2-48,-2-5-10,0-4-79,-5 3-24,2-5-37</inkml:trace>
  <inkml:trace contextRef="#ctx0" brushRef="#br0" timeOffset="841299.9476">20870 13788 193,'0'0'52,"0"0"9,0 0 7,0 0-9,0 0-18,0 0-9,90-35 7,-66 31-22,4-1 3,-1-1-20,-2 2 4,2-1-10,-2 2 6,-2-1-33,-4 4-16,-5 0-40,-4 0 4,-10 0-67</inkml:trace>
  <inkml:trace contextRef="#ctx0" brushRef="#br0" timeOffset="841667.9185">21063 13731 81,'0'0'69,"0"0"18,0 0 2,0 0-23,0 0-26,0 0-17,-38 19-2,37 1-11,1 4 7,0 2-6,1 5-9,8 1 33,-1 1-21,1-2-3,-2 1-2,-2-2-2,1 0-9,-2-4 2,-1 1-15,0-2-28,0-2-46,-3-3-48,0-8-119</inkml:trace>
  <inkml:trace contextRef="#ctx0" brushRef="#br0" timeOffset="841983.6006">21031 14119 137,'0'0'176,"0"0"-44,0 0-46,0 0-50,0 0-36,0 0-9,8-3 9,8 3 7,2 0 20,5 0-18,3 0-3,4 0 3,3-4-9,0-5-15,-3-2-46,-6 4-63,-6 0-76</inkml:trace>
  <inkml:trace contextRef="#ctx0" brushRef="#br0" timeOffset="843047.7818">21457 13716 287,'0'0'111,"0"0"-40,0 0 19,0 0-56,0 0-28,0 0 11,34-11-6,-10 4-9,0-2 17,1 1-16,-1 2-3,-3 1 0,-3 3 5,1-1-5,-5 1 0,2 2-11,-1 0 2,0 0-50,-3 0-10,-2 0-50,-7 0-51,-3 0-19</inkml:trace>
  <inkml:trace contextRef="#ctx0" brushRef="#br0" timeOffset="843386.178">21586 13721 42,'0'0'120,"0"0"-90,0 0 17,0 0 54,0 0-25,0 0-33,-1 75 1,1-50-28,0-4-13,0 0 3,0 0-3,0-3 2,0 2-5,0-2 0,0-3 0,0 2-4,0-1-30,3 1 4,-3-1-3,1-4 27,1-3-68,-1 1-69,3-6 35</inkml:trace>
  <inkml:trace contextRef="#ctx0" brushRef="#br0" timeOffset="843865.2236">21958 13660 256,'0'0'150,"0"0"-102,0 0-15,0 0-7,0 0-18,0 0 20,57-34-10,-35 31-13,-2 1 15,0-1-3,-2 1-6,3 2-4,3-1-7,0 1 0,0-3 0,-2 0-3,0 0-5,-1 0-26,-7 1-36,-4 2-3,-7 0-67,-3 0-140</inkml:trace>
  <inkml:trace contextRef="#ctx0" brushRef="#br0" timeOffset="844195.3194">22085 13655 103,'0'0'96,"0"0"-65,0 0 25,0 0 36,0 0-37,-17 95-47,12-69 13,3-2-16,1-1-5,-1-1 0,1-1-9,-3 5-8,0-3-42,-1 1 3,-1-2 39,-1-5-31,3-7-87,2-5 87</inkml:trace>
  <inkml:trace contextRef="#ctx0" brushRef="#br0" timeOffset="844569.2991">22024 13996 45,'0'0'174,"0"0"-84,0 0 15,0 0-19,0 0-42,0 0-18,0 0-22,22 0-4,3-2 15,3-4-7,4 0 1,-1 2-9,1-1 1,-1 2-1,-1-2 0,-1-1-1,-3 2-18,-3-2-74,-3 1-39,-6 0-110</inkml:trace>
  <inkml:trace contextRef="#ctx0" brushRef="#br0" timeOffset="844907.2753">22653 13623 43,'0'0'236,"0"0"-143,0 0 0,0 0-44,0 0-36,0 0 4,-82 24-16,67-1-1,2 3 0,-1 6-3,1 1 2,4 0 1,3 0 0,4-4-7,2-4 11,0-4-8,0-5 4,11-6-12,8-5 10,1-4 2,5-1 0,5 0 15,1-14-10,1-2 1,-6 2-1,-5 0 0,-6 0 5,-4-2 21,-4-2-3,-2-1 4,-2-4-31,-3-2-1,0-2 0,0-2-28,-6 2 6,-9 3-12,-3 7-2,-5 9 6,-2 2-59,0 4-95</inkml:trace>
  <inkml:trace contextRef="#ctx0" brushRef="#br0" timeOffset="845694.6819">22894 13651 18,'0'0'244,"0"0"-168,0 0-7,0 0-14,0 0-22,0 0-13,0 0-19,0 7 11,0 10-8,0 6-2,3 7 30,2 0-30,0 1 13,1 3-13,-5-4 3,4 0-1,-1-3-4,-1-4 0,3 2 2,-4-1-2,-2-1 0,0-5-2,0-5-25,0-4 18,0-5-15,0-4-32,0 0 27,0-2-39,3-13-108,4-3-12</inkml:trace>
  <inkml:trace contextRef="#ctx0" brushRef="#br0" timeOffset="846166.647">22968 13818 66,'0'0'128,"0"0"-30,0-78 19,-3 55-30,1 4-34,1 2 9,-1 8-52,2 3 27,0 6-3,0 0-19,0 0 12,0 0-27,0 4-17,5 17 15,10 7-10,4 3 12,-1 7 0,0-2 5,1-1-4,-3-2 0,1-5-1,0-4 4,2-4-4,1-1 0,4-5-2,-2 0 5,2-7-3,-6-2 0,-2-5 0,-4 0 6,-3 0 0,-2-3-6,-4-6 13,0-8 25,-1-2 18,-2-9-27,0-1-15,0-8-2,-8 1-10,-2 0-2,0 3 0,0 3-27,-3 3 15,4 4-23,2 7-30,-1 4 14,5 2-57,2 3-65,-2-2-163</inkml:trace>
  <inkml:trace contextRef="#ctx0" brushRef="#br0" timeOffset="848723.2703">25351 10585 20,'0'0'34,"0"0"1,0 0 32,0 0-7,0 0-40,0 0 24,0 0-4,23-17-39,-7 17 24,7 0 5,9-3-12,14-3 8,6-3-25,6 2 1,4-1 2,-3 1 3,-2-1-5,3 2 11,1-4-6,9-1 31,10-2-27,7-2 11,4-4-2,1 3-20,-1-2 22,-2 1-10,-3 5-8,-1-3 7,0 3-11,-3 3 0,6 2-1,-3 0 6,0-1-11,-1 0 6,-5-1 0,-2 3 3,-5 3-3,-8 0 0,-6 1-1,-10 2 1,-8 0-3,-4 0 3,-6 3 0,-2 0 0,-1 2 1,0-2-1,-3 1 0,0-1 1,-3 2-2,-2 0 1,-1-2 0,0 0 0,-2-2 10,-1 0-10,-3 6 11,-3-6-9,-4 1 13,-3-2-15,-2 0 0,0 0-2,0 0 0,3 0 2,-3 0 3,2 0-2,-2 0 24,0 0-16,0 0-1,0 0 0,0 0-8,0 0 0,0 0-1,0 0 7,0 0 2,0 0-8,0 0 1,0 0 5,0 0-5,0 0-1,0 0 0,0 0-2,4 0 2,9 0 0,0 0 2,3 0 1,7 0-3,10 0-4,-2 0-4,2 0-7,0 0 15,-7 0 0,7 0 0,0 0-5,1 0 5,1 4 0,-4-2 0,-3 2 1,2-1-1,3 0 0,2 3 0,1-4-2,2-1 4,-4 1-2,4 1 0,1-2-4,-1 4-4,-2 1 8,-5-6 0,-4 6-5,-3 0 7,-3 0-2,0 6 0,-2-4 2,-2-1-4,-3 1 2,0-7 0,-4 2 0,-1 0 0,-4-2 0,-4 5 0,-1-6-5,0 0 5,0 0 0,0 0 4,0 0 22,0 0-22,0 0 0,0 0-4,0 0 4,0 0-11,0 0 7,0 0-17,0 2 14,0 10-9,0 5 12,-6 7 0,-1 0 7,2 3-9,4 3 2,-1 2 0,2 2 1,0 4 1,0 4-2,2 8 0,7 1 3,3-1-3,1 0 0,2-1 1,0-4-5,1-5 7,-1-1-3,0-2 0,-3-7 2,1-3-2,-2-3 0,-2-4 0,1-4 0,-2-1 1,-2-4-1,-3-1 0,-2-2-1,-1-3-5,0-1 6,0-1 0,0-2-2,0 1 2,0-1-7,0-1-14,0 0-32,0 0-29,-4 0-74,1 0-89</inkml:trace>
  <inkml:trace contextRef="#ctx0" brushRef="#br0" timeOffset="849705.6856">28760 11280 13,'0'0'113,"0"0"-25,0 0 6,0 0-20,0 0-14,0 0 33,6-6-41,-6 6-15,0 0-37,0 0-13,3 16-3,3 5 16,4 2 0,1 5 9,1-4-3,2 1-6,3-2 0,1-2 10,2-2-13,2-2 3,-2-2 0,0-1 7,-5-4-7,-5-1 0,2-1 0,-3-5 4,0 0-4,1-3 0,-1 0 1,-1 0 47,1 0-30,-3-12 18,-2-2 11,4-7-28,-2-8 27,1-3-44,4-7 6,2-4-15,2 1 7,3 4-21,-3 6 6,-5 1-32,0 9 21,-4 3-4,1 7-33,-1 6-28,-2 5-103,-4 1-139</inkml:trace>
  <inkml:trace contextRef="#ctx0" brushRef="#br0" timeOffset="851021.6789">29175 11291 12,'0'0'0,"0"0"1,0 0 9,0 0-5,0 0 24,0 0 13,-38 10-10,34-8-4,-1 1-24,2-3-3,-1 0 7,-2 2-7,1-2-1,1 4 0,-1-4 16,1 0 46,2 0 7,1 0-1,1 0 17,0-8-70,4-3 16,15-5-28,7 0 6,7-3-8,6 1 3,-4-4-4,1 7 3,-4 3 2,-6 1-10,-6 5-19,-2 2-54,-11 1-63,-7 3-98</inkml:trace>
  <inkml:trace contextRef="#ctx0" brushRef="#br0" timeOffset="853102.5479">25073 12522 198,'0'0'19,"0"0"63,0 0-42,0 0-1,0 0 12,0 0-12,-69-15-1,55 18-3,2 12-35,-2 6 8,1 5-8,2 4 0,4 1-1,1 0-1,6-3 2,0-2-4,4-6-10,11-6 14,3-2 0,3-6 6,2-2-6,-1-4 4,-1 0-4,1 0 0,0-8 7,-1-6 0,-3 1-5,-1 1-1,-4-2 11,-4-2-9,-2-1 26,-4-5 2,-3 1-13,0-4 12,0 1-26,-1-4 3,-9-1-7,-1 2 0,-1 1-3,-1 8-5,-2 5 0,2 2 2,0 7 2,0 1 4,4 3-1,-1 0 5,-2 0-7,4 9 3,1 3-5,2 3 0,4 0 5,1 0 0,0-3-7,1-2-1,13 0 8,4-4 0,4-6 1,4 0 2,2 0-1,2-6 2,-3-7 4,-2-2-4,-4 2-4,-3-5 0,-5 0 1,-7-3 10,-5-3-9,-1 1-1,0-1-2,-16 0-1,-2 3-1,-4-2 3,-3 5-7,1 5 4,3 2 4,3 4-1,7 2 1,5 4 1,5 1-2,1 0 0,0 0-16,0 0 15,1 0-20,16 3 21,8 9-14,8 0 21,4-3-7,6 1 0,2-1 3,1 2-3,-4 0 2,-1 3 0,-11 3-2,-8 4-2,-10 5-2,-6 5-8,-5 4 12,-1 1 3,0 0-3,-3-6 0,-6-1 8,5-4-1,2-5-6,2-4-1,0-2-2,11-2-1,14-4 5,11-1-2,4-7 1,4 0-1,0-4-36,-1-13-71,1 0-109</inkml:trace>
  <inkml:trace contextRef="#ctx0" brushRef="#br0" timeOffset="855856.6222">27772 12239 308,'0'0'15,"0"0"-12,0 0 23,0 0-9,0 0-16,-82 0 24,65 0 7,0 0-4,2 0 13,-5 6-28,1 9-6,2 5-7,0 2-1,5 4-1,2 3 2,2-6 0,5 3 0,3-3-6,0-5 6,4 0-4,11-5-6,3-3 6,3-3 4,3-6 0,4-1 9,2 0-4,0 0 1,1-8-4,0-6 7,1-1-9,-2-3 0,-2 0 0,-4-5 15,-2-1-4,1-1-6,-11-4 13,1 1-13,-9-3 18,-2 0-13,-2-1-3,0-3 14,0 2-19,-3 0 5,-6 3-2,-1 3 11,1 1-6,4 4 4,-2-1-11,2 5 2,2 6 8,-1 4-13,4 6 13,0 2-11,-2 0 13,1 0-15,1 0-2,-2 10-10,2 16 10,0 8 2,0 10 0,0-2-2,0 3 2,0-2 0,0-6 1,5 4-5,-1-7 10,2-2-6,-4-3 0,-2-7-1,0-1 1,0-1 0,0-3 1,0-4-4,0-4 8,0-6-5,0-3 0,0 0 3,0 0-3,0 0 4,2-11 1,2-5 3,3-5-7,1-6-1,1 0 0,1 1 1,-1 3-6,2 5 5,0 5-12,0 2 5,0 2-4,-1 4 1,2 5 0,1 0-36,-1 0 21,3 13-8,4 6 28,1 4-5,-1-2 10,5-2 0,0-1-1,0-4 0,-2-4-2,-2-2 3,-1-2 0,-1-3 0,0-3 3,1 0-3,1 0 4,0-10 5,0-4-9,-2 0 8,-6 1-6,-4 0 39,-2-1-28,-6-1 24,0-3-23,0 1-8,0 2 10,-6 3-10,-7 3-5,-3 1 13,-5 5-14,-4 2 0,1 1-4,4 6-15,1 12 19,4 8-9,3 1 9,8-2-12,4 0 12,3-6-5,16-2 2,6-6-22,6-1 20,1-6-18,7-4-24,1 0 28,0-1-117,-3-10-125</inkml:trace>
  <inkml:trace contextRef="#ctx0" brushRef="#br0" timeOffset="858549.6756">28782 12223 87,'0'0'164,"0"0"-78,0 0 11,0 0 7,0 0-73,0 0-18,-10-6 9,5 4-20,1 2 16,1 0 17,-3 0-31,-1 0-4,-1 0 0,-3 0-5,0 0-4,-3 10 6,2 3-6,-3 3 3,3 4-2,1 2 3,1 4 5,4 0-3,5-4-5,1-1 7,0-3 1,4-4-4,10-2-1,2-5 4,5-2 1,2-5 0,3 0 0,7 0 0,2-9 6,0-6-4,-1-3 0,-2-2-2,-8 1 0,0-6 2,-5-1 0,-4-3 1,-6-4 0,-3 0 34,-6-1-30,0-2 15,0 0-18,0 2 2,-5 3 6,-5 5-10,0 1 1,3 7-1,1 5 10,2 5-10,3 8-1,-1-2 5,1 2-7,1 0 1,-3 4-7,0 20 7,-2 10-14,1 12 14,1 1 0,0 1 0,1-5 13,2-1-10,-1-6 1,1-2-2,-3-6 3,3-1-5,0-6 0,0-3-3,3-4 1,4-4 2,-1-1 0,-1-4-1,-2-2 2,-2-3-1,1 0 0,-2 0 2,0 0 8,0 0-7,3-3 12,1-9-6,0-4-4,1-2-5,0-1 0,-1-2 2,1-3-2,2 2 0,-3-1 0,1 6 0,-4 5 3,1 6-3,1 5 0,-3-2 2,0 3-5,0 0 3,0 0 0,0 0 0,0 0-4,0 0 3,0 0-5,0 0 6,0 0 2,0 0-2,0 0 7,0 0 12,0 0-14,0 0 1,0-3-6,0-1 5,-2 1-8,-2 1 4,-2-3-1,0 2 0,0-2-1,0 1-1,2 0-8,0-4 4,1 0-2,3-2 8,0-2 0,0-2-8,0 1 1,0 2 7,5-1-2,1 5-8,2 1 6,0 1-2,4 3 6,2 1-5,2-1-1,3 2 6,-2 0-5,-1 8-3,-1 9 2,-1 1 4,-8 0 2,-2 1 0,-4 1 3,0-1-3,0-1 0,-6-2-7,-10-1 4,-2-5 3,-3-1 0,3-3-2,3-3 2,5-1-6,4-2-9,0 0 2,0 0 8,1-9 5,1-2 0,4 4-8,0 2 9,0 1-1,0 4 0,0 0-4,0-2-3,7 2 7,5 0 0,5 0-5,-1 5 0,4 5 4,-1 5-2,-1 1 0,1-3 1,-1 0 2,0 1 0,4-5-1,4-1 2,1-4-1,4-2 0,1-2 5,-7 0-5,0 0 1,-3-3 0,1-6 4,-4-3-2,-1-4-3,-6 3 0,-4-2 3,-3-1 23,-3-4-10,1 0-7,-3 2 4,0 2-11,0 3 7,0 5-9,0 0 0,-5 5 17,4 0-13,-3 3-3,4 0 1,-2 0-2,2 0-10,0 0-20,0 12 5,0 3 22,0-2 3,2 3-5,5-4-2,0-1-2,1-3 8,-4 1-6,5-3-9,-3-3 12,0 1-3,2-4 2,-2 1 1,4-1-10,1 0 13,-1 0-2,5 0 3,-3 0 0,0-3 3,-3-3-3,-2 0 5,-1-2 7,-3 2-11,3 0 9,-3 0 7,-2-2 17,3 1-32,-1-4 2,1 6-4,1-3-4,-1 2 4,5 3 0,-3-1-2,1-1-5,3 0 8,1 1-1,1 1 0,1 1-1,-2 2-1,0 0-1,-1 0-15,-3 6 16,-1 8 4,-1 0-2,-2 1 7,-1-1 2,-2 2-9,0-1 3,0 2 0,0-3 7,0 1-10,0-2 4,0-1-4,0-2 1,-2-1-1,-3-1 0,5-5 2,0-3-1,0 0 1,0 0 1,0 0 15,0-9-14,0-6-2,7-3-2,1-5-16,3-1 12,1-1-6,1 6 10,-1 1-7,1 5 2,-1 3 5,-2 5 0,1 0-4,-2 2 2,-1 3 2,2-2-2,-2 2-1,-1 2-16,2 11 16,-2 7 3,-1-2 0,-1 2 2,-1-2-1,-1-6 0,2 3-2,1-2 5,1 0-10,-2-2-15,1-3-52,-3-3-4,0-3-67,-2-2-178</inkml:trace>
  <inkml:trace contextRef="#ctx0" brushRef="#br0" timeOffset="858917.6512">29512 11952 505,'0'0'26,"0"0"-3,0 0 54,0 0-62,0 0-15,0 0-2,0 0-45,0 0-2,0 0-114,0 0-131</inkml:trace>
  <inkml:trace contextRef="#ctx0" brushRef="#br0" timeOffset="860029.6778">30228 12144 79,'0'0'101,"0"0"-25,0 0 44,0 0-48,0 0-20,0 0-10,-29-27-26,16 27 0,-2 0-11,-4 9 4,-2 11-4,0 4-4,0 3-1,3 1 3,5-2-3,5-3-1,4-3-10,4-4-27,0-4 5,6-1-14,9-7 46,4-1-5,2-3 12,3 0-4,0-3-2,0-9 2,-4-3-3,-6 0 2,-3 1 7,-4 5 41,-3 3 6,-1 4-8,-3 1-25,0 1-22,2 8-5,-1 17-28,1 13 33,-2 3 12,0 1-7,0 0-4,-5-2-1,-4 0 8,-1-1-10,2 2 2,1-9 0,-2 5-2,0-8 2,0-7 0,0-1-1,-1-11 4,4-3-1,1-6 0,4-1 5,1 0 31,0-17-32,0-4 17,4-9-15,18-6-2,13-5-12,8 2-1,8 5-32,2 4-1,-1 7-43,-5 5-25,-7 4 8,-8 6-46</inkml:trace>
  <inkml:trace contextRef="#ctx0" brushRef="#br0" timeOffset="862779.7067">26916 13162 205,'0'0'66,"0"0"-1,0 0-17,0 0 24,0 0-48,0 0 5,-24-14 9,19 14-32,-1 0 18,-3 0-24,-4 16 0,-1 9-9,-2 10 9,6 9 0,1 2-2,6 2 4,3-1-8,0-6 6,16-6 0,5-3-9,5-6 12,0-7-4,7-5 1,6-8-43,0-5 13,3-1 6,2 0-17,1-1-17,4-10-51,1-1 100,-6 3-158</inkml:trace>
  <inkml:trace contextRef="#ctx0" brushRef="#br0" timeOffset="863229.6734">27359 13203 195,'0'0'113,"0"0"14,0 0-15,0 0-16,0 0-53,0 0-43,0 0-1,6 19-21,10 13 22,0 2 12,-3 1-1,-4-3-13,-2-6 2,-4 3 0,-3-2 3,0 0 0,-13 2-6,-7-4-6,-8-2-51,-2-3-7,-2-5-103,4-6-77</inkml:trace>
  <inkml:trace contextRef="#ctx0" brushRef="#br0" timeOffset="863609.6492">27081 13250 292,'0'0'95,"0"0"-47,0 0 36,0 0-30,0 0-45,0 0-9,0 34 0,0-4 36,0 1-31,2 0 0,4-2-5,-2 0-1,4-5-15,-2-1-53,-3-5-83,-2-6-46</inkml:trace>
  <inkml:trace contextRef="#ctx0" brushRef="#br0" timeOffset="863980.6322">27120 13077 332,'0'0'55,"0"0"12,0 0-16,0 0-22,0 0-29,0 0-47,-24-31-48,21 41-56,0 5-34</inkml:trace>
  <inkml:trace contextRef="#ctx0" brushRef="#br0" timeOffset="865240.6807">27957 13250 167,'0'0'99,"0"0"-91,0 0-7,0 0 41,0 0-4,0 0-5,15 18-30,-6-16 13,-2-2-7,2 2-6,2-2 21,5 0-9,2 0 1,3-5 12,4-5-25,-1-2 10,-2-2-7,-5 1-3,-8-4 17,-3-4-13,-6 0 2,0-6-6,-3 1 1,-9-3-4,0 7 0,-7-2 0,-4 0-1,1 3 6,-2-2 8,0 5-8,4 6 3,3 3 0,4 6 0,4 3-1,-1 0-9,1 6 2,-4 24 0,1 5-7,0 7 7,3 8 0,8-2 0,-1 6 0,2 0 13,0-3-12,0-4 1,8-4 0,7-5-2,-2-6 0,8-8 0,-3 0-32,3-6-8,3-3-51,-2-4-32,1-7-106</inkml:trace>
  <inkml:trace contextRef="#ctx0" brushRef="#br0" timeOffset="865691.6539">28377 13229 356,'0'0'122,"0"0"-53,0 0-23,0 0 6,0 0-35,0 0-17,20-26 5,-4 23-1,3-1-8,3 3 3,3-1 1,0 1-11,-2 1 1,-1 0-38,-4 0-22,-9 0-91,-9 8-110</inkml:trace>
  <inkml:trace contextRef="#ctx0" brushRef="#br0" timeOffset="866253.6431">28357 13366 124,'0'0'73,"0"0"-67,0 0 67,0 0 2,0 0-5,0 0 2,85 10-46,-63-10-6,-1-2-20,-2-1-3,-2 0-8,-1 1-32,-4 2-39,-3 0-14,-4 0-159</inkml:trace>
  <inkml:trace contextRef="#ctx0" brushRef="#br0" timeOffset="867198.7026">29069 13221 180,'0'0'46,"0"0"-43,0 0 0,0 0 54,0 0-12,0 0-4,28 3 13,-16-3-18,3 0 5,-3 0-25,2 0-3,5 0 24,1-5-36,3-4 12,-5-5-13,-5 2 10,-2 2-2,-4-3 5,-2 2 6,-1-6-5,-4-3-5,0-1 3,-1-4-6,-13 1 1,-4-3-6,0 3 0,-1 4 0,-2-2 1,1 5-2,0 2-2,-1 1 2,4 7-3,3 4 3,2 2 0,1 1 0,2 0-3,0 1-1,0 20 0,0 7-4,0 17-6,6 5 12,3 3 4,0 3 0,0-3 4,2-4 1,11-2-7,1-2 0,2-3 1,-1-6-9,1-1 8,2-5-14,5-1-8,3-6-31,6-6 41,2-6-26,5-11-144,1 0-69</inkml:trace>
  <inkml:trace contextRef="#ctx0" brushRef="#br0" timeOffset="867877.6889">29484 12585 135,'0'0'129,"0"0"-113,0 0 35,0 0-10,0 0-36,0 0 55,-2 65-5,2-33-1,-2 3 1,-1 2-39,3 2 15,0 8-31,0-1 10,0 3-9,0-5 4,0-3-5,0-5 0,2-2-5,-1-7 1,3-5-22,-3-5-18,3-7 8,-2-5-71,4-4-56,1-1-60</inkml:trace>
  <inkml:trace contextRef="#ctx0" brushRef="#br0" timeOffset="868346.379">29236 12798 266,'0'0'91,"0"0"-16,0 0 17,0 0-34,0 0-57,0 0-1,16-11 3,8 8-3,9 0 7,4 0-4,3-1-3,3 0 0,1-2 6,-4-1 1,0 1-7,-2-2 0,-7 4-5,-3 1-29,-8 1 3,-5 2-20,-5 0-21,-5 0-21,-5 0-76</inkml:trace>
  <inkml:trace contextRef="#ctx0" brushRef="#br0" timeOffset="869753.7074">26751 14447 181,'0'0'106,"0"0"-59,0 0 4,0 0-35,0 0 29,-80 3-26,65 12 4,-1 3 9,1 8-23,-3 7 32,2 8-15,2 6-25,2 3 17,2 3-18,7-4 1,3-7-6,1-6 4,23-8-2,6-5 0,7-7-14,8-2 12,1-5-29,2-4-33,-2-4-25,2-1-78,-6 0-29</inkml:trace>
  <inkml:trace contextRef="#ctx0" brushRef="#br0" timeOffset="870291.6913">27400 14422 237,'0'0'209,"0"0"-131,0 0-13,0 0-34,0 0-24,0 0-7,35 12-12,-19 12 12,1 3-4,-5 6 14,-1 2-7,-3-2-3,-2 0 1,-4-3 2,-2 0-3,0-1-1,-5-4-1,-13 1-24,0-2 21,-4-3-50,-3 0-34,-1-4-19,1-7-81</inkml:trace>
  <inkml:trace contextRef="#ctx0" brushRef="#br0" timeOffset="870829.6548">26917 14501 233,'0'0'177,"0"0"-138,0 0-6,0 0-20,0 0-2,0 0 22,12 106-12,-6-73-13,-5-1 3,2-2-11,-1-3-4,-2-2 2,0-4-77,0-4-2,0-6-47,0-6-82</inkml:trace>
  <inkml:trace contextRef="#ctx0" brushRef="#br0" timeOffset="871395.6215">26953 14246 97,'0'0'177,"0"0"-118,0 0 32,0 0-32,0 0 0,0 0-22,-1-23-30,-1 23 1,1 0-8,1 0-27,0 0-14,0 0-70,0 2-42,0 9-89</inkml:trace>
  <inkml:trace contextRef="#ctx0" brushRef="#br0" timeOffset="871532.6113">27150 14444 37,'0'0'102,"0"0"-71,0 0 34,0 0-7,0 0-23,0 0 9,-10 86-34,10-55 6,1 7 7,4-2-22,0 1 11,-2-3-12,-3-2 3,0-4-8,0-4-3,0-4-33,0-2-15,-4-4-52,0-7-31</inkml:trace>
  <inkml:trace contextRef="#ctx0" brushRef="#br0" timeOffset="871915.5872">27181 14258 424,'0'0'72,"0"0"15,0 0-38,0 0 9,0 0-36,0 0-16,-5-20-12,5 20-17,0 0-44,-2 0-44,2 3-134,-2 9 36</inkml:trace>
  <inkml:trace contextRef="#ctx0" brushRef="#br0" timeOffset="897303.4834">28172 14700 67,'0'0'59,"0"0"-10,0 0-7,0 0 1,0 0 4,0 0-28,0 0 24,85-9-14,-70 2-4,4-3-3,-2 0-18,0-1 5,-1 3-5,-2-3 0,-5 2 16,0 0-6,0-2 8,-4 2 23,-1 0-43,-2 0 9,-2 5-11,0-2 2,0-1-3,-2 2 1,-11-3-7,-4 5-1,0 3 8,-2 0 0,0 0 0,1 0 9,-1 8-9,1 2 0,3 1 0,0 7-3,3 3 0,3 4 3,1 6-2,0-2 2,3 3 0,2-3 0,3-3 0,0-4 10,0-2-6,14-5-4,2-3 0,2-3 5,3-2 2,1-2-5,2-5 0,0 0-2,3 0-62,3 0-83,1-6-67</inkml:trace>
  <inkml:trace contextRef="#ctx0" brushRef="#br0" timeOffset="897698.4734">28703 14754 136,'0'0'197,"0"0"-186,0 0 2,0 0-7,0 0-6,0 0-5,0 10-101,0-8 9</inkml:trace>
  <inkml:trace contextRef="#ctx0" brushRef="#br0" timeOffset="900897.6914">28912 14536 123,'0'0'81,"0"0"-43,0 0 31,0 0-21,0 0-31,0 0 2,-3 2-17,3 10 24,0 6 37,0 1-34,3 3-5,4 1-7,2-2-17,3 0 12,0-2-11,3-3-1,-1-1 1,-1-3 3,2-3-4,0-3 0,1 0 1,-1-4 0,2-1 0,-5-1 2,1 0-1,-4 0 6,-1 0-8,-1 0 0,-4-3 5,0-1 1,0-2-4,-2-3 3,2 0 0,-1-2-1,-1-2-4,2-1 0,-3-3 1,0-1-8,0 2 7,0-1 0,0 4 2,0 1 3,0 4-5,0 4 7,0 1-3,0 3 9,0-2-13,0 2 0,0 0-1,0 0-30,13 0 9,7 0 15,1 0-9,3 0 10,1 0 1,1 5 5,5-4-2,2-1 4,2 0-2,-5 0 0,-4 0 0,-4 0 1,-4-1-1,-6-6 0,-1 5 5,-3-1 4,-2 0-9,0-2 0,0 2 1,-1-1-1,0 2 2,-2 2-2,-1 0 0,-2 0 5,0 0-9,0 0 4,-5 0 0,-14 0 9,-8 4-8,-5 7-1,-1 1 0,1 4-1,1 0-1,3-1 2,6 0 0,5 0-11,7 0 4,4 0-14,6-3 9,0-1-36,1-1 36,15-4-4,0 2-1,0-5 11,-1-2-29,-1-1 28,-1 0 6,3 0-8,-4 0 9,0-1 0,0-10 1,-3-3 18,2 0 7,2-4-5,-4 0 6,-1-2-24,-2 1 9,-1 2-6,-2 3 6,-2 4 19,1 3-29,-2 3 13,0 4 19,0 0-34,0 0 9,0 0-9,0 0 0,0 0-20,1 8 19,7 4 1,-1-2 0,1 4 1,-1-2-4,1 0 2,7 0-19,1-5 16,5 1-12,1-4 16,-2-2 0,-1-2 7,0 0-7,-2 0 3,1 0-3,0 0 30,0-6-27,1-3 8,-4 0 3,1-3-7,-4-1 6,-3-4-9,0 2 1,-5-5 25,-2-4-29,1-3 10,-3-4-11,0-1 2,0 0-2,0 4 0,-2 1 5,-8-1 3,3 4-7,-1-3 9,-1 6-6,2 5 5,1 4-5,0 9-4,3 1 1,0 2 5,1 0 2,-1 0-8,3 0 0,-3 0-13,-2 8 8,2 14 1,-5 10 4,2 4-6,3 2 6,3-4 0,0 2 0,0-1 3,0-2-6,5-3 3,2-4 0,5-2-6,-3 0 6,5-3 0,0-2 0,0-1-5,3-1 5,-3-5 0,2-2 3,-2 1-15,1-5 3,0 2 9,-2-4-7,-1-1 4,0-3 1,0 0 2,3 0 0,1 0 6,-2-4-2,2-6-4,-4-4 0,0-3 10,-2-2-11,-1-4 1,-2 2 0,-4 1 2,-3 5 3,2 3-5,-2 2 11,0 4-9,0 3 11,0 1-13,0 2 4,0 0-12,0 0 7,0 0 1,0 0-1,0 0-20,-5 11 18,3 2 1,-1 4 2,3 1-9,0-1 10,0-3-1,0 0 0,0-3-2,3 0 2,2-1 0,3-3-4,3-1-6,-2-3 0,2-1 8,-1-2-1,0 0 1,2 0 1,-5 0 1,3 0 0,1-10 4,0-1 0,2-6-4,2-2 0,-1-4 11,-1-1-13,0 0 2,-2 1 0,-4 5 4,-4 4 3,-3 9-4,0 0 34,0 4-34,0 1 14,0-2-17,0 2 0,0 0-1,0 0-1,0 0-19,0 13-3,0 4 6,0 4 17,0-2 1,0 1 0,5-2-4,1-1 0,2-2 4,0 0-5,1-3 10,0-1-6,0-3 1,0-1 0,-2-3-5,1 1 5,1-4-1,1-1-1,2 0-3,2 0 5,1-4 0,-1-9 1,0 2 9,1-4-2,-3 1-7,-1-1 17,-3 3-15,-3 1 15,-5 0 0,0 1-11,0 2 10,0-3-10,0 2-7,0-5 0,-2 2 0,-3-1-5,2 1 5,2 3 0,-2 2-10,-1 3 7,-2 1 1,3 3-1,0 0-11,1 0 9,2 0 5,-3 0-7,-1 7 4,-1 13-17,-2 4 17,4 5 3,1-5-4,2-3 2,0-3 2,0-3-9,0-1 0,0-3-20,7-1 4,3-6 5,0 0-13,2-2 20,2-2-2,2 0 15,2 0 1,0-10 1,0-4-2,-2-4 0,-2-2 6,-4 1 15,3-4-8,-4 1-13,2 2 14,-2 1-9,0 4-5,-3 6 0,1 2 4,-6 4-6,2 2 2,-1 1-2,-1 0-6,4 0-10,0 3 12,1 5 4,2 5-9,-2 2 11,0 3 3,2 3 1,-3-4 14,3 0-17,1-2 5,-3 1-6,-3-3 9,-3 3-2,0-1-3,-4 0-3,-11-1-2,-6 2-4,-7-2-3,4-4-25,-1-1-101,-1-3-85</inkml:trace>
  <inkml:trace contextRef="#ctx0" brushRef="#br0" timeOffset="902649.701">31539 14625 214,'0'0'151,"0"0"-102,0 0 11,0 0-9,0 0-42,0 0 1,0 0-2,-59-68 3,47 59 2,-2 3 41,-1 3-52,-1 3 11,-4 0-13,0 0 0,-1 6-1,0 9 1,3 4 0,4 2-10,3 4 10,5-1-13,4 1 3,2-1 2,0-1 0,3-2 6,12-4-18,-3-4 19,0 0-18,3-5 14,-5 0-1,6-5-15,1-3 16,1 0 7,2 0-2,-1-4 9,2-9-4,-3-3-5,1-7 0,-4 2 7,0-3 0,-6 1-6,-2 9 0,-3 0 24,-4 3-3,0 7 19,0-1 5,0 5-34,0 0 13,0 0-25,0 6-10,0 12 1,0 3-5,0 2 14,0-3-1,0-6-27,2 3 21,10-4-8,9-2 11,0 0-3,1-8 10,4-3-3,-4 0 4,5 0 0,-2-3 11,-2-8-14,0-7 7,-6 3 20,-4-1-25,-1-2 28,-6-2-5,-2-2-21,-4-3 19,0 1-22,0 3 1,-1-1-5,-9 1 2,-2 3-18,-3 1-1,4 6 6,1 5 9,0 2 4,5 1 0,-1 2 2,3-1 4,0 2-6,3 0 0,0 0-6,0 0-2,0 0 3,0 2 5,5 8-12,7 2 9,2 0 0,6-1-1,4-2-6,4 0 5,2-2 5,-6 1 0,-2-1 1,-5-2 1,-7 1-2,6-2 0,-2 1 0,-1 4-2,-1 0 2,0 6 0,-4 0-7,1 1 5,-3 2 2,2 0 0,-3 2-2,1-4 2,0 1 11,4 0-8,-1-3 4,0-4-2,2-1-5,1-4 0,3-3 4,2-2 2,9 0-3,-1 0 3,1-12 14,5-6-12,-4-7-8,4-5 0,-6-5 5,-4 2-3,-6-2-2,-9 5 0,-3 6 3,-3 8 8,-3 8-1,-9 6 36,-4 2-19,-2 7-27,-4 20-1,2 6 1,2 6-6,8-1-1,7-4 5,3-2-9,3-7-73,19-4 28,7-6-45,4-4-192</inkml:trace>
  <inkml:trace contextRef="#ctx0" brushRef="#br0" timeOffset="904637.7159">27488 15781 112,'0'0'63,"0"0"24,0 0-16,0 0-2,0 0-4,0 0-8,0 0 2,-7-39-40,7 34 10,0 1-28,0-1 5,2-1-2,3 0-3,4 2-1,2-1 0,4 0-2,0 2 2,3 0 0,0 3-4,1 0 4,3 0 0,-1 14 0,-1 3-7,-3 1 7,-4 3-3,-6 3-1,-1-5-4,-2 0 7,-4-1 1,0-2 0,-4 1 2,-6-3 4,0 0-1,-1-5-5,3 0 3,4-3-5,1-3 2,3-1 0,0-2 0,0 0 0,0 0 0,0 0 1,0 0-1,0-11 20,3-7-6,9-4-13,2-5 5,7-2-6,0-1 0,2 3-3,-1 7 3,-5 4-2,-4 8 2,-6 5 0,-2 2-1,-4 1 0,4 0 0,4 0-11,0 4 3,1 11 5,2 3 4,-2 5 0,0-3 1,-1-2 4,1-4-5,-4-1 0,4-3 0,2 1-1,-1-4 1,5-1 0,-4-1 0,6-5-4,1 0 3,1 0-7,2 0-22,-4-3 12,-2-5-65,-5 1-84,-5-1-97</inkml:trace>
  <inkml:trace contextRef="#ctx0" brushRef="#br0" timeOffset="905552.7172">28297 15704 182,'0'0'57,"0"0"50,0 0-39,0 0-16,0 0-19,-83 9-31,71 9-1,0 5-1,3 5 0,4 1 5,4-4-3,1 1 0,0-6-4,4-4 4,5-4-4,2-2 2,1-3 0,0-4 3,3-2-3,1-1 0,3 0 15,4 0-14,-4-4 3,-1-5-4,-7-2 8,-1 1-6,-7-4 1,0 2-3,-3-5 8,0-2-2,0-1-6,-3 4 0,-9-1 0,0 5 2,4 3-1,-2 0 11,6 5 22,1-2-22,1 1 7,2 1-19,0-1 3,0-1-3,2 0 0,11 0 0,4 3-4,2 3-2,1 0 3,2 0 1,2 0 2,-2 9 0,-6 2 0,1-1 0,-5 1-4,-3 2-3,-2 1 5,-4 2 2,-2 1 0,-1 0 8,3-1-8,1-3 16,-3-2-15,1-5 3,1-2-4,0-2 0,-2-2-1,1 0 1,-1 0 2,5 0 2,1-12 20,4-9-17,5-5-2,2-1-5,0 4 3,-1 1 0,-1 6-1,-2 1 1,-1 7 14,-3 3-15,-2 5-2,-3 0 0,3 0-20,-2 11 18,2 7 3,0 3-1,-2-1 10,0 1-9,2 1-1,0-2 0,0-1 3,1-1-13,0-2 10,3-1-35,0-5-13,3-3-92,-2-7-99</inkml:trace>
  <inkml:trace contextRef="#ctx0" brushRef="#br0" timeOffset="906133.6806">28924 15794 260,'0'0'189,"0"0"-107,0 0-44,0 0-28,0 0-10,0 0-5,6 0 5,9 0-2,1 0 2,2 0-5,0 0-11,0 0-53,-2 0 14,-1 0-32,0 0-69</inkml:trace>
  <inkml:trace contextRef="#ctx0" brushRef="#br0" timeOffset="907200.7207">29279 15675 68,'0'0'42,"0"0"30,0 0-4,0 0-24,0 0 22,0 0-25,-21-4 7,21-1 4,0 4-9,0-1 15,0 1-32,0-1-12,0-2-1,9-3-13,3 0 0,1 1-4,4 2 10,-2-1-14,4 2 8,-7 3 0,4 0-1,1 0-8,-2 10 5,4 8 1,-2 3 3,-7 2 0,-4 5 3,-6-6 1,0 4-1,0-7-3,0-2 0,3 3-6,-3-10-1,0-1 6,0-2 1,0-7 0,0 0-8,0 0 12,0 0-4,0 0 0,1 0 1,2-11 3,2-4-4,2 1 0,-2-6 5,5-2-4,-1-1-1,0 1 0,6 2-1,-1 4-4,-1 2 7,2 3-2,-3 2 0,1 4-2,-4 2 1,-1 3 0,-1 0 1,-1 0-9,2 0 9,2 5 0,0 11 6,1 2-2,1 3-7,3 0 3,0 0 0,3 0 9,-2-2-9,-1-2 0,0 0 10,-2-2 2,-1-4-11,0 2-1,-1-5 3,-2-1 4,-2-3-7,-3-1 0,2-1 5,3-2-5,5 0-3,1 0-30,4-5-41,-2-6-71,0 0-223</inkml:trace>
  <inkml:trace contextRef="#ctx0" brushRef="#br0" timeOffset="908116.74">29973 15673 180,'0'0'145,"0"0"-143,0 0 2,0 0-8,0 0 1,0 0 3,13 21 14,-2-17 7,5 0 14,0 0-2,4-3-12,1-1 24,3 0-18,-4 0-13,3 0 3,-7-5-12,0-1-2,0 5 8,-6-5-6,-1 1 19,-3-2-6,-2-2 2,-1-2 2,-1-1-16,-2-1 0,0-1 0,0 4-5,-8 1 21,-8 1-12,0 4 2,-5 2-12,3 2-3,-3 0 2,2 0 0,-3 12-7,2 6 3,-1 6 5,1 7 0,4 0-4,2 2 6,4-1-5,6-5 3,4 0-3,0-4 0,0-5 3,14-2-7,8-4 6,8-3-33,8-3 26,7-6 7,5 0-44,0-6-6,-2-6-47,-5 3-41,-9-4-88</inkml:trace>
  <inkml:trace contextRef="#ctx0" brushRef="#br0" timeOffset="909367.7468">30653 15636 41,'0'0'116,"0"0"-24,0 0 15,0 0-3,0 0-29,0 0-1,-3-33-39,-1 29-14,-2 4-21,-1-2-7,-3 2 7,-3 0 0,-2 0 2,-2 0-9,0 6 7,-3 9 0,2 1-3,2 0 1,2 0-1,7 2 3,-2 2-1,3-4-9,2 0 10,1-3-19,3-2 6,0 1-14,0-3 22,11 3 3,1-5 2,4 0 0,3-3 0,0-4 0,5 0 4,6 0-2,5 0-2,-2 0 0,-6-7 1,-6-1-1,-6-2 4,-4 0 20,-5-3 21,-6-2-29,0-2 1,0-2-13,0 2 4,-5 5 5,-1 3-5,3 6-5,0 3 3,1 0-6,2 0-4,-3 0-5,3 4-23,0 15 25,0 6 7,2 2 0,-1 5 7,-1 2 2,0 3-1,0 0 6,0 0-9,0-1 11,0-5-15,-5-2 2,-3-2 0,1-2-2,-4-2-2,-2 0-5,-1-7-3,0-7 3,0-3 9,1-6-3,1 0 12,1 0-4,1-6-7,4-11-1,0-2 9,3-1-1,0 1-1,0 1 12,3-2 4,0 2-23,0 0 0,13 0-2,5 0-6,9-3 7,7-2-21,5-1-6,2 2 5,-4 4-24,-2 1-11,-9 3-15,-4 5-9,-4 2 29,-7 1-57,-4 0-114</inkml:trace>
  <inkml:trace contextRef="#ctx0" brushRef="#br0" timeOffset="910737.706">31224 15632 147,'0'0'86,"0"0"7,0 0 3,0 0-25,0 0-37,0 0 22,-61-19-47,42 19 6,-5 0-15,0 2 7,-4 10-10,-2 5 3,2-1 0,4 5-4,6 2 1,4 0 3,7 1-4,4-5-4,3 0 3,0-3 5,0-1 0,6-5-4,8-4 2,2-2 2,0-4 0,7 0 4,2 0 5,0 0-9,5-12 5,-3-2-2,-4-3-1,-1-1-2,-6-1 4,-2 2 3,-4 1 31,-4 4-6,-6 3-7,0 4 30,0 0-26,0 5-7,0 0-22,0 0-2,0 0-3,0 0-16,0 13-3,0 3 17,0 2-1,0-1 1,9-4-1,2 1-17,2-4 24,2-2-22,4-4 11,-2-2 8,3-2-5,1 0 4,-1-2-2,2-10 7,-1-4-3,-3-2 7,0-7 0,-5 0 27,2 0-14,-4-4-1,-5 5-2,-3-3-11,-3-2 25,0 2-12,0-2-10,0-1 4,-2 5-7,-8-1-6,2 2 2,-1 6 1,0 3 2,3 6 0,5 3-2,-1 4 17,1 2-15,1 0 7,-2-3-9,2 3 4,0 0-7,0 0 3,0 13-13,0 14 13,0 6-8,0 1 8,0 7 0,0-7 3,0 1-6,5 0 3,1-7 0,5 2-2,2-3-10,-1-4 5,4-2-13,-2-7 0,0-6 14,3-4 6,1-4 0,2 0 3,3 0 3,-1-4-6,1-9 0,-8 0 0,-2-1 6,-4 1 2,-1-4 4,-4 0 11,-1 1-18,-3 1 10,0 0-15,0 7 5,0 5-6,0 2 1,0 1 0,0 0-7,0 0-22,-1 11-2,-1 7 24,1 3 2,1-2 3,0 1 2,0-4-13,7-1-7,2-3-28,1-4 5,0-2-34,4-5-64,-2-1-38</inkml:trace>
  <inkml:trace contextRef="#ctx0" brushRef="#br0" timeOffset="911311.6763">31721 15433 371,'0'0'178,"0"0"-124,0 0-27,0 0-13,0 0-10,0 0-4,-10-23-3,10 23-13,0 0-11,0 0 17,0 0-35,0 0-14,0 0-15,0 0-73,0 0-116</inkml:trace>
  <inkml:trace contextRef="#ctx0" brushRef="#br0" timeOffset="911409.6719">31380 15561 155,'0'0'37,"0"0"48,0 0 0,0 0-24,98-6-1,-65 2 18,0-3-42,0 3 9,-3 0-3,-4-1-41,-2 0 1,1 1-2,-2 1-8,-1 2 2,-4 1-47,-7 0-32,-4 0-21,-4 0-71,-3 0-9</inkml:trace>
  <inkml:trace contextRef="#ctx0" brushRef="#br0" timeOffset="912870.7211">31975 15558 24,'0'0'218,"0"0"-162,0 0 22,0 0 24,0 0-27,0 0-21,-8 0-24,8 0-17,0 0-13,-1 6-1,-1 11 1,1 11 0,1-3 6,0-3-4,0-1-2,6-4 0,3 2 2,1-1-2,1 0 0,-1-3 0,5-3-8,0-4 3,3-3 2,-3-3 3,4-2-5,-1 0 3,-1 0 2,-3 0 0,-2-10 0,-4-1-2,-3-1 4,0-6-1,-5 3-1,0-1 1,0-2-1,0 1 0,-5 2 0,2 3 0,1 1 1,2 7-1,0-2 0,0 4 0,0 1-10,3-1-2,7 2-22,2 0 32,6 0-13,2 0 9,5 0 5,5 0-23,4 0 21,4 0 2,3 0 1,-1-4 3,-5-4 1,-5 2-4,-8-1 18,-10 4-16,-6 0 26,-6 1 2,0-1 5,0 0 40,-1-3-43,-9 3-22,-8 3 17,-4 0-27,-2 0 0,-1 10-3,5 10-6,1 4 4,7 3 3,3 3-2,9-1 4,0-4-26,5 1 18,16-6-13,-1 0 4,7-7 10,3-5-14,3-5-27,3-3-10,-2 0-80,-1-8-123</inkml:trace>
  <inkml:trace contextRef="#ctx0" brushRef="#br0" timeOffset="913656.9679">31192 15561 132,'0'0'74,"0"0"-14,0 0 8,0 0-13,0 0-31,0 0 23,-7 0-4,7 0-20,0 0 23,0 0-18,0 0-21,16 0-6,9-1 4,6-2-5,4-2 0,-1 0-5,-6 2 4,-5 2-30,-7-1-21,0 2-11,-3 0-47,-2 0-21,0 0-83</inkml:trace>
  <inkml:trace contextRef="#ctx0" brushRef="#br0" timeOffset="915120.7254">27982 17027 216,'0'0'104,"0"0"-91,0 0 3,0 0 17,0 0-24,0 0 32,0 15-3,3-12-27,3 0 16,0-3-11,5 0-15,7 0 21,1 0-16,9 0 3,-2-7 5,1-7-11,-2 0-6,-6 0-1,-4-1 4,-3-2 0,-6 2 2,-1-2-2,-5 2 29,0-1-9,0 1 5,0 2-25,-2 8 0,2 3 12,-1 2-10,1 0 3,0 0-5,-2 17-7,1 12 6,1 9 1,0 3 0,0 0-2,0-4 2,6-2 0,4-6-1,5-8 1,0-3-27,0-8-41,0-5-44,1-5 12,-2 0-67</inkml:trace>
  <inkml:trace contextRef="#ctx0" brushRef="#br0" timeOffset="915512.7028">28272 16768 295,'0'0'89,"0"0"10,0 0-22,0 0-12,0 0-26,0 0-34,-6-13-10,6 13 1,0 0-61,0 0-77,0 0-107</inkml:trace>
  <inkml:trace contextRef="#ctx0" brushRef="#br0" timeOffset="916031.6722">28461 17005 384,'0'0'42,"0"0"-32,0 0-10,0 0 0,0 0 39,0 0-9,57 1-9,-42 1-21,1-2 8,2 0-4,0 0-3,3 0-1,4 0 9,5-6-4,4-7-4,2-2-1,0-3-6,-4-1 0,-9-1-21,-7 0 27,-8 2-1,-8 4 8,0-1 21,-13 1 15,-11 5-12,-2 1 11,-3 7-38,-3 1 0,2 0-4,5 8-4,0 8 4,4 8 0,4 3-5,3 4 1,6 1 4,7 3 0,1 0-2,0-5 1,10-3-3,7-5 4,3-5 0,5-3-9,0-4 9,3-1-6,3-7-1,-1-2-13,0 0-23,0-8-17,-2-1-45,-3-2-76</inkml:trace>
  <inkml:trace contextRef="#ctx0" brushRef="#br0" timeOffset="916647.629">28419 17259 299,'0'0'223,"0"0"-178,0 0-3,0 0-7,0 0-28,0 0 1,0 1-16,0-1 7,2 0-57,3 0-34,2 0-89,5 0-21</inkml:trace>
  <inkml:trace contextRef="#ctx0" brushRef="#br0" timeOffset="916728.6234">28940 17163 233,'0'0'253,"0"0"-177,0 0-3,0 0-35,0 0-31,0 0-7,-22 4-7,22-4-41,0 0-43,0 0-55,0 0-45,4 0-1</inkml:trace>
  <inkml:trace contextRef="#ctx0" brushRef="#br0" timeOffset="917767.7223">29354 16564 222,'0'0'67,"0"0"14,0 0 18,0 0 1,0 0-53,0 0 7,0 0-13,-13-23-35,12 23-4,1 0-2,0 21-16,1 6 15,12 15 2,1 5 2,0 1-3,5-3 0,-1-3 1,2 0 6,-4-4-7,0 1 0,2-1 2,-1-3-11,-1-2 8,2-5-9,0-4-2,-3-4 12,-2-5 0,-5-7 0,-5-4 2,-2-4-2,1 0 3,-2 0-3,0 0 53,0-1-20,0-12-22,-5-5-11,-4-3 3,-4-3-6,-2-5 3,-3 1-11,-2 4 4,0 3-8,-1 3 14,3 7-6,-1 4-13,-2 4 20,1 3-3,-2 0 3,1 9-1,4 12 1,3 4-3,0 7 2,3 0-50,1-2 13,-2 0-14,6-6-65,-1 1 1,3-4-29,2-4-21</inkml:trace>
  <inkml:trace contextRef="#ctx0" brushRef="#br0" timeOffset="918337.7187">29847 17152 162,'0'0'183,"0"0"-152,0 0 27,0 0 9,0 0-12,0 0 0,2 0-9,-1 0-43,1-6 7,1-3-10,4 0 0,-2 2-7,-1 1 9,-1 4-2,-3-3 1,2 5 10,-2 0-7,0 0-4,0 0 5,0 0-14,0 3 6,0 14-13,0 5 6,-5 3 13,1-1-5,-1 1 2,2-2-14,3 0 0,0-1-47,0-4-16,8-1 61,5-4-99,5-8-30,0-5-62</inkml:trace>
  <inkml:trace contextRef="#ctx0" brushRef="#br0" timeOffset="918750.6938">29900 16955 378,'0'0'111,"0"0"-100,0 0 8,0 0 7,0 0-26,0 0-32,-8-3-67,4 3-99</inkml:trace>
  <inkml:trace contextRef="#ctx0" brushRef="#br0" timeOffset="919927.5681">30247 16669 205,'0'0'59,"0"0"36,0 0-30,0 0 4,0 0-6,0 0-42,-9-9 9,9 9-15,0 0-12,0 3-6,12 9-6,8 1 9,9 1 0,6 3 8,2-4-16,2-3 6,-1 4-8,-2-2 3,0-1-2,3 1 6,0-5 0,-5 1 1,-8-3-2,-7-4 4,-10 0 0,-5 1-7,-2 2 11,-2 6-4,-4 1 30,-16 4-22,-8 4 14,-4-1-18,-7 3-2,-2 1-4,3 1-7,4-2 2,6-3-5,4 2-31,3-2 16,3-2-13,3 1-1,5-8-6,5-3-47,2-3-40</inkml:trace>
  <inkml:trace contextRef="#ctx0" brushRef="#br0" timeOffset="920357.5422">31007 16904 7,'0'0'364,"0"0"-320,0 0 27,0 0 28,0 0-59,0 0-29,-29 21-4,8-4-6,3 2-1,-4 1 0,-3 2 4,-1-1-4,-2 4 0,-5 0 0,0-1-7,2-1 1,1-7-11,9 2 9,5-6-39,5-1 10,4-3-15,3-1-20,4-4 22,0-3-38,0 0-62,10 0 36</inkml:trace>
  <inkml:trace contextRef="#ctx0" brushRef="#br0" timeOffset="921025.501">31279 16719 218,'0'0'18,"0"0"44,0 0-8,0 0 15,0 0 2,0 0-29,3-53 20,-3 53-23,-3-3-18,-8 3-14,-1 0-7,-3 0 0,0 15-4,-4 2-4,0 5 5,-3 5 3,2-1 0,3 2 1,2 1 3,6 1-4,5 3 0,4-3-8,0 0 6,0-3 2,10-5 0,8-1-6,-1-5 5,3-4 1,2-3 0,5-6-25,3-3 23,-1 0 0,3-1 2,-4-13-5,-3-1 6,-4-5-1,-5 1 1,-3-1 9,-4-1 27,-2 3 5,-2-4 4,-3-1-5,-2-2-38,0-1 0,0-2-3,0-1-9,-4 2 7,-9 1-31,-2 3-5,-2 5 7,-6 4-56,-2 6-21,-1 2-52,-2 6-134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07:25.3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3740 10925 20,'0'0'111,"0"0"-74,0 0 15,0 0 5,0 0-10,0 0-16,0 0-22,0 0 42,0-1-7,0 1-36,0 3-7,-9 12-1,0 6 0,0 3-2,-3 4 6,3 1-8,-4-2 4,7-1 0,4-6-4,1-6 4,-2-5 0,3-3-4,0-3-5,0-1 8,0 0-12,0-2-5,3 0 18,6 0 10,7-8 0,3-2-1,-2 0-6,2 6-3,-5 1 0,2 3-8,-1 0 4,3 3-1,0 12 5,1 2-2,-5 2 2,2 1 0,-7-1 0,0-1 3,-6 4-2,-3-3 0,0-1 0,0-2 10,-9-1-10,-1 2 0,-8-3 4,1 1-3,-5-1 15,2-1-15,-5-3 3,3-1-5,1-6-7,3-3-26,2 0-39,-1-1-41,7-20-101</inkml:trace>
  <inkml:trace contextRef="#ctx0" brushRef="#br0" timeOffset="266.9849">3701 10901 70,'0'0'73,"0"0"-19,0 0-33,0 0 35,96-37-13,-62 26-16,6-1 8,-7 3 10,3 0-43,-8 4 0,-7 4-2,-3 1-2,-5 0-2,-1 11-18,-6 11-59,-4 5-62</inkml:trace>
  <inkml:trace contextRef="#ctx0" brushRef="#br0" timeOffset="532.9909">4092 11358 285,'0'0'161,"0"0"-146,0 0-8,0 0 52,0 0-37,0 0-8,0 2-14,0-2-7,0 0-34,0 0-137</inkml:trace>
  <inkml:trace contextRef="#ctx0" brushRef="#br0" timeOffset="1793.4569">5432 10756 45,'0'0'112,"0"0"-74,0 0 9,0 0-15,0 0-6,0 0-26,0 3-2,0 17 2,0 6 15,0 5 34,3 8-5,-3 2-40,0 0 7,4-1-11,-4-4 8,0-1 0,3-3-6,-3-5-2,0-1 3,0-5 1,0-2-7,0 1 3,0-7-9,0-2 1,0-4-50,0-7-37,0 0-58</inkml:trace>
  <inkml:trace contextRef="#ctx0" brushRef="#br0" timeOffset="2128.4676">5426 10762 38,'0'0'44,"0"0"-17,0 0 23,0 0-17,0 0-1,104-64 11,-78 53-31,1 2 15,1-3-27,2 8 0,-5 2 5,2 2-5,-5 0-2,-2 0-2,-6 8-25,-3 4-23,-8 3-11,-3 4-54</inkml:trace>
  <inkml:trace contextRef="#ctx0" brushRef="#br0" timeOffset="2396.4499">5399 11064 22,'0'0'64,"0"0"-8,0 0-11,107 0-2,-68 0-5,0 0-20,-2-3-8,-3 3-10,-9 0 2,-3 0-13,-6 0 0,-5 0-57,-5 0-61</inkml:trace>
  <inkml:trace contextRef="#ctx0" brushRef="#br0" timeOffset="3400.7891">6024 11008 194,'0'0'73,"0"0"-39,0 0 14,0 0 0,0 0-18,0 0-29,-19-7-1,8 14-4,1 12-1,-2 5 5,3 2-4,2 1 4,7-4 0,0-1-1,0-4 1,1-3-4,11-1 0,3-4-8,3-3 12,0-4 0,4-3 1,2 0 11,1 0-6,-4-8 1,-3-4-7,-3-3 2,-8 0 10,-4 0-11,-3-1 0,0-1 9,-1 2-6,-11-1 0,0 5-4,3 0 0,-1 5 9,2 2-4,5 0 7,0 3-6,2 1-3,1 0-6,0 0-1,0 0-10,1 0 1,13 0 0,2 1 13,6 1 3,1-2 4,-1 0-6,-1 0-1,4-2 0,-5-8-1,-1-2 1,-4 0-5,-8-2 5,-7 2-5,0-1 5,0-2 4,-14-2 2,0 1-3,-1 0 0,3 2 4,5 0 33,0 3-31,4 4 1,3 1-10,0 3 0,0-2 18,6 1-18,13 1 0,5 2-2,5 1-3,3 0 4,-1 0 1,-1 0 0,-2 8-8,-8 10 6,-2 8 2,-9 6-3,-6 2 3,-3 5 0,0-4 0,0 3 3,-5-6 4,4-2-7,1-8 0,0-4 0,3-4-3,10-1 3,2-2-2,6-7-41,4-4-21,-1 0-72</inkml:trace>
  <inkml:trace contextRef="#ctx0" brushRef="#br0" timeOffset="4300.4815">7626 10716 188,'0'0'37,"0"0"32,0 0 6,0 0-28,0 0 22,0 0-42,0-11-24,0 15-6,2 17-30,2 11 33,-1 8-3,-1 0 16,-1 0-11,-1-1-2,0-5 0,0-2 4,0-4-1,0-2-3,2-3 0,-2-4 7,0-2-17,0-5 6,0-5-45,0-4-40,0-3-98</inkml:trace>
  <inkml:trace contextRef="#ctx0" brushRef="#br0" timeOffset="4675.4371">7615 10696 50,'0'0'38,"0"0"48,0 0 2,0 0-48,37-85-14,-19 71-26,2 0 5,2 4-6,-3 4 1,2 4 0,-3 2-8,-2 6 7,6 16 1,-5 3-6,-1 2 13,-1 1-17,-7-2 10,-7 0 0,-1-2 5,-3 0 3,-13 0-1,-8-3 3,-3 0-1,0-4-2,-1-2-7,4-4-14,1-3-12,7-3-53,7 0-25,3-5-11</inkml:trace>
  <inkml:trace contextRef="#ctx0" brushRef="#br0" timeOffset="5986.4032">8083 10890 157,'0'0'110,"0"0"-39,0 0-38,0 0-14,0 0-19,0 0-21,0 29 21,0-3 0,0 1 2,0 0 5,0-2-7,0 1 0,6-5 3,1-1 0,1-4-6,1-5 0,7-1 3,-4-2 1,6-5 2,1-3-3,-1 0 7,3-8-7,-1-13-7,-1-4-29,-1-2-9,-8-2 27,-2 2 11,-5 3 7,-3 6 23,0 4-7,0 5 45,0 4-17,0 4 21,0 1-2,0 0-63,0 3-7,0 14-3,0 2 0,0 4 7,7-4 0,5-1 3,0-1 0,3-3 0,6-6 0,-2-1-3,4-6 4,0-1-2,0 0-13,-1-1-1,1-14 6,-8-3 8,1-2-9,-5 0 3,-4-2 4,-1-2 0,-5-1 3,-1 3 0,0 1 3,0 3-2,-8 3 8,-3 1 37,3 2-37,1 2 9,-2 2-9,3 4 1,5 1-13,-1 1 3,2 2 0,0 0-1,0 0-31,0 0 11,6 0 3,13 0 18,4 0-2,-2 0 5,3 0-3,-4 0 0,0 0 4,-1 6-7,-5 3 3,2 2 0,-5 1-4,-1 1 4,-1 4 0,-3 0 0,0 2 3,-1 1-4,-1-4 1,0 4 0,2-3-2,0-3 3,2 1-1,-1-4 0,4-1 4,-1 0-7,6-5 3,0 0 0,3-2 5,-4-3-5,6 0 0,-4 0-2,-3-6-2,1-9 4,-5-8-3,1-3 3,-1-6-3,1 0 3,-5 2-4,-5 5 1,-1 5-4,0 8 7,0 3 4,-3 9 18,0 0-1,0 6-21,-1 15 0,-1 4-6,5 4 9,0-1-10,0 0 7,3-5 0,11-4 4,2-2-4,1-4-21,0-2-66,-2-6-114</inkml:trace>
  <inkml:trace contextRef="#ctx0" brushRef="#br0" timeOffset="6803.4509">9888 10629 104,'0'0'64,"0"0"3,0 0-26,0 0 23,0 0-14,0 0-12,-42-68 1,23 66-39,2 2 8,-3 0-15,2 0 7,3 2 0,0 5-2,3 3 3,6-2-1,1 10 0,5 3-18,0 8 16,8 4 0,13-1-3,6 0 1,6-3 8,4 2-4,-3-4 1,-3-1 4,-7-2-6,-6-1 1,-6-2 0,-12-1-2,0 3 6,-10-2-2,-18 0-2,-7-3-8,1-8 6,-2 0 2,3-7-4,2-3 2,-1 0-73,4-2-88</inkml:trace>
  <inkml:trace contextRef="#ctx0" brushRef="#br0" timeOffset="7395.043">10128 10654 93,'0'0'42,"0"0"-36,0 0 2,82-6 67,-43 3-25,8-1 2,-1-1-13,-9 2-23,2 2-8,-9 1-8,-8 0-2,-3 0 0,-10 1-56,-7 5-84,-2 0-42</inkml:trace>
  <inkml:trace contextRef="#ctx0" brushRef="#br0" timeOffset="7670.4591">10304 10664 141,'0'0'15,"0"0"-11,0 0 12,0 94 72,0-56-52,0 2 3,0-1-7,-1-4-21,-3-5 3,-1-1-14,-1-7 2,0-1 6,1-3-7,1-3-2,-2-4-11,5-5-81,1-6-97</inkml:trace>
  <inkml:trace contextRef="#ctx0" brushRef="#br0" timeOffset="8506.2061">10816 10611 213,'0'0'108,"0"0"-66,0 0-37,0 0-5,0 0 0,0 0 0,0 76 34,0-38-28,-3 1 18,0 2 6,-1 1-29,-4-4 23,-2-4-19,4-2 1,0-5 7,1-6-11,2-3-2,0-3 0,-2-4 0,3-6-13,2-2-7,0-3-36,0 0 29,0-8-8,0-13-64,2-8 35,6-1 1,1-5 51,5-3 4,1-2 8,-2-5-2,5-1 8,0 1-6,3-1 8,0 5 20,-5 3 30,-1 10-9,-3 7 7,-6 9 0,0 9-11,-2 3-17,2 0-28,5 24-9,2 10 9,-2 7 1,-1 9 17,-3-5 25,-2-3-42,-2-1 26,0-7-20,-3-1-2,3-6 3,-1-2-8,-2-6 0,0-2 7,0-4-7,0 0 0,-8-5-51,0-6-77,-3-2-70</inkml:trace>
  <inkml:trace contextRef="#ctx0" brushRef="#br0" timeOffset="8705.1918">10840 10839 172,'0'0'101,"0"0"-37,0 0-46,0 0 6,0 0 0,0 0-18,51-21-6,-27 20 0,1 1-17,2 0-25,-2 0-108</inkml:trace>
  <inkml:trace contextRef="#ctx0" brushRef="#br0" timeOffset="9245.4285">11155 10565 170,'0'0'55,"0"0"-43,0 0-5,0 0 50,0 0-18,91-4 9,-57 4 1,5 0-47,-2 0 11,-4 0-13,-3 0-4,-5 0-4,-8 0-72,-8 1-129</inkml:trace>
  <inkml:trace contextRef="#ctx0" brushRef="#br0" timeOffset="9525.6634">11273 10591 37,'0'0'92,"0"0"-89,0 0 2,0 0 94,0 86-37,0-51-10,0-1 13,1 0-47,4 1 2,-1-3-8,3-4-5,-2-2 8,-2-5-13,0 0 0,0-4-2,0-4 0,0-3-44,0-6-98,3-4-163</inkml:trace>
  <inkml:trace contextRef="#ctx0" brushRef="#br0" timeOffset="9946.4504">11652 10576 268,'0'0'134,"0"0"-95,0 0-39,0 0-5,0 0 5,0 0 17,0 90 39,0-58-31,0 0-15,0-3-6,0 2-1,0-3-3,0 1 0,0-2 2,0-3-6,0-1 4,0-4-60,0-2 4,0-4-95,0-3 12,0-9 96</inkml:trace>
  <inkml:trace contextRef="#ctx0" brushRef="#br0" timeOffset="10206.4398">11690 10589 175,'0'0'55,"0"0"-8,0 0-3,42-76 4,-27 64-39,5-1 33,3 6-19,0 3-20,1 0 5,-2 4-4,-1-1-4,0 1 0,-3 1-13,-2 13-3,-4 3-38,-6 2-46,-6-2-40</inkml:trace>
  <inkml:trace contextRef="#ctx0" brushRef="#br0" timeOffset="10413.4216">11740 10677 26,'0'0'163,"0"0"-69,0 0-77,0 0 2,0 0 4,0 0-18,6 10 50,10-5-1,5-2-31,-2 1 5,1 1-27,5 1 4,-7 1-5,-2 2-30,-2 2-62,-11 0-67</inkml:trace>
  <inkml:trace contextRef="#ctx0" brushRef="#br0" timeOffset="10630.4255">11720 10952 113,'0'0'1,"0"0"8,0 0 62,0 0-11,0 0-19,84 8-3,-56-8-38,-1 0 10,-3-2-10,0-1-17,-3 0-51,-2 2-118</inkml:trace>
  <inkml:trace contextRef="#ctx0" brushRef="#br0" timeOffset="10910.917">12278 10932 226,'0'0'162,"0"0"-162,0 0-1,0 0 1,0 0 2,0 0 1,-33 59-3,17-44-3,-3 1-75,-2-5-127</inkml:trace>
  <inkml:trace contextRef="#ctx0" brushRef="#br0" timeOffset="11850.449">12698 10675 84,'0'0'3,"0"0"15,0 0 15,0 0-5,0 0 24,0 0-19,50 50 23,-35-50-14,3 0-32,0 0 12,-5-2-7,5-8-8,-4-7 11,-2-4-16,1-3 3,-4-3-5,-4-1-2,-2-3 2,-3 1 0,0-1-4,0-3-5,0 6 5,0 1 4,-6 5-3,-5 4 10,2 5-11,-1 4 4,-1 5 0,-5 4-11,5 0 10,-6 21 1,3 11-5,2 8 3,0 4 1,5 1 2,1 0 7,1-3 22,5 2-13,0-5 1,0-2 14,0-2-26,5-5 8,2-1-13,4-2-1,0-3 9,-1-3-6,-1-4-6,2-3-40,0-1-68,4-3-61</inkml:trace>
  <inkml:trace contextRef="#ctx0" brushRef="#br0" timeOffset="14018.8232">13441 10737 82,'0'0'72,"0"0"-14,0 0 6,0 0-4,0 0-32,0 0-11,0 0-14,0-3 0,0 3-6,4 0-4,2 0 2,1 0 4,2 0 1,3 0 0,0 0 11,0 0-4,3-1-7,-4-6 0,-1 0-2,-3 0-8,-1 0 10,-1 3 0,-4-1 2,-1 2-2,0 2 0,0 1 0,0 0 0,0 0-2,0 0 2,0 0 0,0 0-2,0 13-11,0 4 13,0 2 0,0-1 0,0 0-2,0 1 2,0-6 0,5 1 0,4-2-3,0-3-1,0-3 4,1-3-6,-1-3 2,5 0 8,0 0-4,-2-2 9,0-8-1,-4-1-8,-2-2 0,-2-1 4,1-1-3,-1 2 1,3 0-2,1 2 6,3 1-6,3 2-1,0 1-4,2 4 5,1 2-5,-3 1 5,-3 0-2,0 1 0,-3 10-9,-2 1 11,2 1 0,-5 3 1,0-3 2,0 2-3,0-1 0,-3-2 4,0-2 5,0-1-14,-12 3 5,0-4-32,-4-2-48,2-5-107</inkml:trace>
  <inkml:trace contextRef="#ctx0" brushRef="#br0" timeOffset="14255.4667">13615 10523 229,'0'0'59,"0"0"-59,0 0-19,0 0 10,0 0-13,0 0-16,19 9-55</inkml:trace>
  <inkml:trace contextRef="#ctx0" brushRef="#br0" timeOffset="15104.4448">14297 10678 10,'0'0'137,"0"0"-96,0 0-23,0 0 2,0 0 30,0 0-17,-3-25 17,-3 22 0,-3 3-40,-4 0-19,-6 4 9,-1 13 0,-1 5-7,1 5 8,1-1-1,8 0 0,7-4-3,0-2 3,4-5 0,0-2-14,1-2 8,11-4 8,3-3-2,3-4 0,0 0-2,1 0-2,-3-11-1,0-4 1,0-2 0,-7 1 6,0 4-2,-6-1 16,-3 8 4,0 0 20,3 4-19,-3 1 3,0 0-22,4 0-2,-2 7-4,7 5-3,3 2 12,1-1-10,5 1 2,0-2 3,0-3-2,3-3-36,-2-6-136</inkml:trace>
  <inkml:trace contextRef="#ctx0" brushRef="#br0" timeOffset="16166.9172">15094 10404 198,'0'0'83,"0"0"-36,0 0-42,0 0-2,0 0 7,0 0-4,0 97 32,0-60-5,0-4-28,0-3 22,0-2-24,0-4-2,0 0 5,0-2-2,0-1-4,-3-3 0,-2 0-7,0-2-10,2-4-58,3-3-46,0-8-52</inkml:trace>
  <inkml:trace contextRef="#ctx0" brushRef="#br0" timeOffset="16554.4618">15098 10361 78,'0'0'83,"0"0"-33,0 0-31,0 0 19,0 0-24,0 0-2,85-74 12,-73 74-19,3 0-4,-5 6-1,4 13 3,-4 7-7,-2 0 8,2 7-3,-6-9 9,-1-1-9,-3-2-1,0-5 0,-1 1 3,-15-2 2,-4-3 0,-5-2 3,-2-4-8,5 0-8,0-3-19,8 2-46,2-3-63</inkml:trace>
  <inkml:trace contextRef="#ctx0" brushRef="#br0" timeOffset="16954.3817">15416 10421 99,'0'0'140,"0"0"-65,0 0-51,0 0-24,0 0 2,0 0 8,0 114 48,0-78-32,0-4 7,0-2-22,0-6 0,0 0-7,0-1 4,-4-4-8,-1-4 0,3 2-12,1-3 3,1-7-69,0-6-54,-2-1-33</inkml:trace>
  <inkml:trace contextRef="#ctx0" brushRef="#br0" timeOffset="17394.4856">15396 10444 91,'0'0'75,"0"0"-15,32-90-6,-17 68-10,1 7-22,-2 3 23,2 6-19,-4 6-19,4 0-7,-2 5 3,0 14-3,0 5 0,-2 2 1,-6 4 0,-3-5-1,-3 4 0,0-3 10,-13-5-10,-7-2 0,-2-7 0,0-3 1,6-3-1,6-4 1,0-1 0,8-1 23,1 0-15,1 0 17,0 0-26,0 2-2,0 4-1,3 6-21,11 3 24,1 3 4,5 0 5,-5 1-14,1 0 5,1-3 0,-1 2 2,-4-1-2,-3 0-8,-2-1-4,1 0-29,-2-1 20,5 1-62,-1-9-52</inkml:trace>
  <inkml:trace contextRef="#ctx0" brushRef="#br0" timeOffset="17786.3784">15832 10439 264,'0'0'110,"0"0"-49,0 0-31,0 0-12,0 0-12,0 0-6,-58 21-3,46 21 3,0-1 0,5-1 6,4-6-9,1-8 3,2 2 0,0-8-4,3-4 4,6-3 0,7-5-6,1-5 10,4-3-4,1 0 2,0-8 8,-1-13 2,2-1-10,-4-7 2,-7-2 3,-6-1-3,-6-1-4,0-2 0,-9 2-11,-7 1 4,2 4-33,2 5-45,-1 8-107</inkml:trace>
  <inkml:trace contextRef="#ctx0" brushRef="#br0" timeOffset="18281.5201">16150 10344 197,'0'0'149,"0"0"-93,0 0-32,0 0 8,0 0-32,0 0 0,30-1 25,-6 1-22,2 0-1,4 0 2,-1 0-2,-1 0 5,-3 0-7,-2 0-32,-7 0-87,-8 0-153</inkml:trace>
  <inkml:trace contextRef="#ctx0" brushRef="#br0" timeOffset="18563.455">16284 10362 136,'0'0'20,"0"0"-6,0 0-12,0 0 51,0 103-4,3-69 14,3 1-36,2-1-2,-4-2 9,0-5-33,-2-3 11,-2-6-8,0 0 1,0-1 12,-3-5-14,-9 2-2,-2-6 21,-2-2-19,0-2-6,-4-4 2,4 0-54,0 0-28,-1-10-18,-1 0-78</inkml:trace>
  <inkml:trace contextRef="#ctx0" brushRef="#br0" timeOffset="19154.3221">16483 10409 235,'0'0'168,"0"0"-143,0 0-25,0 0-7,0 0 7,0 90 38,0-52-15,0-2 1,0-3 10,0-4-25,0-4 4,0-2-10,1-1 1,1-2-4,-1-4 6,1-1-13,-1-4-17,-1-5-79,0-4-89</inkml:trace>
  <inkml:trace contextRef="#ctx0" brushRef="#br0" timeOffset="19390.3488">16547 10375 130,'0'0'82,"0"0"-50,0 0-12,0 0 36,0 0-2,86-39-22,-71 39-10,0 0-21,3 0 4,-3 0-5,0 7-2,-5 0-14,-1 2-53,-7 0-56,-2 3-34</inkml:trace>
  <inkml:trace contextRef="#ctx0" brushRef="#br0" timeOffset="19600.5043">16561 10544 138,'0'0'114,"0"0"-62,0 0 13,0 0-17,0 0-41,0 0 2,36 8 11,-15-5-13,-3 0-4,0-2-3,-1 4-4,-6 2-2,-3 4-83,-5 1-50</inkml:trace>
  <inkml:trace contextRef="#ctx0" brushRef="#br0" timeOffset="19812.1001">16536 10770 242,'0'0'1,"0"0"7,0 0 8,0 0 47,0 0-23,0 0 10,97 12-50,-68-12 10,-3 0-21,4 0-24,-3 0-73,-2 0-51</inkml:trace>
  <inkml:trace contextRef="#ctx0" brushRef="#br0" timeOffset="20225.0736">17070 10385 287,'0'0'69,"0"0"-34,0 0-34,-94 4 11,68 16-12,4 7 5,5 3-1,6 5-1,4-1 7,1-2 13,6 0-17,0-4 0,0-2 1,13-4 1,4-1-5,5-4-3,3-4 0,5-2 9,2-4 2,2-2-10,-3-5-1,-2 0-61,-4 0 23,-4 0-52,-3-6-23,-6-4-35</inkml:trace>
  <inkml:trace contextRef="#ctx0" brushRef="#br0" timeOffset="20720.4633">17249 10311 150,'0'0'213,"0"0"-191,0 0-15,0 0-14,0 0 14,0 0 2,39 0 44,-12 0-31,1 0-6,4 0-16,-1 0 1,-1 0-9,-5 0-11,-4 0-40,-9 0-80,-7-1-85</inkml:trace>
  <inkml:trace contextRef="#ctx0" brushRef="#br0" timeOffset="20953.4456">17392 10331 60,'0'0'185,"0"0"-167,0 0-13,0 0 57,-14 82 15,14-50-54,0-2 28,0 0-30,0 0 1,0-7-1,1-2-11,6-3-12,-2-1 2,-2-2 0,0-3 0,0-2 0,0-2-64,2-3-47,1 2-87</inkml:trace>
  <inkml:trace contextRef="#ctx0" brushRef="#br0" timeOffset="21275.4252">17639 10362 159,'0'0'154,"0"0"-82,0 0-70,0 0 9,0 0 11,0 0-15,77-13 8,-56 13-15,-2 0 0,-2 0-2,-2 0-15,-3 0-61,-8 0-91</inkml:trace>
  <inkml:trace contextRef="#ctx0" brushRef="#br0" timeOffset="21488.4709">17731 10370 98,'0'0'1,"0"0"51,0 0 26,-10 96-27,7-66-1,1 0-10,2-1-19,-1-4-3,1-1-8,0-3-9,0-1-1,0-2 0,0-1-3,0-4 3,-3 1-21,0-7-120,-2-2-114</inkml:trace>
  <inkml:trace contextRef="#ctx0" brushRef="#br0" timeOffset="21668.3932">17668 10716 199,'0'0'242,"0"0"-234,0 0 6,0 0 8,0 0-19,0 0 25,102-23-28,-74 21-4,-2 2 0,-1-2-45,-5-4-54,-1 1-74</inkml:trace>
  <inkml:trace contextRef="#ctx0" brushRef="#br0" timeOffset="22038.1471">18112 10335 145,'0'0'35,"0"0"-29,0 0 9,0 0-13,0 0-1,0 0 34,-88 109-16,79-63 43,1-2-31,5-10-17,3-2 12,0-8-22,0-6 8,2-4-9,7-4 7,1-3-11,5-5 2,0-2-1,3 0 36,0-6 4,1-9-15,-1-6 6,-1-3-21,-3-3-10,-5-5 0,-1 2 0,-8 0-8,0 0 6,0 1-31,-8 4-16,-6 4-112,-1 4-116</inkml:trace>
  <inkml:trace contextRef="#ctx0" brushRef="#br0" timeOffset="22932.4671">18402 10281 43,'0'0'123,"0"0"-9,0 0-32,0 0-73,0 0 1,0 0-10,-16 86 21,13-43-14,-1-1 30,2 1-17,2-7 16,-1-3-18,1-4-17,0-4 14,0-5-15,0-4 0,0-7 6,0-4-2,0 0-2,0-4 1,0-1 2,0 0 5,0-3 0,0-14-7,0-2 5,6-9-7,-2-1-1,4-5 0,0-5 0,0-1-2,4-2 2,-4 1 0,0 6 0,0 8 0,-2 11 1,-1 3-3,-2 8 2,1 3-4,2 2 0,4 3-11,9 21 11,0 9 0,1 9 4,-4 2 0,-2-1 4,-2-2-10,1-5 6,1-6 0,1-6 1,-2-6 5,2-4-3,-3-5 4,-4-6-1,-1-1 4,-3-2 5,3 0 22,-1-2-33,0-14 26,-2-7-28,2-4 19,-2-3-20,1-2 1,-4-2-2,2-3-5,-3 1 1,2 3-36,1 3-46,0 8-86,-1 6-121</inkml:trace>
  <inkml:trace contextRef="#ctx0" brushRef="#br0" timeOffset="26420.3817">15360 11178 106,'0'0'95,"0"0"-63,0 0 21,0 0-46,0 0-2,0 0 14,-52 35-9,43-11 18,2 1-11,-2 3-15,6-2 27,0-2-25,3 1 17,0-6-12,0-4-5,5-3-4,6-1 0,4-5 0,3-5 1,2-1 3,1 0 10,-1-2-9,-5-14-3,2-2-4,-8-4-7,-3-1-13,-5-1 17,-1-2-5,0 5 10,0-3 0,-9 2 0,0 4-2,0 3 4,3 5-2,2 4 35,2 3-17,2 2-1,-1 0 18,1 1-31,0 0 2,0 0-6,0 0-21,0 0 21,0 0-34,15 0 34,3 1-3,4 0 6,1-1-6,-1 0-13,2 0 10,-2 0-6,-1 0 13,1-1-1,-1-8 0,-1 0-16,-1-3 16,-4-1 0,-3-3 0,-2 1 10,-2-3-1,1 1 0,-3 3-2,-5-1 1,-1 2-2,2 5 0,-2 1 1,0 4 22,0 3-18,0 0 6,0 0-11,0 0-6,0 11-10,0 13 0,-5 12 10,2 6-6,2 3 11,-4 2-5,0 1 21,-2-2-20,0-3 15,2-1-5,2-7-11,0-2 13,3-5-13,-4-7 0,3 0 3,1-4 2,-3-3-6,1-2 1,2-7 0,0-4-4,0-1 9,0 0-5,0-3 22,0-11-22,0-5 0,0-12-26,6-1-11,7-6 33,1-4-34,2 1-12,-2 3 49,2 7-12,-2 7 8,-3 9 4,-2 3 1,-1 6 4,1 1-4,1 5 1,1 0-8,2 0-5,1 5 11,-1 8 1,-3 4-1,-2-1-1,-7-1 2,-1 2 0,0-2 2,-9 0 5,-8-3-11,-2-4 4,2-4-19,5-2 10,0-2-9,4 0 0,5 0-1,0-5-35,3-3 27,0 6 0,0-3 22,2 1 5,10 0 4,1 1-3,-1 3 5,3 0-4,-1 0 8,3 0-10,3 0 0,1 0 12,2 0-11,0 0 0,2 0 0,2 0 7,-3 0-16,0-4-2,-8-5 1,-2-4 9,-8-3-7,-2-2 7,-2-1 7,-2 1-4,0 1-3,0 0 0,0 6 1,0 3 11,-2 5 10,-1 3 6,2 0-10,-1 0-18,1 8-6,1 8 3,0 2 3,0-2-3,0 1 3,7-2 0,7-4-2,4-3 2,5-4-2,3-1-5,1-3 7,0 0 11,-7 0-11,-7 0 0,-5-5 1,-6-5 2,-2-2 33,0-3-34,0-3 2,-3-1-2,-8 0 7,2-2-9,2 1 0,1 4-6,2 4 6,1 6 0,1 4 1,2 2 14,0 0-15,0 0-1,0 0-4,12 2-12,6 7 17,7 0 0,4 2 1,-3 0 18,0 1-9,-5 4 2,-6-3 5,-8 3-15,-2 1-2,-5 0 11,0-1-10,0 3 15,0-3-14,0-3 2,0 1-4,0-5-2,4-3 1,6-2-68,1-4-46,4 0-51</inkml:trace>
  <inkml:trace contextRef="#ctx0" brushRef="#br0" timeOffset="27304.1629">16674 11240 19,'0'0'86,"0"0"-25,0 0-35,0 0 5,0 0-23,0 0 18,-69 18-1,57 3 1,2 0 0,5 0-18,4 0 8,1-5 9,0 2-19,8-4 8,4-3-13,0-2 3,6-6 7,0-3-7,3 0-7,1-3 3,-1-10-24,-3-3-13,-2-2-4,-6 0 30,-4 2 5,-5 2 12,1 5-4,-2 3 15,0 3 10,0 3 44,0 0-41,0 0-30,0 3-2,0 8-10,0 2 8,6-1 4,2-3 0,1-1-3,1-4 6,1-4-2,1 0 3,4 0 4,0 0-9,0-10 1,2-8 0,3-5 7,-2-1-6,-4-2-1,-4-2 0,-3-1 12,-5-4-12,3-2 7,-6 1 14,0-1 14,0 6-5,-4 4 18,-1 5-11,2 10-19,3 4 17,-4 6-25,4 0-10,0 19-3,0 17-10,0 14 13,0 4-1,0 2 8,2-5-9,8-4 2,-1-5 0,3-6-4,4-7 4,5-7-5,-3-4-3,6-8-65,0-7-25,-5-3-98</inkml:trace>
  <inkml:trace contextRef="#ctx0" brushRef="#br0" timeOffset="27601.4908">16817 11151 288,'0'0'0,"0"0"-26,0 0 26,0 0 4,0 0 13,0 0 72,82 10-16,-48-10-60,2 0-3,-2 0-8,2 0 1,-1-5-3,0-2-17,-4 0-3,-3 0-42,-5 0-44,-5 1-74</inkml:trace>
  <inkml:trace contextRef="#ctx0" brushRef="#br0" timeOffset="28563.4675">17312 11208 111,'0'0'2,"0"0"35,0 0 52,0 0-34,0 0 4,0 0-44,-56-18-11,40 26 19,2 10-20,3 6 2,2 1 11,4 0-13,5-2 23,0-3-15,0-3-10,8-4 21,4-2-17,1-6-5,1 2 0,2-6 12,2-1-3,1 0-6,0-4-2,-2-11 1,-3-5-2,-2-2-20,-3-1 20,-5 0-11,1 2 9,-4 3-9,-1 1 11,0 7-15,0 4-3,0 3 18,0 3 0,0 0 2,0 0-6,0 6-1,0 4 5,2-2-13,10 0 10,0-4-1,4-1 3,-1-1 1,4-2-12,2 0 12,-4 0-37,0-5 11,-5-5-38,-2-2 37,-5 1 12,-5-4 9,0 0 6,-2-2 10,-12-1 5,0 2 24,0 1-27,3 3 23,2 1 15,6 5-27,2 0 8,1 5-9,0 1-11,0 0-2,18 0-9,5 0 0,9 0-3,-1 7 8,2 4 0,-3 2-3,-8 4 3,-4 5-9,-7 6 9,-6 3-5,-5 2 7,0 3 3,-1-2 5,-5-3 5,3-2-19,3-5 17,0-3-8,5-3-10,14-6 0,9-3-19,4-5-22,0-4-117</inkml:trace>
  <inkml:trace contextRef="#ctx0" brushRef="#br0" timeOffset="32004.4764">5269 12432 82,'0'0'61,"0"0"-3,0 0 12,0 0-2,0 0-43,0 0-25,0 0-2,0 0 2,0 9-4,0 6 10,0 0-5,0 5-1,0 2 6,0-1-9,0 3 3,0-6 0,0-1 7,6-2-6,3-6-1,0 0 0,3-5-6,3-4 6,0 0 0,4 0 1,-1-4-2,0-7 1,-4 0-1,-1 0-8,-3-1 14,-2 0-12,-4 1 7,-1 1 0,-3 1 11,0 3-8,0 0 33,0 3 30,0 1-48,-3 2 5,-1 0-23,4 0 3,0 0-10,0 3-9,0 7 16,10 6-10,4-3 3,2-1 5,-1 0-2,1-3 4,-1-1 0,0-1 3,-1 0-3,-3-4 0,0-3-41,-5 0-4,5 0 7,0 0 1,0-5 35,2-7-5,-2-2 7,-2-1 0,-3-1-5,1-1 5,-4 2 9,3-1 6,-3-1-1,0 2-7,0 2 26,0-1-1,0 2-21,3-1-3,1 0-8,2-1 0,3 3-6,0-3 6,2 2 0,2-3 0,5 0 4,0 0-7,0-2 3,-4 2 0,-3 5 2,-8 2 0,-1 5 0,-4 0 18,-1 2 0,0-4 1,0-1-10,0-2 1,0 1 26,0-2-35,0-3 5,0 4-3,0 1 4,0-1-9,0 5 0,0-3 5,0 4-1,0 0 0,0 2 7,0-1 10,0-1-15,0 1 1,0 1-5,0 0 2,0 0-2,0 0-2,0 0 0,0 0-4,0 0 3,0 0-2,0 0 3,0 0 0,0 0-8,-1 0 9,-7 0-1,5 0 0,-3 0-19,4 0-2,1 6-33,-2-1-24,3 0 23,-2-2-10,2-1 36,0-2 27,0 0-4,0 0 6,0 0 1,0 0 7,0 0 26,0 0-12,0 0 1,0 0 14,0 0-35,0 0 12,0-5-14,0-4 6,0-3-4,0-1-2,6-1 0,-4 0 1,1 4 5,-3-1-8,0 4 2,0 1 0,0-1 3,0 3-1,0 1-2,0 2 16,0 1-15,0 0-1,0 0-3,0 11-11,0 18 6,0 6 13,3 7-5,3 2 0,0 4 6,-3 1-6,0 0 11,-3-4-10,0-6 18,0-3-11,0-6-7,0-4 4,0-5 1,0-4-6,0-7 0,0-4 2,0-6-5,0 0 7,0 0-1,0-9 15,0-11-18,9-5-12,-2-1-9,4 1 10,2 1 1,-1 3-13,3 4 10,-3 3 6,3 6-26,-6 6 27,1 2-7,-1 0-3,5 7 11,-4 9 5,5 0 0,-3 0-1,4-1 5,1-1-5,-4 1 1,4-6 0,-1-1 0,-4-5 0,4 0 0,-2-3-2,-1 0 14,1 0-12,-5-13 0,1 0 4,-4 0-4,-3-1 0,0 2 6,-3 1 9,0 4-15,0 2 40,0 1 15,0 4-6,0 0-14,0 0-35,0 0-13,0 14 7,0 1-4,0 3 5,3-2 5,5 0 0,0 0-1,1-3 2,-1-1-1,5-1 0,1-5-6,5-3 6,1-3 0,2 0-6,0 0 5,-2-12-20,-1-5 21,0-4-7,-7-3 11,-4-6-4,2-3 0,-1-8 1,-1-2-7,-1-4 12,-4 2-6,1 0 3,-2 3 1,-2 6 15,0-2-9,0 4-10,0 8 3,-6 3 5,-1 8 0,4 10 19,0 5-27,0 5 0,1 30-22,-1 14 19,0 11 1,3 4 3,0-4-1,0-6 0,0-4 6,2-8-6,7-6 0,3-6-2,-2-4-4,5-5 12,0-6-6,0-6 0,1-5 2,1-4-7,-1 0 5,2-4 0,1-8 1,-8-2-1,-1 0 0,-8 3 3,-2-3-1,0 5-2,0 3 1,0 4 2,0 2 24,0 0-27,0 2-13,1 10 9,5 3 0,2-2 0,3 1 4,-3-3 0,1-4-5,0-1 5,4-3-48,-4-3-73,-1 0-201</inkml:trace>
  <inkml:trace contextRef="#ctx0" brushRef="#br0" timeOffset="32324.7539">6333 12232 332,'0'0'102,"0"0"-102,0 0-11,0 0-18,0 0-23,0 0-76</inkml:trace>
  <inkml:trace contextRef="#ctx0" brushRef="#br0" timeOffset="33036.3759">5700 12393 50,'0'0'57,"0"0"20,0 0-28,0 0 10,0 0-12,0 0-11,-16-39-13,10 37-15,5 1-6,-4 1-2,-1 0-16,0 0 12,-6 0 3,6 0 1,-1 7-6,-1 1 6,2 1-17,2-1 3,1 2-12,3 0 23,0-1-6,3 0 2,16-2-2,5-5-1,6-2 10,6 0 0,1 0-17,-4 0-105</inkml:trace>
  <inkml:trace contextRef="#ctx0" brushRef="#br0" timeOffset="35766.7342">6621 12579 3,'0'0'41,"0"0"-13,0 0 11,0 0-3,0 0-2,0 0-8,83-49-10,-74 41 9,-1-1-11,-2 0-12,-2-2 5,2 3 9,-4-5-7,-2 1 9,0 1-13,0 0 2,0 1 3,-8-1 0,1 5-1,-2 1-4,-2 4-2,-5 1-6,2 0-5,-5 0 8,7 4-3,-1 6 3,5 3-4,7 1 3,-4 3-5,5 1 4,0 4 4,0-4-1,2 0-1,13-2 4,7-1-3,5-4 11,7-2-10,-1-3 16,0 0-16,-3-2-4,-5-2-44,-7-2-155</inkml:trace>
  <inkml:trace contextRef="#ctx0" brushRef="#br0" timeOffset="37697.3517">7267 12539 109,'0'0'1,"0"0"5,0 0 22,0 0 19,0 0 22,0 0-1,67 4-37,-48-12 4,1-2-19,1-3 0,-2-3 1,-1-2-12,0-1 3,-6-4 17,1-4-18,-4-2-2,-1-2-3,-1-2 11,0-3-13,-4 1 0,-1 2-2,-2 4 2,0 6 0,0 3-1,0 8 4,-5 4 2,2 5 3,2 2-3,1 1 21,0 0-26,-3 13-20,3 19 16,0 7 1,0 6 3,0 2 1,0-3 7,0-4-8,0-5 0,7-7 4,7-2-6,5-5 2,1-4 0,5-6 3,-1-4 0,1-7-3,-1 0 0,6 0 3,1-9-8,-1-8 5,0-3-4,-9-2-21,-3-2 2,-5-2 9,-8-4 7,5-3 2,-5-2 2,-1 1-7,-1-1 6,-3 3-6,0 7-1,0 6 11,0 3 2,0 11 30,0 1 13,0 3-20,0 1-6,0 6-19,0 18-27,0 11 26,0 7-2,0 0 3,0-3 9,0-3-6,0-6 0,0-3 5,0-4-3,0-5-9,0-3 4,0-3 0,0-4 6,0-4 0,0-3-6,0-1 0,0 0 4,0 0 9,0-3-9,0-10-2,2-5-4,7-2-23,4 2 25,-7 3-1,5 2 3,-4 4-2,-4 2 0,3 3 2,1 3-11,1 1-17,4 0 4,-2 0 15,2 5-8,0 6 11,-1 3 4,5-1 0,-1-1-1,0 0 4,0-3-3,-1-1 0,-6-2 0,6-3 0,0-3 0,0 0 2,5 0 0,-1-11-1,-3 0-1,-4-6 0,-1 0-13,-4-2 6,-5 1 7,1 1 0,-2 5 4,0 4 5,0 4-9,0 4 30,0 0-29,0 0-1,0 15-19,0 2 19,0 0-1,0 0 3,7-2-2,-2-2 0,5-6 0,-1 0-2,0-3 2,4-1 0,4-3 0,1 0 9,-5 0-9,4-2 0,-4-9-20,0-4 13,1-1 5,-1-2-20,-1 1 14,-1-1-14,4 4 22,-6 4 8,-3 2-8,-2 4 30,-2 4-30,5 0-3,2 0 3,3 3 0,3 9 1,-3 0 17,-2 0-11,1 2 7,-4-4-14,-2 1 4,-4-1 2,-1-1 1,0-1-7,-3 1 0,-12-3-59,-4-3-68,-2-3-151</inkml:trace>
  <inkml:trace contextRef="#ctx0" brushRef="#br0" timeOffset="37917.314">8298 12087 369,'0'0'35,"0"0"-18,0 0-25,0 0 8,0 0-29,0 0 24,-31-6-59,26 6-73</inkml:trace>
  <inkml:trace contextRef="#ctx0" brushRef="#br0" timeOffset="38415.4836">7370 12207 326,'0'0'72,"0"0"-72,0 0 2,0 0-2,0 0 20,0 0 6,82 5 24,-54-5-25,5 0-12,3 0-1,1 0-10,5 0-4,-6-3-15,-2 3-115,-7 0-130</inkml:trace>
  <inkml:trace contextRef="#ctx0" brushRef="#br0" timeOffset="39441.4713">8944 12308 118,'0'0'138,"0"0"-138,0 0 6,0 0-6,0 0 24,0 0 5,28 5 21,-19-5-31,0 0-6,3 0-2,0-5-3,0-5-8,-3-2 0,3-3-21,-2 0 7,-2 0-25,-1 2 1,-3 5 29,-4 2-4,2 2 12,-2 3 2,0 1 12,0 0-7,0 14-5,0 6-1,0 5 15,0-1-13,0-1 22,1-4-7,4-1-9,6-3 11,-3-3-19,3 0 4,1-6-4,1-5 1,2-1-1,3 0 4,0-1 2,3-16-5,-2 1-1,-4-4-6,0 2 4,-3 4 4,-1 0 1,-1 3 3,2 1-3,1 4 17,-2 3-13,2 3 4,0 0-11,1 4 5,-1 10-5,1-1 0,-5 3 6,3-3 11,-5-1-17,-4 2 0,-3-4 5,0 4 4,0-2-9,-13 1 0,-10-1-16,-5-3-79,-2-5-147</inkml:trace>
  <inkml:trace contextRef="#ctx0" brushRef="#br0" timeOffset="39662.4865">9169 12054 343,'0'0'91,"0"0"-65,0 0-26,0 0-4,0 0 4,0 0-53,0 3-50,0 5-110</inkml:trace>
  <inkml:trace contextRef="#ctx0" brushRef="#br0" timeOffset="41287.4792">9909 12196 74,'0'0'50,"0"0"-48,0 0 14,0 0 45,0 0-6,79-41 29,-61 39-51,3 2-24,-3 0 2,1 7-8,-2 11-6,-1 1 3,-2 5 0,-4-2 8,-4 3-3,-5-1-5,-1-3 2,0 0 10,0-3-12,-4-3 0,-6 0 1,1-6 10,1-3-11,6-5 0,1-1 7,1 0 1,0 0-2,0 0-2,1-10 26,13-9-18,4-7-12,0-2 0,6-1 0,-5 2 2,-1 6-4,-2 3 0,-2 4 2,-2 5-4,-2 3 4,-1 3 0,1 3-3,-2 0-10,4 9 12,-2 8-5,-2 5 6,-1 1-2,-2-1 2,2 2 0,-2-3 4,1-3-3,1-3-1,6-2 0,-2-5 0,1-1 3,1-3-2,-4-4-1,9 0 22,0 0-22,6-9 23,3-4-13,-3-5-10,-5-2 12,-3-1-11,-5 3 4,-3 0-2,0 4 8,-6 2-11,-2 0 4,0 6-4,0 1 24,-3 5-14,-3 0-6,-3 5-4,-3 13-13,0 6 10,0 2 3,9-2-4,3-2-1,0-2 5,0-5 0,0-1-3,9-6 3,0 0-5,-2-3 4,4-5 1,3 0 2,0 0-2,0-9-3,1-6-14,-8-3-43,-2 0 22,-4-2 0,-1 2-17,0 0 27,-4 1-22,-11 5 50,-2 5 34,5 2-6,4 4 31,3 1 0,5 0-34,0 0-25,0 0 0,0 0-7,0 0 5,5 0-13,6 0 13,1 0 2,3 0 0,-1-8-3,0-1 7,2-5-2,1-7 5,0-2 4,-1-8-15,-1-2 4,0-3 0,-4-3 3,1 2-1,-2-1 5,-4 4 27,-3 5-29,-3 4 12,0 4 17,0 8-11,0 5 11,0 7-10,0 1-9,0 3-15,0 22-23,-2 15 21,-1 13 2,0 3 0,3-1 1,0-4 5,0-6-6,0-5 4,0-5 3,8-5-9,5-4 2,2-5 0,3-3-2,2-6 4,-1-7-4,5-4-3,1-1-68,1 0-16,-1-15-75,-6-6-95</inkml:trace>
  <inkml:trace contextRef="#ctx0" brushRef="#br0" timeOffset="41564.4889">10542 12070 193,'0'0'103,"0"0"-90,0 0-13,0 0 5,0 0 25,82-4 18,-51-2-27,0 1 8,4 2-29,-4 0 4,2 1 0,3-3-4,-5 0-13,2 1-55,-3-2-170</inkml:trace>
  <inkml:trace contextRef="#ctx0" brushRef="#br0" timeOffset="43549.4042">11508 12259 78,'0'0'13,"0"0"16,0 0 13,0 0 6,0 0-4,0 0 19,69 35-23,-55-35 10,3 0-16,-3 0-32,4 0 7,-3-8-6,1-3 7,-2-1 25,2-3-23,-4-1-9,1-2 3,-2-7-6,-1 0 0,2-5 0,-4-3 6,-2-2-11,-2-3 5,0 1-2,-1-1-3,-1 3 1,-1 4 1,-1 4 1,0 3 2,0 4 5,0 5-2,0 5 1,0 3-4,0 7 7,0 0-7,0 0 0,0 0-11,0 10 9,0 15-14,0 10 16,0 8-3,0 6 9,0 3-14,0 2 12,5-2-4,2-7 3,1-8 1,8-3-4,-4-8 0,6-4 4,0-6-5,3-5 1,6-5 0,1-6 7,6 0-3,-2 0 8,-7-11-12,-3-1-3,-7-3 2,-4-3-8,-5-3 9,-6-1-6,0-2-22,0-2-18,-9 3 37,-5 2-7,0 4 14,2 6 1,2 0 1,0 4 2,3 0-2,2 4 0,2 3 17,2 0-11,-1 0-6,2 0 0,0 0-11,0 0 6,6 0-13,5 3 18,8 1 16,0-4-15,2 0 18,0 0-13,1 0-1,-2 0 9,1 0-13,0 0-1,-6 0 0,-2 0-4,-4 1 3,-3 8 0,-1 3 1,-2 5 4,-3 2-1,0 5-3,1-3 0,1 0 8,3-1-5,1-3-3,2-4 2,1-1 4,4-3 5,1-3-7,0-2-4,2-2 8,0-2-9,0 0 2,4 0 1,-4-15-2,4-3-7,-7-5-4,0-2 7,-5 0-7,-2-3 9,-6 5 2,0 4 0,0 4-1,0 6 10,0 5-9,0 2 15,0 2-12,0 0-6,0 9-10,0 12 13,0 3-7,0 1 15,0-3-8,0-2 13,9-4-9,-3-1 5,0-4-9,1-2 1,3-5 0,1-1 1,4-1-2,1-2 7,-2 0 2,2-3-9,-5-10 0,0-2 0,-3-4 0,3-2-15,-5-2 10,-2 4 5,-4 2-18,0 7 18,0 4 4,0 2 11,0 4 17,0 0-32,0 0-1,0 8-10,0 9-5,0 6 13,3-1 3,3-1 0,1-1 3,1-4 3,7-2-6,-3-3 0,2-1 9,2-7-7,0-2-2,0-1 0,2 0 18,0-1-12,-3-10-5,0-4-1,-2-5 13,-4-4-12,-1-2-1,-1-5 0,-4 0-7,-3 1 6,0 3 1,0 4 0,-1 10 2,-8 5 3,6 8 2,-3 0 4,0 15-11,0 12-3,1 4 3,5 3 4,0-6 4,0-3 0,14-4-8,1-3 0,0-7 9,1-1-9,2-4 0,4-6-29,-2 0-78,-2 0-100</inkml:trace>
  <inkml:trace contextRef="#ctx0" brushRef="#br0" timeOffset="44147.3667">11735 11938 113,'0'0'147,"0"0"-96,0 0-2,0 0 8,0 0-41,0 0 19,88-9-24,-55 9-8,1 0 11,1 0-14,-1 0 0,-1 0 6,0 0-6,-2 0-43,-4 0-97,-2 0-179</inkml:trace>
  <inkml:trace contextRef="#ctx0" brushRef="#br0" timeOffset="45344.2916">11501 11921 39,'0'0'45,"0"0"-7,0 0 13,0 0-13,0 0 6,0 0-25,30 0-7,-14 0-12,3 0 1,7 0 21,7 0-6,8 0 6,3 0-14,2 0-8,-6 0-13,-4 0-103,-10 0-110</inkml:trace>
  <inkml:trace contextRef="#ctx0" brushRef="#br0" timeOffset="48130.1144">13469 12165 198,'0'0'144,"0"0"-141,0 0-2,0 0-1,0 0 0,0 0 16,30 3 49,-17-3-39,-1 0 0,1 0 6,-2-7-30,-2-2 20,4-2-8,-2-2-12,-1-3 13,2-1-13,-1-9 2,-1 1 3,2-6 0,-2 0-14,-2 1 7,2-2 0,-4 2 6,0-2-5,0 2-1,-3 3 0,-3 4 8,0 7-8,0 2 5,0 7-5,0 3 26,0 2-12,0 2 2,0 0-16,0 0-12,0 24 4,0 12-3,0 15 11,0 7 1,0 5 3,0 4 2,0 1 21,0-2-24,0-4 11,0-3-12,0-8 3,0-3 12,0-3-17,0-3 8,3-3-8,4-1 6,1-3-8,-2-7 2,-1-3 0,-1-7 1,0-4-1,-2-6 0,1-3 0,-2-4 0,1-1 0,-1 0 0,2-10 0,2-15-2,1-7-23,1-8-4,-2 0-4,-4 0-12,-1 4 45,0 2-9,0 1-18,-3-1 9,-7 3-8,4 2 5,-2 5 16,2 3 3,3 5 2,3 0 8,0 1-1,9 2-2,10-1-5,1 4 0,6-2 4,3 1 3,1 0-11,3 0 4,1-1 0,1 1-1,-2 2 2,-5 1-2,-6 1-5,-7 3-12,-5-1 14,-7 3 2,-3 2 2,0-1 8,0 1 6,0 0 10,-7 0-24,-5 0-4,-1 0 0,-2 4 4,3 10 0,1 3-12,3 1 15,3 1-3,4 0 0,1-1-5,0-2 3,0-3 2,10-2-1,3-1-9,4-3 15,5-3-5,-1-4 0,-3 0 3,1 0-9,-2 0 4,-5-6-21,-2-6 17,-4-2-22,-6-2 17,0-2-7,0 0 10,-1 2 8,-7 2 7,1 1 12,1 6 30,3 3-5,0 1 6,3 3-12,0 0-36,0 0-2,0 0-4,0 0-11,4 0 10,10 0 2,5 0 3,1 0 10,0 0-2,1 0-12,3 0 4,-1-11 0,0-1 6,0-3-6,-7 0-6,-4-3 3,-8 0-1,-4-2 4,0 2 0,0 1 1,-13 1 3,0 1-3,-5 0-1,7 1 0,-1 6 4,4 1-11,2 4 7,4 2 0,2 1 2,0 0 0,0 0-4,2 0-19,14 0 13,8 0 0,6 1 9,1 5-1,-1 2 1,-3 1 1,-2 5-2,-4 2 0,-5 2 11,-2 5-14,-8 2 3,-3 4 0,-3 1 16,0-1-12,0-1-4,0-4 0,0-2 9,0-4-13,3-4 4,10-3-13,5-2 12,6-4-86,1-5-110</inkml:trace>
  <inkml:trace contextRef="#ctx0" brushRef="#br0" timeOffset="52598.5023">15192 11925 128,'0'0'122,"0"0"-63,0 0-43,0 0-5,0 0-11,0 0 0,0 0 56,13 64-33,-8-35 5,-2 1 12,-2 2-30,2-3 25,-1 2-34,1-4 4,-2-3 0,3-1-2,-3-5-3,2-4 0,-3-1 10,0-4-10,0-3 0,0-3 0,0-3-7,0 0-4,0 0 4,0 0 6,0-9-52,0-6-29,0-2 2,0-2 6,0-2 34,0-2 7,0 0 33,0-2-2,0-2 2,0 1 0,0-2 4,0 0 12,1-2 7,11 3-3,0 0 0,3 6 11,-4 3-14,2 3 28,-3 5-15,-1 2-24,-2 5 14,0 3-16,-4 0-4,4 7 0,2 15-6,3 3 6,-1 3 5,-4 1 5,2-5 7,-5-1-8,-1-7-9,2 0 0,-1-6 8,1-1-12,0-5 4,-4-1 0,2-3 3,-3 0 5,0 0-8,3 0 2,3-1 4,1-14 20,2-5-23,1-2-1,3-2 29,0 0-28,0 0 11,4 2-14,-4 5 13,-1 2-15,0 5 2,-6 6 0,2 4-2,-1 0 3,5 7-2,0 15 1,1 0-9,-4 4 5,-1 1 7,-2-1-3,-2 0 8,3-2-4,-4 1-4,5-4 0,-5-2 7,2-2-22,-4-4 15,-1-1-46,0-4-22,0-3-105,0-5-42</inkml:trace>
  <inkml:trace contextRef="#ctx0" brushRef="#br0" timeOffset="52935.511">15795 11900 138,'0'0'174,"0"0"-78,0 0 10,0 0-35,0 0-41,0 0-21,-3-4-9,9 4 0,7-2 0,7 1 10,-1 0-10,-1-1 1,1 2-1,2-3 0,-1 2-5,-1-1-33,-3-1-42,-1 1-56,-7 2-9,-5-1-60</inkml:trace>
  <inkml:trace contextRef="#ctx0" brushRef="#br0" timeOffset="53163.4986">15908 11869 134,'0'0'38,"0"0"-17,0 0-19,0 0 89,0 0-24,-4 78-48,4-51 0,0 4 3,0-5-18,0 0 14,1-2-18,2-4 4,-3-1-4,0-2 11,0-2-19,0 0 8,-9-3-72,-3-5-54</inkml:trace>
  <inkml:trace contextRef="#ctx0" brushRef="#br0" timeOffset="53331.4969">15813 12191 56,'0'0'143,"0"0"-104,0 0 37,0 0-35,0 0-12,85-3-18,-63-2-6,5 3-5,-2 0-2,-2-1-49,-1 0-78</inkml:trace>
  <inkml:trace contextRef="#ctx0" brushRef="#br0" timeOffset="53898.6131">16448 11889 98,'0'0'124,"0"0"-48,0 0-16,0 0 24,0 0-45,0 0-32,-9 22-6,-6 10 6,-3 0-3,1 5-4,0-4 2,-1-1 1,1-4 0,0-1-3,-2-2 3,2-3 0,-1-2-6,3-2-9,2-5-70,2-5-61,4-5-71</inkml:trace>
  <inkml:trace contextRef="#ctx0" brushRef="#br0" timeOffset="54196.4949">16304 11889 245,'0'0'106,"0"0"-92,0 0-7,0 0-9,0 0 4,0 0 7,52 78 26,-42-48-30,4-1 6,-2 0-7,2-1-1,-2-3 5,3-3-7,-1-2-1,-4-2 6,2-1-4,-3-3-4,-1-1-2,0-2-46,-2-4-45,2 1-86</inkml:trace>
  <inkml:trace contextRef="#ctx0" brushRef="#br0" timeOffset="54499.3887">16687 11892 305,'0'0'67,"0"0"-60,0 0-12,0 0 10,0 0-1,21 82 20,-17-53-7,-2 1 11,2-3-20,-2-3-2,-1-3-4,1-4 8,-2-2-15,1-3 5,1-3-12,-1-5 0,-1-1-110,0-3-111</inkml:trace>
  <inkml:trace contextRef="#ctx0" brushRef="#br0" timeOffset="54747.508">16732 11851 201,'0'0'60,"0"0"-40,0 0-3,0 0 32,0 0-15,0 0-18,77-35-11,-56 35-3,3 0-4,-2 0 1,-5 0-23,-2 0 5,-5 0-40,-7 6-41,0 2-43</inkml:trace>
  <inkml:trace contextRef="#ctx0" brushRef="#br0" timeOffset="54987.493">16729 11975 31,'0'0'41,"0"0"-4,0 0 22,0 0 12,0 0-18,0 0 19,64 32-9,-39-32-55,-3 2 3,-5 2-11,-1-1-7,-4 2 4,-1 2-61,-7 1-40,-4 0-101</inkml:trace>
  <inkml:trace contextRef="#ctx0" brushRef="#br0" timeOffset="55182.4781">16757 12185 119,'0'0'20,"0"0"66,0 0 20,0 0-41,0 0-9,88 6-35,-60-6-15,2 0-6,-3 0-5,-6 0-59,0-5-70,-6 2-128</inkml:trace>
  <inkml:trace contextRef="#ctx0" brushRef="#br0" timeOffset="55640.4495">17284 11837 201,'0'0'155,"0"0"-152,0 0 6,0 0 46,0 113-28,-2-77 8,2-1 6,0-4-29,0-2-2,0-5-7,0-3 6,0-3-16,0-5 7,0-2-65,0-4-34,0-4-108</inkml:trace>
  <inkml:trace contextRef="#ctx0" brushRef="#br0" timeOffset="55987.4285">17236 11804 59,'0'0'189,"0"0"-161,81-36-24,-45 34-1,0 2 12,-3 0-15,-1 22 10,-4 6 12,-5 10-9,-7 4 10,-9 0-4,-4-1-13,-3-4 31,0-5-36,0-3 25,-13-4-7,-8-4-17,-3-1 18,-1-3-17,-2-4 0,-2 0 7,-2 1-10,-2 0-24,-1-1 2,-3 1-36,4-2-3,0 3-45,0-3-116</inkml:trace>
  <inkml:trace contextRef="#ctx0" brushRef="#br0" timeOffset="57164.3535">15256 12885 42,'0'0'105,"0"0"-55,0 0 4,0 0-20,0 0 26,0 0-29,-29-74-13,18 66 11,-3 3-22,0 5-3,-2 0-4,-4 0 1,2 0-2,0 4 1,5 11-2,4 5-7,4 2 9,5 4 0,0 3-6,2-1-1,14 1 4,2-2 2,3-3 1,-2 0 7,1-4-7,-6-1 2,-2-1-1,-3 0 11,-6-1-12,-3-1 0,0 1 2,-1-2 3,-11-1-4,-1-4 22,-1-2 5,2-7-21,0-1 25,-1 0-4,-2 0-1,1-6 7,-2-6-33,1-3 8,0 0-9,2 0-5,4 2-14,0 2-48,7 0-64,2 1-50</inkml:trace>
  <inkml:trace contextRef="#ctx0" brushRef="#br0" timeOffset="57602.3422">15464 12695 145,'0'0'91,"0"0"-15,0 0-28,0 0 8,0 0-18,0 0-31,1-6-14,-1 30 2,2 14 5,-2 10 6,0 5 8,0-4 15,0-2 26,0-7-50,0-6 27,0-6-32,0-4 3,0-6 0,4-2-3,5-4 0,4-3 7,7-4-1,2-5-7,5 0 1,3 0-27,0-8-3,-6-5-71,-8-3-94</inkml:trace>
  <inkml:trace contextRef="#ctx0" brushRef="#br0" timeOffset="57830.5192">15395 12916 167,'0'0'26,"0"0"-15,85 0-5,-52 0 19,1-1-19,0-2 3,-1-5-9,-4 5-12,-7 2-77</inkml:trace>
  <inkml:trace contextRef="#ctx0" brushRef="#br0" timeOffset="59199.4953">15905 12945 223,'0'0'57,"0"0"-36,0 0-20,0 0 25,0 0 10,0 0-9,-58-31-1,40 31-26,0 15 0,0 4-3,2 2 8,4 2-5,4-1 0,5-4-2,3-1-5,0-3 7,0-6 0,0 0-3,9-2-1,3-4 4,5-2 0,1 0 5,0 0-3,-2-8-2,-1-5 0,-3-4 4,0-1-3,-5 0-2,-1 3 1,0 1 0,-3 4 18,1 4-8,-2 4 18,-2 2 17,0 0-45,0 0-1,3 3-18,2 9 19,1 3-2,3-2 2,1-3 0,0 0 0,-1-4 9,5-1-12,-5-4 3,5-1 0,0 0-1,1 0 4,3-4 4,1-11-1,-1-8-4,3-2-4,-3-2 2,-3-6 0,1-5 2,-2-3-2,1-4 0,-2 3 6,-4 2-1,-3 6-5,-3 7 1,0 5 10,-3 5 5,0 6-11,0 7 9,0 2 1,0 2-15,0 3-7,0 22-14,-3 7 21,-3 9 6,3 1-5,0 1-1,2-1 0,1-2 4,0-2-8,0-5 4,7-5-1,8-3-5,-2-4 10,2-5-4,-3-5 0,3-5 3,0 0-4,3-3 1,0-3 0,3 0 5,-3 0-3,1-3-1,-1-8-1,-5-2-3,1-2-4,-5 0-17,-3-5-4,-5 1 26,-1-1-14,0 1 16,0 1-4,0 2-5,-7 6 8,1 2-2,-3 7-2,1 1-5,2 0 8,-1 14 2,4 4-5,-1 4 2,4 1 0,0-1 3,0-1-2,0-3 2,0-3 0,11-3 4,0-3 0,4-1 1,3-7-5,1 1 8,3-2-2,1 0 10,-1-2-16,0-10 0,-3-4 0,0-2-9,-4-2 0,0-5-3,-3 0 11,-2-3-7,-2 3 9,-4 3-1,-2 7 13,-1 8-12,-1 5 35,0 2-12,3 0-24,2 15-11,3 6 11,0 0 0,-1 4 24,-2-4-20,1-2 10,-3-1-14,-3-1 4,0-1 7,0-1-9,-6 0 4,-6-1-5,-7-1-1,-1-2-24,-5-2-59,-2-4-65,-1-5-103</inkml:trace>
  <inkml:trace contextRef="#ctx0" brushRef="#br0" timeOffset="59590.4996">16129 12730 283,'0'0'131,"0"0"-104,0 0-21,0 0 35,91-9-16,-54 6-10,7 0 1,0 0-15,-3-1-1,-7 3 0,-4 0-7,-6-1-23,-8 2-45,-7-1-85,-8-1-113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42:18.0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4374 14406 180,'0'0'96,"0"0"-91,0 0 3,0 0-8,0 0-8,0 0-11,0 0-26,0 0-61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43:25.4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4302 13760 81,'0'0'49,"0"0"-3,0 0 41,0 0-39,0 0-6,0 0 3,3-22-16,-3 21 31,0 1-48,0-3 4,0 3 3,0 0-19,0 0-2,0 0-6,-1 0-9,-11 0 4,0 0 13,-6 0-26,-3 6 23,-1 4-22,-2 4 22,-1 6-12,-1-1-20,1 3 32,-5 3-26,8-4 20,1 3 1,6 1-5,2 6 13,2 1 0,0 9-4,0 5 3,2 3 1,3-1 0,-2-4 6,8-5-6,0-7 0,0-7-3,0-4-5,8-4 0,-1-3 5,2-4-5,3-5-1,0-4 2,7-1 7,1-5 5,4-13-3,-2-4 16,-4-1-17,-5 4-1,-7 0 33,-3 4-23,-3 2 12,0 0-5,-3 0-9,-9 3-16,-4 2-4,1 1 12,-3 4 0,0 3-13,3 0-62,0 0-71</inkml:trace>
  <inkml:trace contextRef="#ctx0" brushRef="#br0" timeOffset="232.5901">4311 14233 263,'0'0'73,"0"0"-57,0 0-16,0 0-10,0 0-99,0 0-6</inkml:trace>
  <inkml:trace contextRef="#ctx0" brushRef="#br0" timeOffset="1189.5908">5081 13716 50,'0'0'157,"0"0"-106,0 0-41,0 0 15,0 0-20,0 0-2,21-22 14,-6 18-16,0 1-1,1 2 5,2-2 5,-3 3-17,3-2 7,-1 2-31,-1 0-35,-4 0-66</inkml:trace>
  <inkml:trace contextRef="#ctx0" brushRef="#br0" timeOffset="1502.9247">5191 13723 28,'0'0'3,"0"0"25,0 0 47,0 0-43,0 92 32,5-66-40,-2-2-11,0 0 15,0-1-22,0 1-3,-3-2 2,0 3-5,0 1 0,0 1-1,0-1 0,-3-3 1,0-1-40,-3-4-5,0-1-47,-3-8-28</inkml:trace>
  <inkml:trace contextRef="#ctx0" brushRef="#br0" timeOffset="1715.597">5144 14160 64,'0'0'124,"0"0"-95,0 0 22,0 0-19,0 0-27,0 0 20,42-11-18,-17 10 11,-4-1-18,-3 2 1,1 0-5,-7 0-34,0 0-52,-3 0-64</inkml:trace>
  <inkml:trace contextRef="#ctx0" brushRef="#br0" timeOffset="2629.5281">5369 13969 117,'0'0'108,"0"0"-83,0 0 20,0 0-20,0 0 1,0 0-9,12-32-17,-3 32 11,2 0-11,3 0 0,0 6-11,5 9 10,0 2 1,-5 1 0,0 1-2,-4 0-12,-6-3-9,1-1 5,-2-2 17,-2-5-11,1-2 9,-2-3-1,0-3 8,0 0-1,0 0 6,0 0 5,1-12 21,1-8-30,5-5-5,5-1 0,2 2-2,2 4 2,6 7 7,-7 0 1,0 3-13,-4 6 11,-7 2-6,5 2 0,1 0-9,-2 8 6,3 5-10,-3 4 8,0 1 4,-2 0 2,0 3 6,0-6-7,1 1-2,4-6-2,-1-1-12,2 0-38,-3-1-10,3-4-12,0-1-29</inkml:trace>
  <inkml:trace contextRef="#ctx0" brushRef="#br0" timeOffset="4312.7415">6758 13605 154,'0'0'71,"0"0"9,0 0-15,0 0 1,0 0 22,0 0-46,0-5-26,0 5-16,0 0-20,0 9-10,4 6 16,2 9 14,-4 0 6,4 0-6,-6 1 4,3-4 3,-3 1-7,3-1-3,-1-2-22,-2 4-42,0-4 17,0 1-36,0-6-74</inkml:trace>
  <inkml:trace contextRef="#ctx0" brushRef="#br0" timeOffset="4764.6332">6630 13576 80,'0'0'27,"0"0"-25,0 0-1,0 0 45,104-42-13,-73 42-3,2 0-20,2 7-7,-1 11-3,-3 5 6,-1 1-6,-3 1 0,-2-1 1,-5 1-2,-1-3 1,-4 2-7,-5 0 2,-8 2 8,-2 1-3,0-5 7,-12-1-6,-12-2 13,0-4-13,-4-1 5,-2-3 2,-3-1 2,-4-3-5,-3-1-5,1-5-17,6-1-17,3 0-17,2 0-55</inkml:trace>
  <inkml:trace contextRef="#ctx0" brushRef="#br0" timeOffset="5222.8216">7171 13627 134,'0'0'130,"0"0"-61,0 0-42,0 0-3,0 0 8,0 0-32,3 9-19,0 12 9,2 8 10,-2 2 11,0 1-9,4 0-1,-2-6 7,-1 0-4,1-5-8,-2 1 2,-2-3-15,-1-1-13,0-3-18,0-4-57,0-6-61</inkml:trace>
  <inkml:trace contextRef="#ctx0" brushRef="#br0" timeOffset="5492.5403">7213 13598 153,'0'0'96,"0"0"-88,0 0-7,0 0 8,96-45-10,-68 39 1,-3 3 0,1 3-6,-4 0 6,-7 0-10,0 0-4,-5 11-109,-7-1 27</inkml:trace>
  <inkml:trace contextRef="#ctx0" brushRef="#br0" timeOffset="5708.5215">7240 13761 16,'0'0'63,"0"0"-44,0 0 24,0 0 41,0 0-43,91 0 7,-63 0-25,1 0-22,-4 0 12,-4 0-13,-5 0-21,-5 6-55,-8 8-66</inkml:trace>
  <inkml:trace contextRef="#ctx0" brushRef="#br0" timeOffset="5924.5093">7237 13973 98,'0'0'22,"0"0"-22,0 0 31,0 0 17,0 0 0,94 0-27,-64-3-14,0-2-7,1 1-4,-3 0-38,1 1-86,-3 0 27</inkml:trace>
  <inkml:trace contextRef="#ctx0" brushRef="#br0" timeOffset="6886.5968">7607 13641 87,'0'0'137,"0"0"-76,0 0 4,0 0-27,0 0-13,0 0-25,0 0-18,0 14 6,8 9 6,-2 4 12,1 2 8,-4 0-13,0 0 1,0-1-2,-3-4 3,0-1-3,0-1 0,0-6 7,0-1-17,0-6 10,0-4-17,0 0 17,0-5-31,0 0 31,0 0-3,0-10-4,0-7-10,3-8-26,-2-2 19,2-6-5,-1 0-3,-2 3 19,0 1 13,0 5 26,0 2 31,0 2-37,0 5 21,0 3 10,0 6-39,3 1 26,0 3-31,4 2-2,4 0-10,5 4-1,2 14 5,4 6-5,-5 2 3,4 1 3,-4-3 0,-3 0 6,2-3-10,-4-1 4,-1-2 0,5-3 7,-5-3-1,-1-5-6,-4 0 0,-3-5 5,-3-2-6,3 0 3,-3 0-2,3 0 24,-3 0 12,0 0 53,0-11-28,0-8-50,0-6-11,0-6 0,5 0 0,-4-1-5,4 4-8,-4 3-8,2 4-22,0 8-42,-2 2 17,-1 6-85,0 2-87</inkml:trace>
  <inkml:trace contextRef="#ctx0" brushRef="#br0" timeOffset="7609.5836">8250 13626 74,'0'0'70,"0"0"27,0 0-7,0 0-13,0 0 2,0 0-55,-11-58 27,-2 52-47,-2 1 16,2 4-24,-2 1 4,-3 0 0,3 0-7,2 0 7,1 6 0,7 5-1,5 4-38,0 5 10,14 2 10,8 2 19,3 3-18,5-3 10,3 0 3,-3-1 4,-6-4-31,-2 2 30,-7-3-15,-6-1 17,-3-3-10,-6-2-7,0-2-5,-3-1 22,-16-3 9,-4 0 28,-2-3-11,-5-1-14,3-2 17,-3 0-25,2 0-8,0 0-18,1 0-40,6-2 5,3-4-127</inkml:trace>
  <inkml:trace contextRef="#ctx0" brushRef="#br0" timeOffset="8117.746">8483 13594 80,'0'0'118,"0"0"-54,0 0-18,0 0-16,0 0-4,0 0-24,21-6 19,1 3-7,6-2-11,1 2 0,-1 0-3,-4 0-6,-2 3-1,-2 0-79,-10 0-99</inkml:trace>
  <inkml:trace contextRef="#ctx0" brushRef="#br0" timeOffset="8351.5874">8592 13579 57,'0'0'94,"0"0"-83,0 0-9,0 0 88,-5 104-36,5-75-29,0 2 2,0-3-15,0-2-5,0-2 6,0-1-10,0-4-6,0 1-1,0-2-38,0-1-24,-9-4-70,-4-5 9</inkml:trace>
  <inkml:trace contextRef="#ctx0" brushRef="#br0" timeOffset="8546.4604">8496 13933 210,'0'0'104,"0"0"-98,0 0 13,0 0-1,0 0 14,0 0 3,87 0-33,-58-4 5,-3 3-7,-2-1-7,-2 2-9,-4 0-56,-6 0-74,-3 0-46</inkml:trace>
  <inkml:trace contextRef="#ctx0" brushRef="#br0" timeOffset="9421.5898">8896 13576 359,'0'0'83,"0"0"-39,0 0 22,0 0-29,0 0-1,0 0-30,0 0-6,0 0-9,15 1 3,4 1 6,8-1 8,3 1-2,1-2-5,-2 0-1,-3 1-20,-1-1-32,-5 2-54,1-2-64,-9 0-75</inkml:trace>
  <inkml:trace contextRef="#ctx0" brushRef="#br0" timeOffset="9700.4998">9035 13603 206,'0'0'38,"0"0"-37,0 0 8,0 0 0,-3 80 65,3-55-40,0-2-5,0 1-9,0-3-7,0 0-17,0-4 4,0-1 0,0 0 4,0-3-4,0 0 0,0-1-1,0-2-53,0-3-15,0-3-116</inkml:trace>
  <inkml:trace contextRef="#ctx0" brushRef="#br0" timeOffset="10814.4382">9388 13562 68,'0'0'51,"0"0"37,0 0-8,0 0-18,0 0-4,0 0-44,2-3 2,-2 3-16,0 0-2,0 0-10,0 0-3,0 8-1,0 7 9,0 8 14,-8 6 15,-8 5-8,-8 3-8,-4 2 10,2-1-14,-1-2 0,4-3-2,2-4-1,7-5-32,-3 1 3,3-5-26,2-2 17,2-5-57,1-2-37</inkml:trace>
  <inkml:trace contextRef="#ctx0" brushRef="#br0" timeOffset="11230.414">9175 13571 132,'0'0'148,"0"0"-92,0 0-39,0 0-5,0 0-24,0 0 11,12 3-9,1 11 10,2 3 2,0 2 6,-1-1-8,-4 2 0,-3-1-2,-2 2-4,-5-1-70,0-5-73</inkml:trace>
  <inkml:trace contextRef="#ctx0" brushRef="#br0" timeOffset="12578.471">10060 13633 156,'0'0'112,"0"0"-37,0 0-60,0 0 19,0 0-34,0 0 9,0 0-9,7 54 9,-5-29 0,-1 3 15,-1-1-21,0-2-3,0 0 3,0-3 4,0-2-10,0-2 3,0-1-32,-1-1-4,-5-4-83,-6-3-49</inkml:trace>
  <inkml:trace contextRef="#ctx0" brushRef="#br0" timeOffset="13161.9664">10030 13627 70,'0'0'66,"0"0"-22,0 0-23,0 0 14,0 0-2,0 0-7,78-62 11,-64 62-22,0 0-13,4 5-4,0 10-3,-2 3 5,2 0 0,-5 2 2,-5-4-2,1 0 0,-6-2-8,1 0-1,-4-3 10,0 0-1,0-2 11,0-3-3,0-1-4,0-5-4,0 0 0,0 0 18,2 0-5,-1 0 2,4-5 23,1-10-31,1-7 1,6-4-8,0-1 4,-3 3 0,2 6-2,-3 7-2,-3 7 0,-3 2 0,3 2-1,0 0-10,3 5 0,1 9 6,2 4 8,-1-3-3,-4 2 0,-1 1-5,-3 2 2,-3 5-7,0 0 10,0 2 0,0-1 0,0-2-9,0-5-4,0-1-27,0-4 30,0-7-67,0-1-82,1-4 76</inkml:trace>
  <inkml:trace contextRef="#ctx0" brushRef="#br0" timeOffset="13745.5684">10646 13630 206,'0'0'82,"0"0"-11,0 0-43,0 0-23,0 0 5,0 0-9,-3 68 37,-6-40-23,3 4-10,0-4 21,-1 1-26,-2 0 0,3-7 7,1-2-1,1-4-12,1-5 5,0-1-36,0-2 11,3-5-26,0-3 7,0 0-12,0 0 17,0-11-33,4-5-76</inkml:trace>
  <inkml:trace contextRef="#ctx0" brushRef="#br0" timeOffset="14053.2531">10673 13647 11,'0'0'64,"0"0"29,0 0-7,0 0-38,52-82-1,-37 70-38,-3 5-3,4 0 17,-2 7-14,4 0 11,-2 0-20,0 16 3,1 5-8,-2 6 4,-3 0 1,-3 1 0,0 0 1,-3-6 20,-5 2 5,1-1-25,-2-2-1,0-1 0,0-4 4,0-1-3,0-1-1,0-1 7,-3-4-7,0 0-37,-2-3-10,2-4-58,-4-2-94</inkml:trace>
  <inkml:trace contextRef="#ctx0" brushRef="#br0" timeOffset="14283.6194">10663 13752 235,'0'0'61,"0"0"-45,0 0-16,0 0 0,0 0 5,80 0 4,-53 0-7,-6 0-4,1 0 1,-6 0-129</inkml:trace>
  <inkml:trace contextRef="#ctx0" brushRef="#br0" timeOffset="14825.5955">11097 13579 347,'0'0'74,"0"0"-68,0 0-6,0 0-26,0 0 26,0 0 3,13 84 0,-10-58 23,0-1-23,-3-1 4,3-1-5,-1-2 5,-2-3-7,0 2 0,0-4-6,0-2 2,0-1-53,0-4-23,0-4-49,0-4-47</inkml:trace>
  <inkml:trace contextRef="#ctx0" brushRef="#br0" timeOffset="15211.6328">11122 13571 119,'0'0'51,"0"0"-16,0 0-35,0 0 21,0 0 5,96-77-3,-73 68 33,-2 5-36,-3 1 4,0 3-3,-1 0-15,-1 1-12,-4 13 5,3 1-11,-8 2 6,-5-1 11,-2-1-5,0-3 0,0-1 3,0-3-3,0-4 0,-5 0 0,2-2 9,0-2-7,2 1-1,-2-1 12,-3 0-13,3 0 0,-5-1-23,1-5-36,-2-2 19,-3-1-89</inkml:trace>
  <inkml:trace contextRef="#ctx0" brushRef="#br0" timeOffset="15679.5894">10900 13565 53,'0'0'77,"0"0"-27,0 0-16,0 0 38,0 0-56,0 0 10,9-4-26,5 0 8,0 3 8,4 1-6,0 0-3,6 0 21,4 0-22,0 0 11,4 0-17,-4-1 15,-1 1-15,0 0 0,-8 0 1,-1 0-9,-6 2 6,-3 5-20,0 0-24,-3 2-56,-3-2-29</inkml:trace>
  <inkml:trace contextRef="#ctx0" brushRef="#br0" timeOffset="16682.6061">11692 13592 174,'0'0'118,"0"0"-70,0 0-10,0 0 19,0 0-33,0 0-18,0 8-6,0 13 0,0 9 5,0 2 21,0 1-19,0 1 5,-3-2-8,-3-2-4,0-1 2,0-4 3,3 1-10,-3-3-17,0-4-35,0-6-6,2-2-1,-1-7-20,5-4-30</inkml:trace>
  <inkml:trace contextRef="#ctx0" brushRef="#br0" timeOffset="17203.3849">11676 13587 63,'0'0'43,"0"0"32,0 0-6,0 0-8,65-90-2,-52 80-10,1 1-38,4 5 15,-2 4-22,11 0 2,2 2 8,-1 15-14,0 4-1,-13 3-11,-5 0 1,-8 3 8,-2 2-8,-5 0 11,-21-1 17,-7-1-6,-10 0-6,7-6-5,5-6-22,5-6 11,14-4 3,-1-5 8,7 0 0,1 0 0,4-1-6,-2-6 1,3 1-15,0 4 14,0-1 5,0 3 1,7 0-4,7 0 4,1 0 0,4 8 4,2 5 2,3 2-8,0-2 2,-2 2 0,-2 0-2,-4 0 2,-1-2 0,-2 1-2,-2-1-3,-2 0-28,-5-1-27,0 0 1,-1-3-21</inkml:trace>
  <inkml:trace contextRef="#ctx0" brushRef="#br0" timeOffset="17523.5967">12111 13576 198,'0'0'121,"0"0"-91,0 0-21,0 0 1,0 0-10,96-27 2,-69 22 5,1 2 3,-1 1-15,-2 2 5,-3 0-11,-4 0-28,-3 0-85,-6 0-84</inkml:trace>
  <inkml:trace contextRef="#ctx0" brushRef="#br0" timeOffset="17759.6004">12253 13595 62,'0'0'66,"0"0"1,0 0-15,-6 77 18,4-55-51,2 0 16,0 0-27,0 0 5,0-1-3,0-2-8,0-1-4,0 2-10,-5-2-40,-6-2-50,-4-1-134</inkml:trace>
  <inkml:trace contextRef="#ctx0" brushRef="#br0" timeOffset="17948.5867">12146 13920 53,'0'0'233,"0"0"-194,0 0-19,0 0-16,0 0 7,0 0-1,85 0-3,-57 0-12,0-4 5,-1 3-26,-3 1-18,-3 0-38,0 0-43,-4 0 50</inkml:trace>
  <inkml:trace contextRef="#ctx0" brushRef="#br0" timeOffset="18634.222">12757 13528 182,'0'0'120,"0"0"-56,0 0 7,0 0-39,0 0 30,0 0-37,0 0-15,-10 18-4,-8 7-4,-2 7 12,-2 2-12,-2 1 5,-1 3-12,4 1 5,-3-6 0,6-3-4,3-4 4,2-7-14,5-2-6,2-2-43,0-5 1,2-2-34,1-5-69</inkml:trace>
  <inkml:trace contextRef="#ctx0" brushRef="#br0" timeOffset="18955.2214">12554 13511 258,'0'0'86,"0"0"-80,0 0-3,0 0-6,0 0 6,0 0-1,56 94 47,-36-65-39,0 0 3,-1-2 0,-1-3-8,0-3 11,-3 0-16,-3-4 1,3-1 9,-5-1-10,2-2 0,-6-2-2,0 2-81,0-4-23,-4-2-69</inkml:trace>
  <inkml:trace contextRef="#ctx0" brushRef="#br0" timeOffset="19316.8361">13033 13867 269,'0'0'0,"0"0"17,0 0-29,0 0 24,0 0-4,0 0 28,0 73-32,-7-54 4,-8 1-8,-3 1-10,-1 0-23,-7-1-154</inkml:trace>
  <inkml:trace contextRef="#ctx0" brushRef="#br0" timeOffset="22798.0456">13088 13817 37,'0'0'20,"0"0"15,0 0 39,0 0-26,0 0-7,0 0 3,0 0-43,5-18 29,-4 18-17,1 0-12,-2 0 29,0 0-23,0 0-7,0 0 0,0 0-23,0 0 23,0 5-18,0 8 18,0 5 18,0 0-18,0 3 0,0 0 1,0-1 15,0-4-17,1-1 1,4-4 0,1-1 2,-2-2-1,-2-4-1,5-3 0,1-1 4,3 0-4,8 0 6,-5-10-4,0-5 13,1-4-5,-5 1-10,-1 1 0,-2 0 12,-2 4-14,-5 2 4,0 4-2,0 4 11,0 1-2,0 2-14,0 0 5,0 0-41,0 15 38,0 2 1,0 2 4,6 0 1,2-4-1,5-4-2,-1-1 0,0-5-14,6-5 14,-3 0 7,3 0-5,1-5 18,-1-10-15,0-4-5,-2 0 2,-4-1 9,-8 1-9,-4-1 1,0 3-1,0 1 2,0 4-4,-9 4-13,2 4-49,-2 4-131</inkml:trace>
  <inkml:trace contextRef="#ctx0" brushRef="#br0" timeOffset="23005.6054">13527 13937 256,'0'0'56,"0"0"-32,0 0 25,0 0-2,0 0-43,0 0-8,12-17-41,-12 13-167</inkml:trace>
  <inkml:trace contextRef="#ctx0" brushRef="#br0" timeOffset="23508.5042">13770 13958 184,'0'0'3,"0"0"16,0 0 25,0 0 4,0 0 4,0 0-32,79-22-7,-65 12-5,-4 0-5,-3-5 11,-4-2-7,-3-1-3,0-3-4,0 1-21,-10 1 18,-3 2-16,-5 6-17,3 3 23,-1 5-6,1 3 5,5 0 8,5 0 12,3 0-6,2 0 2,0 9 2,0-1 9,13-1-9,4 1-3,5-4 17,5-1-4,0 0-2,4-3 16,-4 0-27,-4 1 9,-7 3-10,-2-1 0,-3 3-5,-3 1 4,-1 4-13,-7 4 1,0 0-27,0 3 32,0-2-25,-4-1 21,2-2 8,2-2-39,0-4-66,2-3 6</inkml:trace>
  <inkml:trace contextRef="#ctx0" brushRef="#br0" timeOffset="23714.4214">14158 14008 11,'0'0'467,"0"0"-447,0 0-3,0 0 27,0 0 34,0 0-27,3 0-16,-3 0-35,0 0-5,0 0-32,3 0-105,3-7-241</inkml:trace>
  <inkml:trace contextRef="#ctx0" brushRef="#br0" timeOffset="24003.6084">14333 13670 249,'0'0'37,"0"0"8,0 0 44,0 0 3,0 0-36,0 0-56,4 13-8,-4 15 8,0 4 12,0 3-9,-6-1 25,3-2-27,2-2 2,1-3 4,0-3-3,0-3-8,10-3 1,-1-4-16,6-5 12,3-5-52,3-2-14,4-2 4,2-2-105,0-14-5</inkml:trace>
  <inkml:trace contextRef="#ctx0" brushRef="#br0" timeOffset="24248.4206">14239 13797 280,'0'0'104,"0"0"-93,0 0-11,0 0 21,0 0 50,0 0-18,77 2-40,-49-2 7,2 0-20,-1 0-4,-1 0-34,-5 0-93,-4 0-75</inkml:trace>
  <inkml:trace contextRef="#ctx0" brushRef="#br0" timeOffset="24481.5638">14609 13901 195,'0'0'90,"0"0"-31,0 0 57,0 0-45,0 0-25,0 0-46,5 0-1,-2 0-5,0 0-167,0 0-102</inkml:trace>
  <inkml:trace contextRef="#ctx0" brushRef="#br0" timeOffset="25260.4134">15056 13781 383,'0'0'0,"0"0"-1,0 0-7,0 0 16,0 0 11,0 0 32,39 0-9,-24 0 3,-5 0-45,1-5 7,1-4-2,0-2 4,0-5-9,-1-3 0,-1-3 6,-3-2-6,-1 0 0,-6-1-3,0-1-1,0 2-33,-12 4 33,-2 5-22,-3 5 25,-1 7-9,-3 3 10,-1 0 0,-1 15-5,2 9 4,2 7 1,7 4 0,6 2 3,6-2-11,0-2 16,4-4-8,11-4 15,5-2 0,-2-3-7,6-2-6,1-5 7,0-1-12,2-1 3,3-2-2,-6-3-39,-5 2-188</inkml:trace>
  <inkml:trace contextRef="#ctx0" brushRef="#br0" timeOffset="25831.43">15616 13955 332,'0'0'38,"0"0"-18,0 0-3,0 0 23,0 0-40,0 0-11,0 36 11,0-13-9,-6 1 9,-11 0 10,-1-1-10,-2-1-56,-4 1-25,-3 1-108</inkml:trace>
  <inkml:trace contextRef="#ctx0" brushRef="#br0" timeOffset="28517.125">5020 15244 39,'0'0'297,"0"0"-209,0 0-24,0 0-40,0 0 30,0 0-34,0-4-13,0 4-6,0 0-1,0 7-7,0 6-5,3 2 12,6 0-1,1-6-5,2 3-8,3-4 12,0-3-3,1-4 5,1-1 8,2 0-4,1-3-4,2-9 0,-1-6-13,3-5 11,-6-2-33,-2-1 21,-4-3 1,-3 2-6,0-1 19,-6-4-2,0 4 4,0-4 0,0-3 0,0 5-2,-3-3 1,3 1 3,-1 5-4,-1 2 0,1 7 1,-2 4-2,0 7 2,0 5 2,0 2 13,0 0-16,0 0-5,0 0 5,0 12-31,0 15 27,0 9 4,0 3 2,0 4-2,1-4 1,6-3-1,1 0 0,-1-6 0,1-1-2,5-4 8,-1-1-6,3-4 0,3-5-13,3-5 13,1-2 0,6-6 2,4-2-5,-1 0 5,5-8-2,-3-8 6,-5-4 0,-1-1-7,-7-5 1,-3-1-2,0-5-7,1-2 5,-6-4-5,-1 4 9,-6 3-26,-5 6 26,0 6 2,0 2 9,0 3 21,0 5-20,-3 6 4,1 3 9,1 0-12,-1 0-13,2 5-13,0 16-2,0 9 7,0 3 16,0-1-7,0 1-1,0-5 8,0-2-8,0-2 0,0-4 5,0-1-8,0-4 7,0-1-2,0-3-2,0-6 0,0-2-3,0-1-3,0-2-2,0 0 4,0 0 4,2-3 0,4-11-7,3-2-19,4-1 4,2 1 10,0 5-27,-1 2 35,-7 6-15,5 2 19,-3 1-6,3 0 0,4 6-1,-2 6 7,4-2-2,-2 1-3,2-1 5,1 1 0,1-4-1,1 1 7,-1-3-6,0-4 0,2-1 5,-1 0-4,-3 0-1,0-3 2,-6-5 8,0 0-1,-6-3-4,0-3 14,-3-4-16,-2-1 9,-1-1-12,0 5 1,0 3 23,-1 5-20,-5 3 30,1 3-2,2 1-31,2 0-2,-5 15-2,5 11 3,1 2 0,0 1 3,0-4-3,5-4 0,4 0-13,3-1 9,0-6-32,5-3 0,-1-6-3,-4-5-137</inkml:trace>
  <inkml:trace contextRef="#ctx0" brushRef="#br0" timeOffset="29146.6538">5132 15009 53,'0'0'117,"0"0"-113,0 0 6,87-5 10,-49 4 11,4-2-9,0 0-8,4 0 8,-6 1-7,-5 2-11,-7 0-8,-7 0-15,-6 5-128</inkml:trace>
  <inkml:trace contextRef="#ctx0" brushRef="#br0" timeOffset="30773.5966">7538 14987 10,'0'0'101,"0"0"-26,0 0-10,0 0-11,0 0 23,0 0-59,-14-31 24,9 28-42,-4-2 0,3 2-3,-7 2 3,-2-2 0,-3 3 0,-3 0 0,3 0 0,0 0 0,2 4-5,-1 7 0,1 6 5,1 4 0,3 3-8,4 1 11,4-1-4,4-1 1,0-3 0,0-2-2,3-4 2,6-1 0,5 1-2,3-4-3,4-2 5,3-4 5,3-4 0,1 0 7,1 0-12,-4-6-13,-4-3-55,-6 3-109</inkml:trace>
  <inkml:trace contextRef="#ctx0" brushRef="#br0" timeOffset="32537.5651">7747 15013 41,'0'0'62,"0"0"-58,0 0 1,0 0 0,0 0 3,0 0-2,-55 26 16,55-10 16,0 4 1,0 2-13,0-1-6,0-1 17,3-3-37,8-3-1,0-3-4,0-2-2,-1-3 7,4-3 2,-4 0 3,2-3 20,0 0-20,0 0 3,1-13-4,-2-4 0,-4-1-8,1-1-8,-4 1-25,-4-2 33,0 3-30,0 2 9,0 4 12,-4 0-14,-4 2 23,-1 3 8,0-2 2,2 5 23,4 2-16,2-1 37,1 2-20,0-1-29,0-1-2,0 1-19,1-3 20,12 3-6,1-2 6,4-3-7,-3 2 4,2-4-9,-1 1 11,-3-4 1,-1-3 0,-3-2 16,1-7-16,1-2 13,-5-5 15,2-2-27,-3 0 22,-2 3-18,-3 3 3,0 4 18,0 6-25,0 7 25,0 6-6,0 2-16,0 1 16,0 1-20,0 22-24,3 11 17,3 8 14,-1 3 4,1 1 9,-4-3-14,-2-3 17,2-3-15,-2-4-4,0-6 12,-2-6-7,-6-3-9,3-4 0,2-5 2,3-4-12,0-4 10,0-1 0,0 0-10,0 0-10,0-3 17,0-9 0,9-4-30,4-3-9,2 1 3,8 2-30,-1-1 29,-4 4-10,3 1 32,-2 4 11,-2 2-18,0 6 25,-3 0 0,-3 0 0,0 8-7,0 7 9,-5 1-2,7 4 14,-2-4-8,2-1-1,-1 1-4,2-5 9,0-1 3,0-2-1,2 0 4,1-3-4,2-4-8,3-1 6,-2 0-8,4 0-1,-2 0 6,-5-3-2,-3-4-5,-3-1 8,-5-2-3,-2-1 0,-4-3-3,0 1 1,0-1-6,0 1-7,-9 1 8,2 3-4,1 3 12,0 4 19,-4 2-25,2 0-5,5 0 0,-3 9-10,6 6 15,0 1-1,0 2-4,0-4 4,9 1 2,2-1 3,2-3 2,-1-4-6,6-1 0,1-5 16,5-1 4,0 0 5,0 0-25,-5-2 4,-1-7 4,-3-3-5,-3-4-2,-2-2-1,-5-1 0,2-4-1,-4 1-1,-3 1 2,0 0 2,0 6-2,-13 2 0,4 5 3,1 3-1,0 0 6,3 4 0,1 1-1,2 0-13,2 0 6,0 0-6,0 0 0,0 0-10,2 8 14,8-1-9,3-1 11,1 0 0,7-3 0,2-3 13,4 0 26,-4 0-33,1 0 8,-7 0-14,-4 0 1,0 0 0,-4 3 2,-2 6-3,-2 4 0,1 3-10,-2-1 10,-4 1 0,0-1 13,0 0 7,5-1-13,-1-2-1,4 0 13,-1-3-15,5-1-8,-3-4 2,0 1 2,6-4 3,-3-1-2,3 0-2,-2 0-6,-1 0-66,-6-9-46,-5 0-170</inkml:trace>
  <inkml:trace contextRef="#ctx0" brushRef="#br0" timeOffset="34433.6343">9038 15118 4,'0'0'31,"0"0"18,0 0-1,0 0 5,0 0-15,0 0-17,88 2 17,-73-9 0,-2-1-24,2-4 21,0-2-28,0-2 1,-3-1-1,-6 1-6,0 1-1,-6 0 0,0-1-10,0 1 4,-3 4-12,-8 3-1,4 5 16,-3 3 5,-1 0-8,2 0 6,0 6-2,0 10-4,5 2 6,1 4 0,0-3 2,3-1 8,0-3-18,0-4 8,0-2-4,7-1-2,2-1 6,1-3 0,1-1-5,5-1 13,-2-2-8,7 0 0,-3 0 4,1 0-6,2-6 2,-6 0 0,-2-2 5,-1 1 1,-1 0-6,0-6 0,3 3 0,1-4-1,1 2 2,2-1-1,-3 2 4,-3 4 1,-6 3-5,0 4 0,0 0-3,0 4-3,1 8 5,-1 0 1,-1 1-3,-1-1 5,-4-1-2,2-1 0,-2-2-4,0-3-3,0-1 11,0-1-4,0-2 18,0 4-10,-2-3 3,1 1 5,-1-3-9,1 0 16,1 0-2,0 0-5,0 0 30,0 0-44,0 0 11,0 0-13,0-2-24,0-3 24,0-1-21,0 3 21,0-2 7,3 0-7,6-1-9,1-3 0,2 0-44,3 1 50,-3-1-22,5 3-7,-4 0 28,-3 2-27,-1 2 31,0 2 0,-3 0-4,2 0-5,-4 12 9,2 2 0,-2 1 6,1-2-1,3 1-5,-4-4 0,1 2 7,0-1 3,-2-1-8,3 0-2,-1-3 7,2-1 6,2-1-13,2-2 0,4-3-13,1 0 11,-1 0-109,1 0-46</inkml:trace>
  <inkml:trace contextRef="#ctx0" brushRef="#br0" timeOffset="35170.598">9967 14937 125,'0'0'26,"0"0"18,0 0-11,0 0-9,0 0 5,0 0 2,-92 24-22,78-5-3,2 1-12,2 2 10,6 2-4,4-1 12,0 0-7,0-2 9,4-5-5,9 1-3,1-5-5,7-1 1,-1-4 6,0-3 31,4-2-27,1-2 11,2 0-7,0-6-10,1-6-4,-1-5-2,-3-2 0,-2-2 11,-8-4-9,-1 3 0,-5-2-2,-5 1-4,-3 1 4,0 4-2,0 4 0,-3 6 1,-3 7 2,-5 1 23,7 0-19,-1 8-5,1 13 0,2 3-2,2 0 2,0-2 1,0-4 0,6-4-1,6-2 0,2-3-5,2 0-5,2-3-23,6-5-58,0-1 41,-5 0-224</inkml:trace>
  <inkml:trace contextRef="#ctx0" brushRef="#br0" timeOffset="38029.8171">10934 14916 139,'0'0'58,"0"0"-8,0 0 17,0 0 15,0 0-31,0 0-19,0-5-32,0 5-6,0 13-11,0 8 17,8 5 0,2-2 6,0 0-6,4-4 3,-1-2-3,-1-4 4,3-3-10,0-3 4,1-1 2,1-2 2,-1-4 2,-1-1-4,1 0 6,0 0-6,-2-3-10,-2-10-10,-4 0-32,1-6 31,-8 0-44,-1-2 1,0 0 35,-4 1-1,-7 2-5,4 3 33,1 3 2,1 4 16,4 4-5,1 3-8,0 1 41,0 0-41,3 0-1,12 0-4,7 0 4,2 3 11,0 4-13,1-3 5,-1 3-5,3-2 10,0-2-10,-2 0 5,1-1 1,1-2 7,-1 0-13,0 0 5,-3 0 3,-3 0-5,-4-3-3,-7 3 0,-4-3 6,-5 0 30,0 2-8,0-4-1,0 2-27,-15 3-2,-4 0-3,-3 0 5,-3 1 0,-2 13 14,4 2-13,2 4-1,7 0 0,7-1 3,4 1-7,3-2 2,0-3-7,0-5 0,4 1 9,7-2 0,2-3-6,1-3 13,3-3-7,0 0 0,2 0 0,-1-6 11,0-6-7,1-2-1,-5 1-3,-5-2 9,1 3-9,-5 0 0,-4 4 3,1 4 5,-2 1-2,0 3 14,0 0-20,0 0-7,0 0-12,0 4 6,0 8 13,0 0 15,0 0-15,6-1 0,1-3-2,6-3-16,1-2 18,4-3 0,0 0 9,6 0-5,-2 0 0,3-8-1,-5-5 2,1-2 1,-5-6-6,-4-3 0,2-6 2,-1-3 7,-3-3-7,-5-2 0,1-2 8,-3-1-2,-3 2-7,0 1-1,0 5 10,-11 6-17,4 4 7,-4 11 0,0 3-3,3 6 3,-1 3 0,-1 0-8,2 14 1,-1 14 3,3 10 4,3 6 0,-1 2 2,4 1 0,0 0-2,0-2 0,4-6-1,4-3-3,2-4 4,5-7 0,2-2-10,5-7 12,2-2-2,2-7 0,0-2 2,4-5-4,-2 0 5,1-2 0,-3-9 2,-6-2 10,-2-3-15,-4-2 0,-3-5-14,-2-1 8,-3 0-6,-2 6 12,-2 3-2,-2 6 12,0 3-10,0 0 13,0 6-3,0 0-20,-6 3 11,0 14-1,3 2 5,2 1-5,1-1 0,0-1-1,4-1-1,9-2-8,-1-3 10,5-3 0,1-3 8,4-3 7,3-3-12,-2 0 5,-1 0 8,-4 0-20,3-12 7,-8 0-3,-2-5 14,-2 1-5,-6-1-9,-2 2 0,1 3 14,-2 3-13,0 3-1,0 3 0,0 2-5,0 1 3,0 0-15,0 4 5,0 11 7,0 3 2,3 0 3,3 0 0,1-3-4,6-1 4,1-2 0,5-3 0,-2-1 4,4-4-1,-2-2-3,-1-2 5,1 0 0,-2 0 0,1-5-5,-5-6 9,-1-4-6,-3-1-2,-1-2 1,-3-3 5,-2-2-4,-1 0 4,-2 2-7,0 5 0,0 4-6,-9 4 5,5 4-7,-4 4-18,0 0 26,-2 0-2,1 14-15,2 5 1,2 5 4,4 0 6,1 0 6,0-3-12,1-3 12,11-3-1,1-4 3,3-2 27,0-3-21,0-3 26,4-1-19,-4-2-13,2 0 26,3 0-25,-8-2 3,5-6 6,-4-2-6,-4-2-9,0-2 6,0-4-2,-4-3 18,1-4-16,0 1 3,-4 1 2,2 0 0,-2 7-10,1 2 2,-1 7 0,-1 3-10,1 4 7,3 0 0,1 2 3,4 13 0,0 3 2,3 2 3,-2 1 4,-2-2 21,-1-1-20,0-2 5,-4-3-8,-1-2-1,-4-2-12,0-2 1,0 2-10,-9-1 8,-10 2-14,-13 1-35,-9-2-84,-7-3-141</inkml:trace>
  <inkml:trace contextRef="#ctx0" brushRef="#br0" timeOffset="39371.608">13342 14879 31,'0'0'119,"0"0"-56,0 0 26,0 0-55,0 0-2,0 0 17,-24-6-46,14 12 12,-1 8-15,-2 7 1,8 3 11,2-1-8,3 2 2,0-6-10,0 0 11,2-6-7,7-4 0,3-1 0,0-2 11,-1-3-5,5-3 1,3 0 17,2 0-15,3-9 0,-4-5-9,-6-1 7,-2-5-5,-6 2-2,-6-3 0,0 0-8,0 3-13,-3 2 19,-7 1-17,1 6-28,-2 3 44,1 3-9,4 3 12,0 0 0,4 0-3,1 6-4,1 6 7,0 1-6,0-2-2,4-2 5,5-1 3,4-3 5,0-2 7,3-1-6,0-2 7,4 0 3,-1 0 11,-1-2-25,1-11 1,-2 0 8,1-4-3,-6-1-6,-4 1-2,-6-2 1,-2-1 4,0 2-5,0 3 0,-10 0 0,-1 1 7,2 4-9,-1 2 2,4 2 0,0 2 2,1 2 2,5 0 2,0 1 30,0 1-36,0 0-5,5-3-6,7 2 11,12-2 9,4 1-7,2 2-2,-2 0 11,-3 0-10,-6 5-2,-2 11 0,-5 4-7,-3 2-3,-6 5 12,-1 2-1,-2-2 8,0-3-1,3-2-7,3-6 0,4-1-2,2-1-4,2-6 11,0-3-5,3 0 0,2-4-14,1 1-32,1-2-69,-4 0-116</inkml:trace>
  <inkml:trace contextRef="#ctx0" brushRef="#br0" timeOffset="48813.6068">14522 14836 41,'0'0'71,"0"0"-2,0 0-5,0 0 4,0 0-28,0 0 16,0 0-18,1-26-27,-1 24 19,0 1-17,2 1 2,-2 0 5,0 0-7,0 0-20,0 0 7,0 0 0,0 0-14,1 0 14,2 0 0,2 9-14,1 3 7,0 2 7,4 2 0,-1-1 2,3 0-2,3 0 0,-1-2 0,0-2-3,2 0 8,1-2-11,0 0 3,4-3-10,-1-5 7,-1-1-16,-3 0 4,-1 0 16,-5 0-38,-4-2 15,-4-8 6,-2 1-5,0-1 14,0-2-47,0 0 30,-5-2 23,-1 2-1,-1-3 1,7 2-3,-2 1 5,2 1-2,0 5 2,0 2 2,2 2 0,8 1-13,1 1 12,2 0-2,7 0 3,3 0-1,6 0 5,0 0-3,4 0-1,-1 0 1,-4 0-3,-1 0 2,-5 4 0,2-2 1,-2 1 0,1-1-1,-5-2 0,-2 0 0,-5 0 0,-5 0 0,-3 0 0,-2 0 21,1 0-4,-2 0 16,0 0-5,0 0-26,0 0-4,-6 0-3,-3 0 5,-2 0 1,-5 5-1,-3 6 0,-1 2-1,-4 4 4,3 4-5,2-3 2,4 1 0,4-4-2,7-1-9,4-3-8,0-2 17,0-2-25,8-2 18,5-1 3,5-4 6,1 0 10,-1 0-10,0-4 1,-1-7 1,-1-1-1,-6 0 8,-2 0-6,-2 2 0,-5 0 52,-1 4-34,0 2 1,0 1 23,0 1-18,0 2 4,0 0-31,0 0-22,0 0 13,0 8 5,3 2 4,2-2 0,1-1 4,0-1-8,2-2 1,3-1 3,1 0-1,7-3 5,5 0-4,0 0 4,3 0 2,-3-8-6,-5-5 0,-4-4 3,0-1 6,-6-3-7,2 0 3,-4-6 13,-3-1-11,-1-2 4,0 0-10,-1 0 13,-2-1 12,1 0-13,-1 3-11,0 2 8,0 7-6,0 5-5,0 6 1,0 6 0,0 2-13,0 0 7,0 2-22,0 20 16,-7 8 12,1 6 3,-3 3-3,3 0 1,2 0 2,0 1 0,1-4-3,0-3 0,3-3 7,0-3-14,0-1 5,0-5 2,8-2-13,4-5 10,1-2 3,1-6 7,2-3 5,-1-3-15,3 0 3,0 0 0,-3 0 4,-2-12 1,-1-2 1,-4-4-4,-1-2 6,-1-2-11,0-1 3,-2 1-2,1 4-5,-2 3 11,0 4-4,-1 7 0,-2 0 9,0 4-18,0 0 2,0 0-36,0 14 38,0 4 5,0 5 0,0-2 3,0-3 8,1 0-16,7-6 5,2 0 0,0 0-13,4-5 13,5-2 0,3-2 8,4-3-4,-2 0-4,-2-1 0,-1-14 8,-3-2-12,-3 0 7,-5-1-3,-3 2 12,-7 1-4,1 1-8,-1 3 0,0 4 5,0 4-2,-1 3 17,-1 0-3,-1 0-17,1 12-11,-4 5 11,5 4 0,1-2 0,0 1-6,0-2 6,3-3 0,3-1-5,4-2 5,1-5 0,4-2 0,4-4 0,3-1-2,1 0 2,-1 0 0,-1-4-3,0-10 8,-8-1-5,0-1 0,-5-2 8,-2 0-10,-1-4 2,-4 5 0,-1 1-2,0 4 2,0 3 0,0 3 0,-1 3-24,-2 3 20,-3 0-10,1 3 14,-2 13-17,-1 4 25,4 4-8,1 1 0,3-1 0,0-3-1,0-5 1,3-1 0,9-4-9,7-1 9,5-4 0,3-3 13,3-3-7,-1 0 1,3 0-7,-2-7 0,-1-8 4,-3-3-4,-2-2 0,-6-2-1,-6-1-1,-5-1 1,0 1 1,-4 4 0,0 2 16,2 7-14,-3 2 27,2 4 0,-1 4-27,6 0 1,0 0-3,3 15 0,1 1 15,-1 2-11,-1 0 0,2 1 1,-1 0 3,1-2-8,-1-2 0,-6-3 4,-6 0-9,0-2-22,-6 4 15,-19 0 2,-12 0-13,-7 0-59,-3-2-86</inkml:trace>
  <inkml:trace contextRef="#ctx0" brushRef="#br0" timeOffset="50028.3296">16791 14876 141,'0'0'116,"0"0"-68,0 0 11,0 0 11,0 0-52,0 0 33,-9-7-41,3 7-5,-5 0-1,-1 16-2,-1 7-2,2 2 0,3 1 3,5-2-10,3-2 6,0-2 1,0-2-4,9-4 9,7-2-1,0-5 17,4-4-13,0-1-8,4-2 7,1 0-7,-1-2 23,-6-6-20,-2-3 0,-7 0-3,-6-1-17,-3-3-15,0 0-8,-6-1-24,-7 1 12,-2 0 14,3 1 29,4 4-1,0 0 19,5 3-9,3 3 16,0-1 3,0 0 24,0 2-18,0 2-23,14-3 2,4 0 3,6 1-9,-2 1 2,2 2 0,1 0 3,-5 0-3,1 11 0,-3 1 0,-3 0 5,-6 2-10,-3-2-1,-5 4 6,-1 0-12,0-1 19,0-2-7,0-4 19,0-3-8,0-3-9,0-1-2,0-2 1,0 0 11,0 0-10,2 0 2,8-3 19,5-14-14,8-6 6,2 2-15,0 3-18,-5 7 17,-4 4-6,-8 4 7,-2 3 0,0 0-15,1 10 15,-1 9-1,0-1-6,0 0 3,0 2 8,3-5 0,0 3 13,1-5-11,2 1-12,2-4 5,2-3-91,-3-3-66</inkml:trace>
  <inkml:trace contextRef="#ctx0" brushRef="#br0" timeOffset="53741.0926">4862 16001 104,'0'0'80,"0"0"-33,0 0 14,0 0-17,0 0 10,0 0 1,0 0-11,3-24 9,-3 24-53,0 0 3,0 0-3,0 6-43,1 15 36,1 7 7,-2 5 3,0 3 6,0 3 5,0-2-14,0-1 0,0-6 13,0-3-15,0-3 6,0-3-4,0-1 0,4-4-2,1-2 2,5-2-2,5-1-12,3-4 14,3-2 2,6-5 2,6 0 16,2-5-12,-6-7-4,2 1-4,-5 3 7,-7 1-22,-7 4 3,-2 3-72,-4 0-76,-6 0-132</inkml:trace>
  <inkml:trace contextRef="#ctx0" brushRef="#br0" timeOffset="55449.9841">5439 16207 87,'0'0'77,"0"0"-22,0 0-32,0 0 6,0 0 12,0 0-29,-46-36 30,37 36-37,3 0-1,-6 0-4,3 10-6,-3 5 3,2 3 3,4-1 0,3 1-7,1-1 7,2-3-1,0 1-5,0-1-4,2-2 10,5-3-14,1-2 11,2-2-3,1-3 12,-1-2-3,2 0 8,0 0-6,0-3-3,-2-3-1,-2-3 2,-2 1 2,-3-1-3,-3-3-2,4 2 0,-4-3-2,0 1 2,0 2-2,0-2 2,0 3-2,0 0 2,0 0 0,0 0-7,3-2 8,11 0-1,2 3 0,-1 2-2,7 2-3,-5 4 5,1 0-6,-1 10 6,0 5-15,-4 3 13,1-2-5,-7-2-2,-2 0 8,-1-4 2,-4-2 5,3 0-6,0-1-12,2-1 12,-4-3 5,2-2-2,0-1-3,0 0-3,2 0-1,2 0 4,-1 0 4,6-10 11,1-4-15,1-1 0,-2 0 5,0 1-3,-6 5-2,-5 5 11,2 3-9,-3 1 18,3 0-20,2 0-26,3 11 25,0 3 1,3 1 2,3-1 7,0-1-2,2-1-1,1-1 13,-1-4-17,-4-1 8,4-3-9,-4-3-1,3 0 5,-1 0 2,-1 0 0,2-12-2,-1-3-3,-4-2-4,-6 1-9,-4-2 11,0 0 0,0 0-20,0 0-15,0 6 4,0 4 15,0 5 16,0 1 0,-1 2 8,1 0-8,0 0-19,0 3 11,0 7 7,9-3 1,0-1-3,4 0 4,-1-1-1,3-1 2,3-1 7,4-1-5,2-2 9,0 0-12,-6 0 11,4 0-11,-5 0 1,4-3 1,-2-5 5,-4-1-8,-3 0 0,-5 0 1,-4 0 12,-3-1-3,0 2 18,-1-1-18,-12 1-2,-1 4-8,3 0 18,-2 4-13,4 0-8,0 0 3,6 0 0,-1 13-12,4 3 12,0 4-1,0 1-2,7-3 3,5 0 19,2-4-14,2-5-1,-2-1-4,3-3 8,4-2-8,-1 1 13,5-4 10,-1 0 6,1-4-29,-1-6 8,-3-5-3,-3-2 3,-6-2-15,-6-2 7,-3 0-9,-3 1 6,0 2-1,0 3-6,-3 3 1,-5 4-5,1 2 8,1 2 6,1 3 5,1-1 18,4 0-16,0 2 1,0 0-8,0 0-20,0 0 10,10 0 6,2 0 4,6 0 3,-1 0-3,-1 5 0,2 7-3,0 1 0,-6 4 0,3 1 1,-5 2 2,-4 1-8,1 0 11,-4-3-3,0 0 31,2-3-30,1-3 6,2 0-7,-1-5-2,0 1-2,2-3-6,2-5-28,4 0-26,1 0-108</inkml:trace>
  <inkml:trace contextRef="#ctx0" brushRef="#br0" timeOffset="56306.4573">7246 15849 160,'0'0'164,"0"0"-52,0 0-55,0 0-5,0 0-52,0 0 0,18-6 0,10 6 11,5 0-1,3 0 1,4 0-5,2 0-6,-2 0 0,-1 0 2,-6 0-14,-6 0 8,-8 0-65,-10 4-2,-4-1-88,-5 0-35</inkml:trace>
  <inkml:trace contextRef="#ctx0" brushRef="#br0" timeOffset="56561.4365">7458 15888 117,'0'0'26,"0"0"38,0 0-17,-5 90-5,5-63 19,0 2-28,0-2 14,6 0-24,-1-1-18,2-2 6,-4-3-11,-1-3 0,1 0 2,0-5-2,-2 1-23,2-1-30,0-5-66,0-3-85</inkml:trace>
  <inkml:trace contextRef="#ctx0" brushRef="#br0" timeOffset="57405.3834">7813 16191 199,'0'0'25,"0"0"-25,0 0 0,0 0 0,0 0 20,0 0 5,18 5 65,-2-5-41,-1-4-11,3-7-18,-3-2-16,-2-1 12,-1-1-14,-4 0-1,-1 0 12,-7 2-8,0-1-10,0 2 4,-12 0-46,-3 1 21,1 4 4,-2-1 18,5 3 0,3 4 1,4 0 3,4 1 11,0-2-11,0 2 0,0 0-2,0 0-10,7 0 12,6 0 0,7 0 9,1 0-3,1-1 0,-1 1-12,0 0 6,0 0 0,0 7 3,1 4-3,-4 2 0,0 2 0,-5 2-1,-2 1 1,-5-2-1,6 0 3,-5-3 2,4 0 2,0-2-5,0-2 10,0-3-1,0-1-2,3-2-6,4-3 8,1 0 21,5 0-2,0-11-15,0-5-2,-5-2-6,2-3-5,-3-4-1,-3 1 0,-6 1 8,1 1-6,-4 6 0,-4 6 5,-2 5 5,0 3 2,0 2-4,0 0-7,0 4-6,0 12-3,0 6 6,0-4 7,0-2 3,0-1-17,0-4 7,6 0 0,1-1 0,3 0 0,1-6-3,7 0-1,-2-4-57,4 0-58,-5 0-105</inkml:trace>
  <inkml:trace contextRef="#ctx0" brushRef="#br0" timeOffset="57618.3715">8407 15904 487,'0'0'75,"0"0"-75,0 0-17,0 0 0,0 0-8,0 0 16,-2 0-84,2 0-195</inkml:trace>
  <inkml:trace contextRef="#ctx0" brushRef="#br0" timeOffset="58835.3748">8753 16011 3,'0'0'230,"0"0"-162,0 0-45,0 0 27,0 0-2,0 0 12,-3-23 5,-3 20-50,0 2 0,-3 1-15,-3 0 6,0 0-13,-6 3 7,-1 12 0,4 3-6,0 3 10,3 0-8,3-1 0,4-2 4,4-3-10,1-3 9,0-1-6,0-3-2,4-1-8,7-3 16,1-1-4,4-3 5,5 0-3,2 0 3,1-14-14,-1 0-13,-5-3-28,0 1 0,-7 2-5,-3 0 46,-3 2 14,-5 5 6,0 1 14,0 3 30,0 3-37,0 0-6,0 0-7,0 1-41,0 10 41,0 4 6,0-2-5,0 3 0,0-3 1,6-3-4,3-3-12,4-3 14,1-1 0,4-3 5,0 0-3,1 0 7,-3-3-3,-2-8-8,-2 0 2,4-3 0,-2-1 8,2 3-7,-5 3-1,-3 3 34,0 6-5,-2 0-8,1 0-21,1 2 2,1 8-9,-2 2 7,-4 2 0,0-3 0,-1 2 8,-1-3-8,1-1 0,-1-3 5,1-3 0,-1 0-5,-1-3 0,3 0 0,0 0-18,0 0 18,3-6 2,3-9-1,4-3 13,5-3-14,0 3 3,3 3-6,-3 3-5,0 4 8,0 7 0,-2 1-8,-4 0 3,6 1 5,-9 11 0,-1 2-6,0 1-3,-6 0 6,5-3 3,1 2 0,1-4 1,6-1-1,-5-2-7,5 0 7,-1-4-91,0-2-60</inkml:trace>
  <inkml:trace contextRef="#ctx0" brushRef="#br0" timeOffset="60348.6045">9562 16004 286,'0'0'85,"0"0"-8,0 0-17,0 0-10,0 0-21,0 0-13,-33-24 2,18 24-18,-6 0 0,3 8-3,-3 9-2,10 0 1,1-1-2,4-1-14,6-1 7,0-2-2,0-3-1,0-1 5,0-4-18,8-1 12,3-3-17,2 0 20,0 0 7,2 0-5,1-7 3,-5-1-2,-4 2 20,-2 2-9,-5 1 3,3 3 9,1 0-12,0 10-6,4 11 6,1 5 34,-4 3-29,-5 3 15,0 0-4,0 2-6,-14-2 13,-2 3-17,-2 6-5,-5 1-1,3-2-1,0-8-13,8-17-4,8-9-5,2-6 6,2 0-25,0-8 29,0-11-18,0-4 31,0-1 0,13 2 6,1-1-5,5-1 11,1 0-11,5 1 1,-1-1-2,4 2 3,-1-1 3,4-1-5,1 1-1,1 2 20,-2 2-18,-3-1 7,-4 5-4,-4 1 3,-6 3-7,-6 0-1,1 1 1,-4 2 19,-4 2 9,1 2-4,-2 4 6,0 0-28,0 0-3,0 0-2,0 0-13,0 0-18,0 0-42,0 11 60,0 9 4,0 3 17,0 1-7,0-2 1,1-2 0,11-4 0,-2-2 0,7-4 0,-2-4 4,4-3-1,-1-1 11,1-2-12,-4 0 1,2-3 11,-3-9-11,0-3-1,-2-3 9,-2-1-9,-2 0-3,-5 2 1,-2 1 0,1 4-4,-2 4 14,0 5-10,0 3 23,0 0-23,0 0-15,0 15-20,0 6 35,0 0 11,3 0-4,0-4-7,6-3 11,-2-2-4,4-5-6,-1-2 2,2-4-1,6-1 20,0 0-9,1-1-6,1-14 9,-1-5-9,2-4-4,-6-4 0,0-3-3,-5-3 34,-2-1-11,-2-2 7,-6-1 18,0 1-42,0 2 19,0 4-15,-5 5-8,-4 3 22,0 8-22,-1 4-2,7 7 0,-2 4-20,2 0 17,2 7-11,-2 20-9,1 14 16,2 7 7,0 2 0,0-3 4,3-7 3,8-4-10,4-7 3,-3-2-10,2-4-4,2-4-83,0-7-13,-3-6-70</inkml:trace>
  <inkml:trace contextRef="#ctx0" brushRef="#br0" timeOffset="61442.3651">10578 16025 35,'0'0'83,"0"0"-50,0 0-20,0 0 12,0 0-14,0 0 2,-90 22-8,77-8 7,3 1-12,6-3 0,2 0 7,2-3 0,0-1-7,0-1 0,0-2-6,0-2 7,3-2-1,5-1 0,4 0 0,0 0 29,1-8-18,-1-2-3,-4 4 7,-5 0-12,0 2 36,-3 4-6,1 0-21,-1 0 27,0 0-39,3 0-2,3 1-2,3 11-22,-3 3 26,6 0 0,3-1 4,1-2-3,7-2 2,-3-4-3,0-1 0,1-3 6,1-2-6,-2 0 0,-1-5 4,0-7 3,-5-5-4,2-2-3,-4-4 8,-1 1-4,-5-4-4,-4 5 0,-2-2 4,0 4 4,-4 2-8,-9 5 0,-1 3-5,4 5 14,2 2 0,7 2 0,1 0 12,0 0-17,0 0-4,0 0-9,6 3 3,7 6 12,1-1-1,5-3 15,2-2-17,6-3 41,6 0-23,1 0-1,-1 0-11,-3 0-2,-6 0-7,-7 7 0,-6 9-14,-4 4 7,-5 4 8,-2 0-1,0 0 14,0-3-7,0-3-7,0-1 0,9-4 2,-3-3-14,1 1 12,4-6-30,2-1-17,5-1-10,-2-3-116</inkml:trace>
  <inkml:trace contextRef="#ctx0" brushRef="#br0" timeOffset="62501.6302">11696 16017 313,'0'0'76,"0"0"-10,0 0-36,0 0-26,0 0-1,0 0-3,-76 23 0,66-1-11,4 1 16,4-1-5,2-2 6,0-2-4,0-2 10,2-2-12,5-2 7,2-3-11,2-3 7,1-4-3,0-2 7,1 0-2,1 0 6,-1-5-10,0-7 4,2 0 9,-4-3-11,-1-2 0,0-1-3,-5-1-19,-2-4 5,-3 2-14,0 3 6,0 3 12,-3 5 0,-10 4 7,8 2 1,1 3-4,4 1-2,0 0 6,0 0-11,0 6 8,4 5 2,-1-2 3,9 0-7,0-3 17,1-2-8,1-2 9,-2-2-2,4 0 17,-2 0-13,0 0 6,3-9 0,2-5-15,-5-1 1,2-1-5,-8-1 0,-5 0 13,-3-1-9,0 0 6,0 0-1,-9 0-5,-5 2-4,-2 1 0,1 1-11,-1 4 11,5 0 0,4 5 0,5 3 14,2 1-11,0 1-6,0 0-11,4 0 4,10 0 10,8 1 1,5 9 7,-1 1 0,2 3 2,-3 0-9,-1 3-1,0 1 1,-6 3 4,-3 2-4,-2 1 4,-5 0 3,4-1 1,-5-2-3,-1-2-6,-1-1 6,2-2 3,-3-5-9,4 0 0,0-4-1,0 0-4,3-4-9,-1-3-44,7 0-68,-2 0-94</inkml:trace>
  <inkml:trace contextRef="#ctx0" brushRef="#br0" timeOffset="65540.4843">12641 15738 48,'0'0'68,"0"0"-23,0 0 44,0 0-15,0 0-33,0 0 33,-3-14-57,3 14-3,-3 0-14,1 1-23,-1 19 23,0 10 8,0 6-3,3 4 11,0 2-9,0-2-8,0-3 1,5-5-1,7-7-4,1-3 5,2-7 0,3-3 3,0-3-1,-2-5 0,2 0 2,0-4-2,3 0 22,4-8-18,-2-9-4,1-1 21,0-3-14,-5-3 3,-3-3-11,-1 0 5,-4-3 12,-2-2-14,-2 1-3,-4 1 3,-2 1-2,-1 2-4,0 4-7,0 7-54,0 7 1,-4 7-51,-5 2-173</inkml:trace>
  <inkml:trace contextRef="#ctx0" brushRef="#br0" timeOffset="67833.3424">13114 16044 116,'0'0'98,"0"0"-98,0 0 0,0 0 0,0 0 15,0 0 17,64 8 27,-46-8-7,3 0-52,-5-8 12,2-4-12,1 0 1,-2-2 14,-1-4-15,-2-1 3,-3-5 1,-3-1-1,0-2-4,-5 2 1,-3 0 0,0 0-6,0 6 12,0 2-2,0 5 5,0 6-3,0 5 3,0-1 15,-2 2-18,-1 9-12,3 17 7,-3 10-1,0 6 31,2 2-31,-6 1 19,6 0-4,-4-1-8,1-2 25,1 0-22,0-3 4,0-1 6,0-5-7,2-5-13,1-4 0,-2-4 11,2-6-4,-1-4-7,-1-4 0,2-4 1,0-1 6,0-1-7,0 0 8,0-9 6,0-12-10,3-6-4,3-5-6,3-5-3,1-4-30,0-3 19,-3 3 0,3 0-16,-1 5 33,0 4-14,2 8 17,-1 4-5,-1 7 14,6 3-9,-1 0 0,3 3 5,3 3-11,1 2 6,1 2 0,-5 0-2,-3 4 2,-8 10 0,-3 1 0,-3 1-21,0 4 15,-4-2 6,-12-1 0,-1-1-12,-1-2-12,0-4 6,0-2 0,5-3-28,0-4 30,5-1 11,3 0 5,4 0 11,1 0-11,0 0 0,0-1-5,0-3 2,3 3-1,12-2 4,-2 1 0,2 1 4,0 1 4,5 0-8,-1 0 0,5 0 5,1-3-5,-1-2 0,2 1 1,-4-4 4,-3 1-2,-5-4 9,-1-1 25,-1-4-25,2-5 5,0-5-10,-2-1-2,0-2 11,-3 1-14,-3 1 8,0 2 21,-3 3-20,-1 2 19,1 7-16,-3 4-7,0 6 18,0 3-2,0 0-21,0 4-2,0 23-32,0 16 32,0 7 0,0 3 10,0 2 16,0-4-18,-5-2 14,1-4-3,-2-2-18,3-6 8,-2-4-6,2-5-1,0-6 3,1-4-1,0-6-4,-1-4 0,3-4 2,0-2-3,0-2 1,0 0 0,0 0 18,0-8-13,0-10 3,3-8-8,6-5-18,1-4-3,4-5-9,1-1-11,0 2 27,-1 6-16,0 6 18,-1 4 6,-1 3-8,1 4 13,-2 5-1,0 3 2,-1 3-7,-3 5 7,2 0 0,1 0-6,0 1-3,-3 11 6,-2-1-6,-1 1-7,-4 3 6,0 0-34,0 3-10,-13-1 23,-8-1-25,-3-1-21,4-4-29,3-4 29,8-4 35,4-3 23,4 0 19,1 0 70,0 0-27,0 0-7,0-1-32,6-1-2,3 1 5,4 1-2,1 0 7,0 0 15,1 0-16,3 0 2,-3 0 8,4 0-9,0 0 13,1 0-11,3 0-1,2 0-7,-1 0 1,3-3 21,-3-6-20,-5-2-7,-4 1 13,-4-1 8,0-1 9,-5-1 32,-6-2-56,0 0 10,0-2-17,0 2 1,-1 2-3,-5 2 2,0 5 0,0 1-4,3 4-15,0 1-10,2 0-10,1 0-32,0 9 54,0 11 14,0 0 3,1 1 0,7 0 9,2-2-9,-1-4 0,0-2 4,6-4 29,0-1-9,4-5 43,0-1-28,1-2-31,-1 0 14,-2 0-8,1-5-9,-6-4 27,-1-5-18,-2-2 7,-4-4-5,-1-3-12,-2 1-4,-2-2 0,0 3 0,0 4-11,0 4-20,0 2 10,0 6 17,0 4-15,0 1 17,0 0-6,0 0-9,0 0 10,0 0-3,9 3 10,4 3-7,5-1 20,5-1-17,2 2 4,2 0 0,-5 3 2,-2 5-2,-6 3 0,-6 6-14,-7 6 4,-1 2 10,0 0 3,0-1 12,-4-4 27,1-5-33,1-3-3,2-5-3,0-4-3,0-3-4,3-5-15,3 1-58,5-2-18,-4 0-64</inkml:trace>
  <inkml:trace contextRef="#ctx0" brushRef="#br0" timeOffset="69281.5451">15435 15710 244,'0'0'105,"0"0"-105,0 0-3,0 0 3,0 0 7,-55 86 4,34-59 8,-6 1 5,-1 4-10,-8-2-1,0 3-5,1-4-1,2-3-10,7-4 3,2-5 0,7-7-5,6-2-1,3-4 6,7-1 0,1-3 2,0 0-4,0 0 1,0 0-16,0 3 6,12 4 11,3 1 20,7 3-4,5 1-12,5 1 4,2 1-8,5-1 2,4-2 2,-3 0-4,-1-2 0,-2-4 0,-1 0 9,-3-1-18,0-4 9,-5 0 0,-4 0-1,-8 0 9,-1-10-2,-7 1 10,-5-3 13,-3-3 23,0-3-6,0-3-25,0-5 7,-5-1-19,-1-6 6,-3-3-4,0-3-3,2 0-13,-5-2 5,5 2 0,-4 3-11,3 4 11,0 10-22,-3 3-10,1 8-46,1 4-3,4 4-22,2 3-54</inkml:trace>
  <inkml:trace contextRef="#ctx0" brushRef="#br0" timeOffset="70452.6357">15851 15957 37,'0'0'163,"0"0"-127,0 0-35,0 0-1,0 0 31,0 0-16,-17 77 33,17-59-32,0-2-14,0 1 12,1-3-13,8-2-1,1-4 5,4-2 5,-1-2 2,5-1 13,5-3-25,3 0 27,1-5-25,-2-5-1,0-6 0,-6 0-1,-1-2-11,-6-3 1,-3 1-6,-5 3 13,-4 6-1,0 6 4,0 0-2,0 5 16,0 0-2,0 0-12,0 11-7,-1 7 1,1 2 6,0-2 0,0 0-1,4-2 3,10-2-8,-2 0 5,2-7-1,0-2-4,5-2 12,1-3 1,4 0-7,1 0 3,-3-11-6,-1-4 3,3-2 0,0-4 9,-2-3-9,-1-7 4,-1 1 3,-4-4 9,-4-3-16,-3 0 18,0-5-13,-8 2 29,2-1-19,-3 1-8,0 3 12,0 6-12,0 5-7,-4 8 0,-2 11 6,1 5 16,-1 2-21,-4 15 5,-8 18-12,-1 12 6,-1 11 0,7 1 0,4 4 3,7-6 4,2-4-7,0-7 0,10-8-1,6-5-3,0-7 2,7-6 2,0-6-7,3-6-3,2-5-15,2-1-74,0 0-54</inkml:trace>
  <inkml:trace contextRef="#ctx0" brushRef="#br0" timeOffset="71490.5689">16624 15993 279,'0'0'108,"0"0"-73,0 0-14,0 0-21,0 0 10,0 0 12,-36-33-22,16 33 0,0 7-5,-1 13 9,2 2-8,5 1 4,3-2 0,6-1-10,4-5 10,1-2-1,0 0 0,0-5-12,6-3 13,7-2-5,2-3 5,1 0 8,2 0 0,0 0-8,-4-5 5,-1-3 3,-3-2-7,-1 2-1,-1-2 0,-2 3 0,-3 3 3,-2 1 2,-1 3 12,0 0 7,0 0-24,3 0-7,3 0 0,3 7 4,1 2 3,3-3 0,0 0 5,0-2 2,4 0-14,-1-3 9,0-1-2,0 0 5,-2 0-5,1-3 0,-1-6 6,-1-5 1,1-2-6,2-2-1,-7-3 0,-3-1 8,-3 0-5,-3-1 2,0 4-5,-3 1-5,-4 4 2,-1 7 3,0 3-18,1 0 16,4 3 4,0-1 5,3 2-7,0 0-6,0 0-12,2 0 3,9 0 15,2 3 0,1 3 3,4 0 3,0 2-3,3-2 2,5 1-5,-1 1 0,0 2 2,0 4 1,-6 0 2,-3 4-5,-7 0 0,-1-2 0,-4 2-5,-1-3 0,-3 2-5,0-3-11,0 0-75,0-4-60</inkml:trace>
  <inkml:trace contextRef="#ctx0" brushRef="#br0" timeOffset="74559.6224">5056 17253 238,'0'0'22,"0"0"-14,0 0 11,0 0 3,0 0 46,0 0-12,0-33-11,0 30 3,0 0-11,0 1-11,-2 1 6,-1-2-32,-1 1 1,-2-1-1,-1 2-4,-1 1 1,-1 0 3,-2 0 0,-3 0 0,-3 0-14,1 4 9,-2 7-2,3 2-7,3 2 12,0 3-23,6 0 16,2 2 8,2-2-35,2-1 15,0-1 8,0 0-13,9-3 21,3-1-9,0-3 14,3-1-4,-2-3 0,-2-2-1,-2-3 3,1 0 2,-1 0 16,2-4-14,-3-6 1,0-3 9,-2-2-7,2-2-5,-3-1 0,-2 2 3,0 1 9,-1 4-1,-1 3-9,-1 5 15,0 3-12,0 0-7,3 0 2,2 0-31,4 9 10,1 6 15,5 0 6,1-1 6,-2 0-1,5-1-7,-7-3 2,3-4 0,-1-1 0,-1-5 0,-1 0 0,2 0 9,3-2-4,4-10-1,-1-5-4,-1-1 4,-5 0-4,-6 0 3,-2-2-1,-4 2 12,-2 0-14,0 0 16,0 0-16,0 3 0,-6 3-2,-3 2 2,3 3-1,0 4-2,3 2-13,3 0 16,0 1 5,0 0-3,0-2-4,0 2-27,0-1 13,9 1 12,10-2 4,1 2 3,2-1-3,-1 1 0,3 0-2,-3 0 5,-2 3-3,2 7 0,-6 5-4,1 2 3,-5 2-8,-5 4-7,0-2 9,-3-3 14,4-2-4,1 0 1,-1-4-4,5 1-2,0-5-6,2-1 8,3-1 14,1-1-14,5-5 15,2 0 16,2 0-28,3 0-6,-5-7 2,-1 0-73,-8 1-88</inkml:trace>
  <inkml:trace contextRef="#ctx0" brushRef="#br0" timeOffset="76721.2428">5945 17215 113,'0'0'104,"0"0"-48,0 0-8,0 0-27,0 0-12,0 0-15,0 0 6,0-1-11,3 1 11,9 0 15,-2 0 14,2 0-26,0 0 11,3 0-13,1-2 5,-2-4 5,5 0 9,-7 2-14,-4-4 1,-1 2 5,-4-1-4,2-3-8,-5 3 0,0-4 8,0 3-22,0 0 13,-12 2-18,3 3 11,-6 0-9,0 3 8,-2 0-9,-2 0 11,0 4 0,2 9 7,1 3 0,1 4-3,7 4 4,4-2-2,3 4-6,1-2 7,0-1 10,5-1-2,6-2-3,7-2 4,-2-3 1,7-5-10,2-2 17,1-3-7,-1-4 7,3-1-12,-1 0 6,0 0-11,-2-8-20,0-4-58,-5 0-108</inkml:trace>
  <inkml:trace contextRef="#ctx0" brushRef="#br0" timeOffset="77769.6357">7474 16940 130,'0'0'105,"0"0"-74,0 0-11,0 0-13,0 0 4,-86-74 22,66 65-6,2 2 18,-1 4-39,0 1 2,2 2 3,-4 0-9,2 8-2,-2 11 0,5 11 4,1 6-10,4 10 7,-1 5-1,6 4 24,2 1-16,1-2 0,3-1-3,1-4 6,16-5-22,11-3-2,4-10 13,5-3-5,3-10 6,3-7-1,2-4 5,-3-7 0,0 0 4,-2-3-8,-3-17-1,-1-4 13,0-4-13,0-9 6,-5 0 13,-1-2-16,-8-2 45,-6 2-7,-8 0-10,-8 0 12,0-4-16,-5 3-3,-12-3-17,0 1 1,-4 2-15,2 2 7,-1 8-10,1 7 8,-3 8-48,4 8-19,-6 7 7,-3 1-89,0 19 6,2 2-45</inkml:trace>
  <inkml:trace contextRef="#ctx0" brushRef="#br0" timeOffset="78149.6544">7974 17461 498,'0'0'158,"0"0"-135,0 0 21,0 0-17,0 0-25,0 0-4,0-11 2,0 10-50,-3-2-47,0-2-118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3-14T09:30:37.4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870 14957,'0'-23,"-23"23,-1 0,-23 0,24 23,-24-23,23 0,1 24,-1-24,0 0,1 23,-1-23,1 24,-1-24,1 24,-1-24,1 0,-1 0,24 23,0 1,0-1,0 1,0-1,0 24,-23-23,23 23,-24 0,24 0,0 23,0-23,-23 24,23-24,-24 24,24-1,0 1,0-24,0 0,0 23,0-23,0 0,0 0,0 0,0 0,0-23,0 23,0-23,0-1,24 24,-24-23,23-24,1 23,-1 1,1-1,-1-23,1 0,23 0,0 0,-24-23</inkml:trace>
  <inkml:trace contextRef="#ctx0" brushRef="#br0" timeOffset="739.6949">2893 15004,'0'-23,"23"23,1 0,-1 0,1-24,-1 24,1 0,-1-23,24 23,-23 0,-1 0,25-24,-25 24,1 0,-1 0,24 0,-23 24,23-24,-47 23,23 1,1-1,-24 25,0-25,0 24,23-23,-23 23,0 0,24 0,-24 0,0 23,23-23,-23 24,0-24,24 23,-24 1,23-24,-23 24,47-24,-47 0,24 0,23 0,-47 0,23 0,1 0,-24-24,0 24,0-23,0-1,-47 1,47 0,-71-24,48 0,-48 0,24 0,-23 0</inkml:trace>
  <inkml:trace contextRef="#ctx0" brushRef="#br0" timeOffset="1657.5586">1082 14887,'23'0,"-23"23,24 1,-1-24,-23 23,24-23,-1 24,1-24,-1 23,1 1,-24 0,47-1,-23 1,23-1,-24 1,1-1,23 1,23-1,-46 1,23-1,23 1,-23-1,24 1,-24-1,24 24,-1-47,-23 47,24-23,-1-1,-23 24,24-23,-1 23,-23 0,0-23,24 23,-24-24,0 24,0-23,0-1,0 1,0 23,24-47,-24 23,0 1,0-1,0 1,-24-24,24 23,1 1,-25-24,24 23,-23-23,-1 0,1 0,-1 0</inkml:trace>
  <inkml:trace contextRef="#ctx0" brushRef="#br0" timeOffset="2628.8658">1764 14722,'23'0,"1"24,-24-1,23 1,-23 23,24-24,-1 1,-23 23,24-24,0 1,-1 23,24-23,-23-1,-1 24,24-23,-23-1,23 1,0-1,0 1,0-1,0 24,23-47,-23 24,0-1,1 1,-1-1,0-23,0 24,23-1,-46-23,23 24,0-24,0 0,0 0,23 0,-46 0,23 0,0 0,0-24,0 24,0-23,0-1,-23 24,23-23,-24-1,24 1,-47-1,47 24,-47-23,0-1,24 1,-24-1,0-23,0 24,0-1,-24 1,24-24,0 23,-23 0,-1 1,24-24,-23 0,-24 23,47 1,-47-24,23 23,1 1,-24-1,0 1,23-1,-47-23,24 47,0-23,0-1,-23 1,23-1,-24 24,1-23,-24 23,47 0,-48 0,25 0,-1 0,-23 0,24 0,23 0,-24 23,1-23,-1 0,24 24</inkml:trace>
  <inkml:trace contextRef="#ctx0" brushRef="#br0" timeOffset="3831.597">776 15334,'0'23,"0"1,0-1,24 1,-24-1,23 1,-23-1,0 24,24 0,-1 0,1 1,-1-1,1 0,-1 0,1 0,-1 0,1 0,-1 0,24 0,0 0,-47 0,71-24,-48 24,1 0,23 1,0-25,-23 24,23-23,0 23,0-24,0 1,0-24,0 23,0-23,0 24,0-24,0 0,-24 0,25-24,-25 24,24 0,-47-23,24 23,-1-24,-23 1,0-1,24 1,-24-1,0 1,23-24,-23 23,0 0,0 1,0-1,0 1,0-1,0 1,-23 23,23-24,-24 1,24-1,0 1,-23-1,23 1,-24-1,24 1,-23-1,23 1,-24-1,1 1,23-1,0 1,-24-1,24 1,-24-24,24 23,0 1,-23-1,-1 0,24 1,0-24,-23 47,-24-24,47 1,-24-1,1 1,-1-1,-23 1,24-1,-1 24,-23-23,24 23,-24-24,0 1,23 23,1-24,-48 24,48 0,-1 0,-23 0,0 0,0 0,23-23,-23 23,0 0,24 0,-24 0,0 0,23 23,-46-23,46 24,-46-1,23 1,23-1,0-23,1 24</inkml:trace>
  <inkml:trace contextRef="#ctx0" brushRef="#br0" timeOffset="4881.5647">2658 14628,'0'24,"0"-1,23-23,1 0,-1-23,1 23,-1-24,1 24,-1-23,1-1,23-23,0 24,-24-24,24 23,0-23,0 23,0-23,-23 24,23-1,-23 1,-1-1,24 1,-23 23</inkml:trace>
  <inkml:trace contextRef="#ctx0" brushRef="#br0" timeOffset="5498.6502">2634 14769,'24'0,"-1"0,1 0,-1 0,1 0,-1-23,1 23,-1-24,1 24,23-23,-24-1,1 1,23-1,0 1,-24-1,24-23,0 24,1-24,-25 23,24 1,-23-1,23 0,-24 1,1-1,-1 1,1 23,-24-24,23 24,1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7:28:55.36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394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1" timeString="2022-03-11T07:22:23.320"/>
    </inkml:context>
  </inkml:definitions>
  <inkml:trace contextRef="#ctx0" brushRef="#br0">1732 895 95,'0'0'129,"0"0"-60,0 0 21,0 0-34,0 0-19,0 0 0,0 0-12,3-6 17,0 6-19,-3-3-1,0 3 4,0 0-26,0 0-9,0 3-3,0 15 3,0 9 9,0 10 1,0 1-1,0 5 5,0 0-3,4-6-2,-1 1 0,3-5 1,3-1-1,4-4 0,-7 0-8,-1-3 8,-2 0-34,-3-2-6,0-2-30,3-7-42,-3-8-26,0-5-62</inkml:trace>
  <inkml:trace contextRef="#ctx0" brushRef="#br0" timeOffset="329.979">1772 875 94,'0'0'35,"0"0"-32,0 0 12,0 0 39,0 0-24,92-54-4,-72 46-14,1 4-8,-3 2-4,3 1 8,-4-1-10,-3 2 2,1 0-30,-3 0-31,-3 0-46</inkml:trace>
  <inkml:trace contextRef="#ctx0" brushRef="#br0" timeOffset="591.9778">1803 1068 26,'0'0'72,"0"0"-32,0 0 32,0 0-2,0 0-23,0 0-25,93 7 5,-69-7-20,0 0-1,-5 0 2,-1 0-8,0 5-8,-6 2-45,-5 6-54,-4 3-80</inkml:trace>
  <inkml:trace contextRef="#ctx0" brushRef="#br0" timeOffset="819.2631">1787 1355 117,'0'0'34,"0"0"-5,0 0 49,0 0-27,0 0-26,105 5-22,-77-5 3,3 0-3,-1 0-2,0 0-1,-5 0-10,-4 0-64,3 0-113</inkml:trace>
  <inkml:trace contextRef="#ctx0" brushRef="#br0" timeOffset="1477.8472">2194 1205 44,'0'0'107,"0"0"-78,0 0 33,0 0 19,0 0-19,0 0 8,36-70-52,-24 66 0,0 1-18,1 3 0,2 0-4,3 0 2,-3 15-14,0 0 14,-3 2 2,-6-1 0,3 0-2,-6 0 4,-3-1 3,0-2-2,0-4 2,0 4 4,-2-6-6,-2-1-3,3 3 0,1-7-5,0-2 4,0 0-15,0-3-11,10-13 27,5-6 10,4-8-5,3-7-1,-2 0 1,4 2 0,-5 8-5,-2 8 2,-10 5 5,-1 9-2,-6 5 11,0 0 8,0 0-24,0 20-6,-7 10 6,-1 12 11,-1-5 2,3-3-9,6-3-4,0-3 0,0-4 1,0-4-6,9-5 5,6 0-5,3-8-5,3-5-39,3-2-39,1-8-79</inkml:trace>
  <inkml:trace contextRef="#ctx0" brushRef="#br0" timeOffset="2147.0043">1563 779 85,'0'0'190,"0"0"-137,0 0 34,0 0 1,0 0-35,0 0-12,0-3-23,0 3-11,0 8-7,0 20-9,3 13 9,5 6 12,-1 14-3,2 4 0,-3-1-9,0 6 0,3-10 3,3-6 6,-2-5-16,-2 0 7,5-7 0,2-3-3,-2-6 3,1-6-22,-3-1 12,-1-5-61,-4-6-22,1-11-39,-5-4-109</inkml:trace>
  <inkml:trace contextRef="#ctx0" brushRef="#br0" timeOffset="3062.0144">1632 773 80,'0'0'101,"0"0"-82,0 0-14,0 0 38,0 0-10,116-54-21,-71 38 9,7 1-14,5 0-4,4-1-1,3 1 2,2 2-4,-2 2 0,-3 3 0,-1 2 0,-2 2 0,-6 1 0,-4 3-3,-6 0-4,-5 0 6,-7 0-4,-12 6-15,-5 1 12,-7 2-9,-4-3 17,-2 6 13,0-2 20,0 4-2,0 0-2,0-2-20,0 1-2,0 3-6,0 2 3,0 7-2,0 4-2,3 7 0,4 8 0,6 2 3,1 4-1,7 1 1,0-1 11,3-4 14,-5-5-27,3-2 31,-5-4-20,-1 1-7,2-1 8,-2-2-9,-2-2-1,-4-4 1,-5-4 2,-4-3-6,-1-2 4,0-3-4,0-2 28,-10-2-13,1-4 0,0-3 8,0 1-22,-1-2 6,4 3-7,-8-3 7,1 0-10,-1 2 3,-8-1-4,1 4 3,-4 0-22,-4 0 18,-6 3-26,-7 1-8,-9 1 11,-10 3 0,-11-3-30,-8 2 26,2-1 18,1-5 14,5-3 15,9-3 10,10-2 40,9-1-50,8 3 6,8-3-15,9 2-4,5-1-4,10-1-18,4 2-50,0-1-12,0-1-139</inkml:trace>
  <inkml:trace contextRef="#ctx0" brushRef="#br0" timeOffset="6021.9806">7240 809 208,'0'0'117,"0"0"-89,0 0 22,0 0 14,0 0-31,0 0-33,0 0-2,11 7 2,-10 11 10,3 16 23,-1 6-15,-1 9-10,1 4-2,0 0 7,1-3-13,1-6 0,1-4-1,1-7 8,-2-1-7,-1-2 0,1-3 1,-4 2-8,1-4-45,-2-5-55,0-2-25,3-9-71</inkml:trace>
  <inkml:trace contextRef="#ctx0" brushRef="#br0" timeOffset="6630.0132">7670 1075 269,'0'0'36,"0"0"50,0 0-8,0 0-9,0 0-19,0 0-50,-51-28 0,36 28-1,0 10-10,-1 14 11,-2 8 0,4 2 0,4-5 3,3 0-3,7-8-6,0-1-13,0-1-14,11-6 10,4 3 17,3-11-14,3-5 9,0 0-35,7-7 40,-1-12 6,-2-4-17,-3-3 8,-8 2 4,-6-6 5,-5 6 10,-3 3 35,0 0 23,0 12-9,-5 1-22,-1 4 12,0 4-3,5-3-34,1 3-12,0 0-15,0 16-3,0 11 18,4 0-15,8-1 14,3-5-13,0-1-3,4-1 6,1-2-51,4-4 36,-2-2-49,2-10-111,-3-1-75</inkml:trace>
  <inkml:trace contextRef="#ctx0" brushRef="#br0" timeOffset="7067.3447">7944 914 413,'0'0'80,"0"0"-24,0 0-22,0 0-21,0 0-13,0 0-27,21 12 27,-3 2 0,3 3 1,1-4 3,4 2-4,-4-3 0,5 3-1,-3 2 3,-5-4-5,2 2 3,-6 1-11,-6 0 11,-5 0-27,-4 1 14,0 0 13,0 1 0,-15 1 6,-7 1-6,-3-1 2,-1 1 4,-2 1-6,-3-1 0,1-4-1,3 5-35,7-4-35,7-1-47,9-4-66</inkml:trace>
  <inkml:trace contextRef="#ctx0" brushRef="#br0" timeOffset="7502.9836">8665 1047 288,'0'0'157,"0"0"-113,0 0 30,0 0-5,0 0-56,0 0-13,-3-5-2,13 5-4,7-1 1,8-3 10,3-2-1,1 2-4,-3-2-12,-6 5-6,-7 1-61,-2 0-31,-10 7-23,-1 5-156</inkml:trace>
  <inkml:trace contextRef="#ctx0" brushRef="#br0" timeOffset="7686.9872">8675 1193 116,'0'0'218,"0"0"-203,0 0-9,0 0 17,0 0 33,0 0-25,66 6-21,-36-6 1,1 0-2,2-5-9,-3-3-22,-7 7-68,-6 0-71</inkml:trace>
  <inkml:trace contextRef="#ctx0" brushRef="#br0" timeOffset="10433.588">9864 737 334,'0'0'134,"0"0"-128,0 0 58,0 0-6,0 0-53,0 0-2,0 0-3,-13-2 0,0 2 0,2 0 3,-1 0-6,0 0 3,0 3 0,0 0-9,5-2 9,-2 2-5,3-1 4,1-2-8,2 2 8,3 1-2,-1-3 3,-2 0 9,3 0-8,0 0 0,0 0-1,0 0 1,0 0-2,0 0-1,0 3-17,0 7 14,0 11-8,0 9 13,0 12-2,4 14 9,1 9-4,1 6 1,-2 0 6,-2-6 9,2 0-18,-2-1-1,8-4 4,-2-2-2,2-2-2,2-3 0,-3 2 0,3 9 0,-3 2 5,-5 0 23,1-3 9,-2-7-33,1-3-7,1-4 3,-2-5 0,-3-11 6,3-10-6,-3-16 0,0-1 1,0-4 3,4-2-4,-2 0 0,-1 0 0,1 0-1,1 0 2,3 0 8,3-3-4,4-5-5,4 1-7,5-5-8,5 3-28,7-4 6,3 0-47,1 1-37,0-5-146</inkml:trace>
  <inkml:trace contextRef="#ctx0" brushRef="#br0" timeOffset="11632.9918">10580 920 105,'0'0'75,"0"0"-64,0 0-9,0 0 36,0 0 6,0 0-12,47 8-19,-35-8 19,1 0 10,2 0-9,0 0-8,0-5-15,-2 4-4,-1-8 4,0 6-7,-3-2-3,0-1 1,-4 3 2,-2-4 3,-2-1-2,3 2 3,-4-5-4,0 1-1,-5-1-4,-12 2-8,2 5 10,2-7 10,-5 7-10,4-5 1,-2 5 2,1 4 1,-1 0-5,1 0 1,-3 9 0,4 10-1,-2 8 1,4 9 0,3 5 8,0-1-3,6 2 13,3-6-9,0 1-8,0-9 3,13-6-1,1-8-3,4 0 6,0-3-2,7-5-4,2-5 0,-2-1-2,7 0-20,-1-9-32,3-3-88,-1-8-203</inkml:trace>
  <inkml:trace contextRef="#ctx0" brushRef="#br0" timeOffset="12195.9882">10945 720 73,'0'0'286,"0"0"-237,0 0-17,0 0-4,0 0-23,0 0-5,43 0 2,-22 0 3,1 0 3,2 0-5,0-1 2,1-4-5,-4 2-1,1 0-26,-2 1-95,-8 1-100</inkml:trace>
  <inkml:trace contextRef="#ctx0" brushRef="#br0" timeOffset="14857.619">11468 744 101,'0'0'176,"0"0"-142,0 0-12,0 0 35,0 0-51,0 0-1,0 0 4,9 0 2,0-3 3,2-6-14,2 3 0,-4-1 12,0-1-12,0 3 2,-5-3-1,1 0-1,-1 0-15,-2-1 1,1 5-4,-3 1 18,0 3 5,0 0 2,0 0 12,0 0-13,0 0-5,0 6-1,0 9-8,0 3 5,0-2 6,0 3-3,0-4 0,0 0-4,1-4-1,4-1 1,3-3-8,0-1-14,6-3-48,-1-3-68</inkml:trace>
  <inkml:trace contextRef="#ctx0" brushRef="#br0" timeOffset="15044.0047">11528 571 379,'0'0'101,"0"0"-95,0 0-1,0 0-5,0 0-96,0 0-177</inkml:trace>
  <inkml:trace contextRef="#ctx0" brushRef="#br0" timeOffset="15629.9952">11804 601 112,'0'0'55,"0"0"-6,0 0 24,0 0-37,0 0-24,0 0 9,-72-8-21,60 23 0,0 8 5,2 3-3,1 2 7,2 3-6,4-6 8,3 4-10,0-4-1,11-2 0,12-5-15,5-3 15,8-6 10,4-8-10,1-1 11,-1-1-11,-2-11-26,-5-3 15,-3-2 9,-7-2 2,-4-4-6,-7 1 6,-6-1 0,-6-1 15,0 0-14,-15 0-2,-7 4 0,-2-2-6,-2-1 2,1 5-48,-3 0-1,5 7-97</inkml:trace>
  <inkml:trace contextRef="#ctx0" brushRef="#br0" timeOffset="16067.009">11853 390 236,'0'0'62,"0"0"16,0 0 18,0 0-73,0 0-23,0 0-35,3 45 35,-9-4 6,3 6-4,-2-1 4,-2 0-2,4-3 1,-6-1-2,0-1 4,-1-1-7,-1-2 0,4 4-20,-2-3-3,3 1-30,2-4 0,-4-4 1,6-6-32,-1-5-68</inkml:trace>
  <inkml:trace contextRef="#ctx0" brushRef="#br0" timeOffset="18697.9894">12505 717 205,'0'0'51,"0"0"16,0 0 7,0 0-11,0 0-45,0 0-15,0 0 25,-27-38-6,17 36-22,-5-2 0,1 4 0,-5 0 10,1 0-30,-3 0 17,2 0 3,2 0 0,3 9-5,0 2-10,6 2 10,4 1-10,4 1 11,0 2-3,4 2 1,15 4-1,6 2-2,2 6 9,4-3 0,-1 2 2,-3 3 3,-2 0-5,-8 1-2,-6-1 0,-5-3 0,-6-3-1,0-6 2,-13 0 2,-4-4 12,-2-7 11,1 2 5,-1-6 2,3-3-27,4-3 20,-4 0-9,5 0-6,-1-4 5,-3-10-14,6-7 0,-2 6-2,3 2-30,3-1-40,5 3-60,0 2-144</inkml:trace>
  <inkml:trace contextRef="#ctx0" brushRef="#br0" timeOffset="19583.5783">12617 1075 70,'0'0'73,"0"0"-65,0 0-8,0 0 41,0 0-3,0 0-14,40 12-15,-32-12 15,2 0 7,-1-9-9,5 0-4,0-5-12,-2 3-4,-4-2-2,1 0-7,-6 3 6,-2 5-2,-1-1 1,0 4 2,0 2 4,0 0 4,-1 0-8,-4 13-12,-2 9 8,4 7-1,3-4-2,0-2 7,0-4-3,7 1 3,4-5-1,-2-3 7,4-3-6,-4-6 0,0 0 0,1-3 5,1 0-5,-4-2 0,7-11-7,-4-3-12,-1-2 3,0-4 15,-3 6 1,-2 1 11,-2 6 3,6 1-1,-4 8-13,1 0 0,2 0-3,-3 0-14,2 11-8,0 2 25,-1 1 2,-2 0 8,1-1-4,-2-1-1,-1-1-3,-1-1-1,0-6 6,0 0-1,0-3-5,0-1 1,2 0 7,-1 0-9,2-11-12,-1-7-13,2-6 22,5 1 3,1 0 4,1 3 10,-2 4 20,1-1-26,-1 6-3,3 3-5,-1 8-1,2 0-4,3 10-1,1 8-5,-2 4 11,-5 3 2,-2 2 13,-2 0-14,3-4 4,-2-2 2,2-5-6,-3-3-2,1-5-19,-2-5-82,1-3-141</inkml:trace>
  <inkml:trace contextRef="#ctx0" brushRef="#br0" timeOffset="19811.5798">12906 821 509,'0'0'63,"0"0"-55,0 0 2,0 0-10,0 0-11,0 0-136,-1 0-126</inkml:trace>
  <inkml:trace contextRef="#ctx0" brushRef="#br0" timeOffset="20486.5936">13448 766 321,'0'0'85,"0"0"-10,0 0-4,0 0-42,0 0-27,0 0-4,-70-19 2,53 35-1,0 13 0,1 8-9,0 5 10,7 9-2,2-2-4,4 0 4,3-4 2,0-10 0,0-4-1,13-5-11,9-8 12,5-4-5,3-6 3,3-5 1,1-3 2,1 0 0,-7-7 11,0-5-8,-6-5 7,-3-1-5,-5-3 3,-3-3 12,-2-5-16,-4-2 3,-4-10 1,-1-3-6,0-1-6,0-3 0,0 10-1,-7 5 3,-6 3-6,0 9-3,-2 1 9,-4 5 2,1 8 2,-1 3-2,-2 4 9,3 1-20,0 22 9,3 8 1,3 13-3,6-1-5,5 2 6,1 1 1,0-12 1,19 1-9,2-5 9,9-10-3,-2 1-40,0-12-67,-4-8-95</inkml:trace>
  <inkml:trace contextRef="#ctx0" brushRef="#br0" timeOffset="21447.9671">11398 1888 81,'0'0'45,"0"0"-18,0 0 55,0 0 0,0 0-71,0 0 24,-43-54-17,29 54-8,-1 0 2,-2 0-7,-2 4-3,0 12 36,0 2-14,1 6-9,0-1 10,1 6-23,3 4 20,2 2-14,4 5-8,1-1 10,7-2-10,0-1 0,0-1 0,10-6-7,7-2 7,5-5 1,3-7-1,5 1 0,1-7-1,4-4-35,4-5-6,1 0-52,2-9-13,-8-9-101</inkml:trace>
  <inkml:trace contextRef="#ctx0" brushRef="#br0" timeOffset="22288.9907">11668 2028 260,'0'0'61,"0"0"-30,0 0 38,0 0-35,0 0-9,0 0-9,-49 33-14,40-10 29,1 2-12,4 1 1,0 1-5,4-4-9,0-1-6,4-4 0,3-3 3,5-5-9,-1-1 6,4-2 0,4-7 8,2 0-8,1-9 0,4-14-1,-3 2-17,-4-5 16,-5-2-6,-8 5 3,-6-4-1,0 3-3,0 6 9,-10-6 0,-5 13-23,1 4 23,3-1 9,2 8-8,4 0 2,2-1 1,3 1-4,0-2 0,0 2-24,0 0 22,0-1-25,0 1 27,5 0-8,8 0 12,5-3-4,4-8 0,1 3 0,-1-2-4,-1 1 4,-4-2-4,-1 1 0,-3-3 1,-1 1 3,-4 1-1,-4-1 4,-2 2 3,-2 0-6,0 3 30,0 3 24,0 0-24,0 1-16,0 2 14,0 1-21,0 0 0,0 0-7,0 0-1,0 0-1,6 0-13,10 9 8,1 6 3,2 1 4,-1 2 1,-2 0 5,0-4-6,-2 3 4,-3 0-4,-3 2 0,-8 1 0,0 2 1,0 2 6,-7 0 1,-6 2-6,-3-3-2,2-1-10,-1-3-17,3-2-20,4-10-85,4-5-12,4-2-107</inkml:trace>
  <inkml:trace contextRef="#ctx0" brushRef="#br0" timeOffset="22957.9303">12406 1813 103,'0'0'45,"0"0"-11,0 0 57,0 0-14,0 0-74,0 0 35,-20-21-25,8 34-3,-3 11 12,3 8-4,1 4 16,3 5-21,5-1-8,3-1-3,0-1-1,3-3-2,11-5-2,3-9-8,4-5 11,1-7 0,1-9 4,0 0 30,4 0-18,0-1 9,-2-10-13,4-8-8,-7-1 15,-1-2-16,-3-2 4,-9 0 10,-5-4-16,-2 2 5,-2-6-6,0 2 2,-6-2-8,-6 2 6,-3 1 0,-4 4-3,-1 4-9,2 4 4,2 8 7,-2 5-4,4 2-2,-2 2 7,4 0 0,-1 15-1,7 5-8,0 4 9,1-3-3,5 4-1,0 0-1,3-4 5,9 0 0,5-6-6,1-2-3,4-2 9,3-5-2,7-5-16,1-1-32,-1 0-98,3-15-124</inkml:trace>
  <inkml:trace contextRef="#ctx0" brushRef="#br0" timeOffset="24202.9741">13812 590 286,'0'0'103,"0"0"-26,0 0 29,0 0-67,0 0-18,0 0-21,12-5 4,-8 3-6,4 1 2,2-6 0,7 6-6,2 1 6,-1-2 0,4 2-1,-5 0 3,-5 0-4,-2 0 2,0 0-4,0 0 2,-3 8-23,-1 2-15,-2 6-2,-1-3-12,-1 4 53,-2-1 1,0 2 0,0 7 1,0 0 9,0 7-14,0 7 4,-5 12 0,-2 12 4,0 8-4,-1 3 0,0-1 21,3-7-16,0 0 11,4-5-16,1-5 3,-2 1 9,2-6-10,0-3 4,0-3-1,0-4 0,0 0 1,0 5 2,-3 6-6,-1-6 40,-1-5-16,4-11-19,1-4-6,0 4 7,0 10-8,-7 0 4,2-8 28,3-7-20,1-15-10,-1-4-2,2-1 0,0-4 5,0-1-5,0 0 0,0 0 2,-1 0-5,-1 0 3,-2 2 0,-1 4 2,-1 1 4,-5 1-10,-3-4 4,-2 5-4,-4-4-8,-4-1 5,-2 2-2,-10-3-4,-9-1-37,-3 0 0,-5-2-63,-3 0-12,-2 0-158</inkml:trace>
  <inkml:trace contextRef="#ctx0" brushRef="#br0" timeOffset="33556.9969">7406 3155 178,'0'0'60,"0"0"33,0 0-27,0 0-10,0 0-3,0 0-28,0 0-10,-63-19-6,54 19 4,0 0 26,-6 4-37,-1 10-1,-2 4 2,3 4 0,-1 6-3,2 6 0,6 5-1,1 7-4,7 1 5,0-6 0,2 2-1,14-9-6,5-4 7,3-6-3,3-3-13,1-6 16,5-1 2,-2-2 1,1-9-3,-1-3-14,0 0-12,1 0-72,-4-11-98,-6 1-34</inkml:trace>
  <inkml:trace contextRef="#ctx0" brushRef="#br0" timeOffset="34725.9562">7592 3401 273,'0'0'65,"0"0"-63,0 0 2,0 0 27,0 0-29,0 0 0,6 3 28,0-3-22,3 0 5,3 0 10,0-6-14,0-9 11,1-1-17,-1 0-2,0-5 11,-3 0-10,-3-3-3,-3-2 1,-1 2-8,-2 0 2,0 0 6,0 3 0,0-2-3,0 4 7,-5 2-3,-1-1 0,-2 3 6,3 6 19,0 1-13,1 6-6,2 0 33,2 2-29,0 0-11,0 0-10,0 0-2,0 4 8,0 19-1,2 9 5,8 5 5,0 4-1,-2 1-4,-2 3 6,-3-1-2,-1-5 10,-2-1-12,4-10 5,-3-2-6,1-5 2,2-1-6,-4-1 3,0-7 0,0-4 3,0-4-1,2-2-1,-2-2-2,3 0-9,-3 0 6,3-11-9,0-4 4,0-7 2,3-1 6,1-3-12,2-1 13,-1 3-20,-2 1 17,2 2 0,-3 9-1,1 6-3,0 6 7,0 0-19,3 8-7,3 10 5,4 2 21,1 4 0,-1 3 4,1 0 1,-1-3-5,-4-3 0,6-3-2,-2-3 1,0-3 1,6-4 0,-6-2 0,-4-5-1,3-1 1,0 0-1,1-9-16,5-7-45,-3-1-51,-5 2-16,1-3 28,-4 1 80,-3 1 11,-2-2 10,-4 6 0,-1-1 50,0 2 36,0 3-4,-1-2-8,-8-1 8,0 4-23,5-4-26,-4 7 0,2-1-13,-3 0 2,3 5-9,-1 0-12,-1 0 12,1 0-13,-2 0-2,0 11 2,6 6-21,1 1 11,1 3 0,1 3-2,0 1 10,0 0 0,6-4-2,8-3 2,0-2 1,4-3 0,2-2-1,2-4-3,1-5-2,2-2-56,-1 0-38,1-3-93</inkml:trace>
  <inkml:trace contextRef="#ctx0" brushRef="#br0" timeOffset="35837.2632">8504 3318 148,'0'0'128,"0"0"-79,0 0 8,0 0-23,0 0-13,0 0 9,-47-27-28,31 35-2,4 16 0,-1-1-1,2 8 3,5-3 1,0-2-1,6 0 3,0-4 2,0-2-7,0-2 0,11-8-5,1-2 14,2-5-9,3 0 4,4-3 9,1 0 20,1-5-19,5-11-6,-3 2-4,-1-6 5,-2 1-10,-5-4 1,-4 1 0,-4-1 6,-3-1-6,-3 1 1,-1-6-1,-2 0-1,0-3-4,0 2-5,0 0 10,0 1-3,-3 3 3,-5-2 0,2 5 4,-2 3 1,2 3-5,1 2 11,-1 3-5,1 3 12,2 1-18,0 4 0,3 3 17,0 1-16,-2 0 9,2 0-10,0 7-31,0 14 16,10 11 15,1 2 13,-1 7 7,0-2-10,-2 2 8,-2-2 3,-3-1-21,4-1 14,1-2-10,-4-8-3,1-2 2,-1-7 0,-1-3-3,-1-6 0,2-2 4,-3-6-9,1-1 5,-1 0 0,-1 0 5,2-6 1,1-12-2,-3-3-3,6-8 10,2-1-21,2 0 10,0 0-9,1 3 8,2 6-29,-4 4 6,-4 6 1,-2 7 6,-3 4 15,0 0 0,0 0-17,0 0 2,0 0-70,0 3 14,0 6 31,-8 3-10,5 2 38,2 2 14,1 2 6,0 2 13,0 1-11,10-3 5,5 0-13,0-4 0,4-4 16,-2-2-12,5-5-1,-6 1 3,-2 1-3,2-1-6,-5 3-35,-2-2-67,-6 3-53</inkml:trace>
  <inkml:trace contextRef="#ctx0" brushRef="#br0" timeOffset="37206.9956">9745 3235 10,'0'0'10,"0"0"51,0 0-12,0 0-18,0 0 30,0 0-22,25 3 18,-13-3-7,2 0-20,0 0 22,0-6-46,0 0 6,-1 2-6,-4-4 3,-3 1 3,3-3-5,-2-1-3,-1 0 10,0-3-9,-1 1-5,-4-5 3,-1-3 3,0 1 1,0-4-7,-3 0 4,-7 3-5,-4 1 1,-2 1 0,1 2-6,-6 1 12,6 2-6,0 5 9,3 2 1,2 4 9,2 3-18,1 0-1,-2 0 0,2 15-14,-1 12 13,3 9-2,2 7 3,3 6-4,0 2 13,0-1-9,0-1 4,8-1 1,4-3 5,4-4-10,1-8 6,7-3-9,-2-5 3,5-4 0,-2-5 0,-2-4-61,2-9-21,-1-3-42,-2 0-122</inkml:trace>
  <inkml:trace contextRef="#ctx0" brushRef="#br0" timeOffset="38287.0048">10368 3201 74,'0'0'300,"0"0"-242,0 0-40,0 0 1,0 0-3,0 0-14,41-15 7,-13 7-2,0 0-5,7 4-2,-10-2 0,-4 6-42,-6 0-51,-15 0-116</inkml:trace>
  <inkml:trace contextRef="#ctx0" brushRef="#br0" timeOffset="38483.1965">10379 3345 160,'0'0'98,"0"0"-92,0 0 56,0 0 32,0 0-46,109-17-28,-73 7 4,-2 1-24,-3 3-16,1-3-79,-7 0-121</inkml:trace>
  <inkml:trace contextRef="#ctx0" brushRef="#br0" timeOffset="38894.4112">11014 2946 9,'0'0'290,"0"0"-224,0 0-1,0 0 3,0 0-59,0 0-9,3 30 0,-1-1 4,4 4 16,-1 2-19,-1 1 7,-1 0-3,0-3-3,3 0 5,-2 0-7,2 0 0,0-1 0,-3-2 0,2-3-10,-1-7-5,-1-2-29,0-6-5,0-3-23,0-3-49,-1-6-122</inkml:trace>
  <inkml:trace contextRef="#ctx0" brushRef="#br0" timeOffset="39502.9862">11428 3119 228,'0'0'99,"0"0"-56,0 0 30,0 0-5,0 0-28,0 0-29,-51-36 17,39 36-18,-7 0-8,-1 11-2,1 4 2,1 4-2,2 1 0,7 4-7,0 0 6,6 2 1,3-2-2,0-5-4,0-1-3,12-4 9,1-9-6,3-1-1,3-4-1,0 0-14,5 0 14,-5-9-2,-1-7-6,1-3 3,-7-7 9,-3 5 4,-4 2 0,-5 1 0,0 8 15,0-1 17,0 3 6,0 4 7,-3 1-21,0 3-8,3 0-13,0 0-3,0 7-29,0 9 9,1 6 13,11-2 1,0-1 5,-1-2-40,2-2 3,1-5-8,0 3 10,1-11-40,2-2-95</inkml:trace>
  <inkml:trace contextRef="#ctx0" brushRef="#br0" timeOffset="39952.731">11592 2999 392,'0'0'48,"0"0"-43,0 0-5,0 0 0,0 0-25,0 0 25,2 4 0,11-1 1,0 6 1,2 0 7,2-1-6,-1 2 4,2 1-6,3-2 8,0 0-8,-2-4 4,-1 0 3,-2 0-7,-2 1-2,-5 1 0,3 0 1,-8 0-5,-2 2 7,-1 3-2,-1 2 16,0 3 9,-7-1 8,-13 0-21,3 4-11,-3 3 15,1-2-15,4 4-1,-6-2 0,3-1-46,0 1-18,5-7-15,2 0-25,2-7-69</inkml:trace>
  <inkml:trace contextRef="#ctx0" brushRef="#br0" timeOffset="40625.0089">12386 2955 255,'0'0'75,"0"0"-30,0 0 46,0 0-56,0 0-24,0 0-4,-36 41-4,11-19-3,-2-2 0,-3 2-14,6-1 8,-2-3-2,4 0 2,3-4 3,5-2-12,2-3 12,8-3-6,1 1-1,3-3 9,0 0-25,0 2 26,10 4-2,7-5-1,5 3 3,3-2 3,4 0 0,-1 3 8,2-3-7,0 0 0,-3-1 2,0 2-1,-2 0-10,-4 3 3,-5-3-22,1-2-28,-7 0-85,-2-5-88</inkml:trace>
  <inkml:trace contextRef="#ctx0" brushRef="#br0" timeOffset="41211.0116">12805 3010 112,'0'0'93,"0"0"-30,0 0 11,0 0-14,0 0-30,0 0-6,-88-13-17,66 19-1,3 6-1,0 8 0,6 2-9,4 2 4,3 4-2,4-9-4,2 0-1,0-6 6,0-5-2,9 0-10,5-5 13,1-1 3,1-2-2,-1 0 15,1 0-16,-2-9 3,2-5-3,-1 1 7,0-4-7,-4 1 0,-4 2 1,-2-3-1,-3 6 1,-2 3 2,0 3 14,0 5 13,0 0 10,-7 0-39,3 13 14,1 2-27,3 1 12,0 4-6,0-4-18,0 1-32,9-2 8,2-3 14,4-4-105,2-8-30</inkml:trace>
  <inkml:trace contextRef="#ctx0" brushRef="#br0" timeOffset="41586.0145">12996 2788 489,'0'0'42,"0"0"-18,0 0 10,0 0-7,0 0-14,0 0-13,-3-4-28,3 25 26,0 7 4,0 8 11,3 2-3,3 1-4,-2-2 3,7 1-9,-7 1 5,-1-5-4,0-3-1,2-2 0,-5-8-2,0 5-26,0-4 9,0-2-15,0-4-36,0-4 11,0-6-62,0-6-98</inkml:trace>
  <inkml:trace contextRef="#ctx0" brushRef="#br0" timeOffset="42876.0922">13942 2990 260,'0'0'61,"0"0"-38,0 0-1,0 0 4,0 0 40,0 0-63,-51-53 9,39 53 27,-3 0-39,-4 3 0,1 15-3,0 2 1,0 5-2,2 6 4,-1-3 0,1 2-3,5-3 6,4-4-4,5-4 1,2-5-41,0-5 14,20-2 3,1-4 10,2-3 13,2 0 1,-3 0 2,2-8-2,-1-8-7,-3-5 7,1 0 5,-5-6-4,-4 2 3,-3 2-2,-6 2-2,-3 4 6,0 7 2,0 4 32,0 3-16,0 0-4,0 3-11,0 0-9,-1 0-15,1 3 14,0 11-4,0 2 4,0 2 1,0-2 0,0 1-6,3-2 3,5-3-1,5-3 4,1-3-1,1-4 1,2-2 0,-4 0 7,5 0 1,0-9-1,3-9-3,1-6-4,-4-2-13,0-1 12,-3-2-8,-2 5 9,-4 4 4,-4 7 2,-1 7-3,-4 6 14,0 0 8,0 0-16,3 0-9,6 16-11,-1 4 7,1 4 5,-2-1-1,2-3 0,-3-1 9,0-3-5,-1-1-2,-5 1 5,0-3 4,-11-3-8,-4 1 9,2-2-12,-3-3-32,-1-1-50,-2-4-149</inkml:trace>
  <inkml:trace contextRef="#ctx0" brushRef="#br0" timeOffset="43591.1838">15155 2800 301,'0'0'121,"0"0"-60,0 0 9,0 0-14,0 0-35,0 0-21,0 15-9,0 14 1,0 1 13,0 1-5,3 0 0,0-6 3,1 1-1,2-2-2,-3 0 0,1-2-1,0-2-3,-1-3-46,0-7-66,-2-4-34,1-4-67</inkml:trace>
  <inkml:trace contextRef="#ctx0" brushRef="#br0" timeOffset="43988.0289">15116 2786 100,'0'0'38,"0"0"2,0 0 32,0 0-7,79-44-4,-57 44-5,4 0-28,-3 11 4,-1 14-19,-2 6 10,-2 2-10,-1 2-7,-3-4 1,-3 0-7,-5-6 0,-3 1-1,-3-3 1,0-4 5,0-1-1,-6-3-4,-8 1 14,-3-1-14,-4-1 0,-2 0-3,-2-4-17,-2-2 12,2-2-19,0-3-15,5-2-15,2-1-60,5 0-50</inkml:trace>
  <inkml:trace contextRef="#ctx0" brushRef="#br0" timeOffset="45807.9883">15626 2774 369,'0'0'70,"0"0"-53,0 0 25,0 0-41,0 0-1,0 0 27,12 110-25,-11-75 16,3-2-13,-3-3-2,-1-1 1,0-4-3,0-2-1,2-4 0,2-3-43,1-6-46,5-5-53,-4-5-143</inkml:trace>
  <inkml:trace contextRef="#ctx0" brushRef="#br0" timeOffset="46071.9725">15677 2848 137,'0'0'81,"0"0"-32,0 0 28,37-84-17,-19 67-25,0 1-16,0 4-15,-6 3-4,3 4 0,-3 3-3,1 2-1,2 0 1,0 0-58,-2 0-4,-2 7-49,-2 2-38</inkml:trace>
  <inkml:trace contextRef="#ctx0" brushRef="#br0" timeOffset="46288.9568">15695 2957 210,'0'0'27,"0"0"23,0 0 22,0 0-41,0 0 11,0 0-16,73 0-12,-43-3-14,-5 1 0,-4 2 0,-2 0-77,-9 0-43,-10 10-93</inkml:trace>
  <inkml:trace contextRef="#ctx0" brushRef="#br0" timeOffset="46478.9448">15708 3184 20,'0'0'79,"0"0"-22,110-24-25,-68 13-25,-1 2 6,2 0-13,-6-1-2,-4-1-99</inkml:trace>
  <inkml:trace contextRef="#ctx0" brushRef="#br0" timeOffset="47154.0072">16165 2788 463,'0'0'73,"0"0"-29,0 0 35,0 0-52,0 0-27,0 0-16,0 57 13,0-19 2,0 0 1,0-4 0,0-4 3,0-2 5,0-3-11,0-1 3,0-8 0,4 0-2,1-9 2,-1-1-16,3-4-26,1-2-69,-2 0 38,5-11 40,-4-6-34,-1-7-9,0-2 45,-3-8 31,-2 1 7,2 2 8,-1-2 25,-2 4 20,0 0 3,0 5 10,0 6 5,0 6-27,0 6 10,0 3-28,0 3-1,0-1-26,0 1-6,0 1-4,10 20-37,7 14 41,3 4 7,-1 0-4,-2 0-3,1-4 0,-1-5 2,2-3-3,-2-4 1,0-7 0,-2-4-1,2-3 5,-8-4-8,-2-5 4,0 0 0,-2 0 10,3-2-5,-2-9 7,4-11 18,-4-7-29,-3-3 6,0-3-7,-3 0-3,0 2-3,0 2-4,-2-3-11,-2 4-11,1 7-65,3 4-73,0 7-145</inkml:trace>
  <inkml:trace contextRef="#ctx0" brushRef="#br0" timeOffset="47655.0102">16839 2770 116,'0'0'83,"0"0"61,0 0-19,0 0-78,0 0-11,0 0-11,-83-62-25,60 62 1,2 0-3,-1 0-7,0 11-10,-2 5-6,10 2-3,4 3 16,4 2-9,6 1 5,0 3 13,12 1-16,6-3 3,6-1 13,4 0 0,0-3 0,1-3 6,-4-3-2,-1-1 11,-5-2-3,-1-2 8,-7 3-12,-4-3-3,-5 1-2,-2-1 1,-2 2 5,-15-1 9,-6-1-15,-3-4-3,1-1-29,1-5-18,0 0-6,3 0-97</inkml:trace>
  <inkml:trace contextRef="#ctx0" brushRef="#br0" timeOffset="48283.676">17113 2746 257,'0'0'73,"0"0"-71,0 0 37,0 0 0,0 0-30,0 0 1,-3 0-10,3 0 17,0 0-7,10 0-7,10 0 33,8 0-7,5-3-22,3 0 7,-3-2-14,-2 2-51,-8-1-56,-10-2-136</inkml:trace>
  <inkml:trace contextRef="#ctx0" brushRef="#br0" timeOffset="48537.6893">17185 2755 193,'0'0'108,"0"0"-92,0 0 57,0 0 36,-1 86-73,4-61-20,3 3-6,4-1-5,-2 0-5,1-2 0,0-4 3,-1 3 2,0-1-5,-7-1 0,1-4 0,-2-4-20,0-3-54,0-7-54,0 1-129</inkml:trace>
  <inkml:trace contextRef="#ctx0" brushRef="#br0" timeOffset="48724.0132">17176 3091 94,'0'0'218,"0"0"-207,0 0 10,0 0-3,0 0 26,0 0-28,96-5-4,-65 2-1,0 0-11,-1-1-13,0-5-70,-2 1-107</inkml:trace>
  <inkml:trace contextRef="#ctx0" brushRef="#br0" timeOffset="49107.0112">17629 2737 368,'0'0'148,"0"0"-129,0 0 27,0 0-31,0 0-12,0 0 2,102-16-1,-64 8-4,-4 0 0,-4 2 0,-5 0 0,-4 2-29,-5-1-47,-3 1-30,-5 1-143</inkml:trace>
  <inkml:trace contextRef="#ctx0" brushRef="#br0" timeOffset="49333.8488">17811 2689 245,'0'0'42,"0"0"-22,0 0 74,0 0-65,-23 103-3,23-75 18,0 0-30,0-2 13,0-2-20,0-1-6,0-1 4,3-1-1,0-3-4,0-3 0,0-1-39,-2-5-33,4-1-48,-2-5-71</inkml:trace>
  <inkml:trace contextRef="#ctx0" brushRef="#br0" timeOffset="49861.556">18416 2662 346,'0'0'220,"0"0"-178,0 0 21,0 0-23,0 0-18,0 0-22,2-3-11,-2 19 10,-11 10-8,-5 7 9,1 1 0,-3 4 4,1 0-4,0-3 0,-1-4 1,1-2-4,1-3-16,4-1-13,-4-2-13,-1-4-24,-2-7-32,4-3-45,0-9-142</inkml:trace>
  <inkml:trace contextRef="#ctx0" brushRef="#br0" timeOffset="50137.5395">18204 2645 241,'0'0'26,"0"0"-18,0 0 51,0 0-38,0 0 0,0 0 20,0 77 14,3-50-44,6-2-3,3-3-1,2-1-7,-3-1-6,-2-4-20,1-4-74,-2-5-31,1-5-90</inkml:trace>
  <inkml:trace contextRef="#ctx0" brushRef="#br0" timeOffset="50977.668">19833 2687 147,'0'0'76,"0"0"-14,0 0 23,0 0-15,0 0-22,0 0-9,0-39 13,-1 39-4,-7 0-33,-3 4-2,-6 16-13,-5 9 2,-3 7-4,1 5 7,3-1-6,1 1 1,13-6-4,7-7-5,0-6 6,16-2 2,11-5-7,8-4 13,3-7-6,2-4 1,1 0 0,0 0 3,-2-13 5,-6-7-7,-2 0 8,-8-2-4,-7-3-4,-6-1-1,-8-4 6,-2-2-14,-2-1-6,-15 0-10,-4 3 19,0 3-40,2 3-19,1 2-53,6 6-113</inkml:trace>
  <inkml:trace contextRef="#ctx0" brushRef="#br0" timeOffset="51353.06">20284 2579 374,'0'0'48,"0"0"8,0 0-26,0 0-29,0 0-1,-12 113 10,11-73-2,1-4 10,0 1-17,0-4 1,0-3-1,1-3 2,9-3-6,1-7-40,-4-2-84,1-6-55</inkml:trace>
  <inkml:trace contextRef="#ctx0" brushRef="#br0" timeOffset="51706.0163">20274 2637 210,'0'0'0,"0"0"18,11-106 34,3 77 15,-1 6-27,-7 10 7,5 4 19,-2 3-52,1 5 14,4 1-24,-1 0-2,0 8-4,1 16-9,-4 5 11,-2 6-3,-7 1 3,-1-3 0,0-1 0,0-6 4,-12-5 5,-1-2-8,-2-4 1,-1-3-2,1-2-27,0 0-15,4-7-34,-1 0-64,2-3-98</inkml:trace>
  <inkml:trace contextRef="#ctx0" brushRef="#br0" timeOffset="52270.051">20578 2558 204,'0'0'66,"0"0"39,0 0-10,0 0-58,0 0-37,0 0 0,-8 58 5,8-15 28,0-6-16,0-1 15,0-1-20,-1-6-9,-1 1 1,1-2-2,-1-1-4,-1 0 0,3-4-21,0-5-12,0-6-62,0-8-31,0-4-61</inkml:trace>
  <inkml:trace contextRef="#ctx0" brushRef="#br0" timeOffset="52527.0245">20666 2535 472,'0'0'64,"0"0"-7,0 0-43,0 0-14,0 0 4,102-74-8,-77 64 3,0 7-15,-6 3 16,-4 0-31,3 0-9,-6 0-33,-4 9-60,-7 3-62</inkml:trace>
  <inkml:trace contextRef="#ctx0" brushRef="#br0" timeOffset="52757.0113">20651 2704 212,'0'0'14,"0"0"46,0 0 25,0 0-21,0 0-7,0 0-24,65 7 5,-40-7-28,2 0-4,-4 0-12,-2 0 6,-7 0-55,-7 0-56,-7 8-123</inkml:trace>
  <inkml:trace contextRef="#ctx0" brushRef="#br0" timeOffset="52979.0232">20609 2886 143,'0'0'11,"0"0"55,0 0 22,0 0-13,0 0-8,0 0-26,107 18 30,-69-18-44,-1 0-13,1 0-10,-1-6 4,-3 0-16,-3 0-32,1 1-53,-6 1-21,-4-1-112</inkml:trace>
  <inkml:trace contextRef="#ctx0" brushRef="#br0" timeOffset="53631.0209">21182 2526 305,'0'0'76,"0"0"-53,0 0 29,0 0-12,0 0-40,0 0-15,5 68 15,-4-31 17,-1 1-17,0 0 27,0-3-1,0-4-24,0-2 3,0-5-5,0-5 0,0-2 0,0-3-16,0-4-25,2-2-23,4-4-55,1-4-65</inkml:trace>
  <inkml:trace contextRef="#ctx0" brushRef="#br0" timeOffset="54127.5229">21196 2588 170,'0'0'67,"0"0"-5,-5-83-5,5 56 8,9 5-14,1 3-11,-2 7 25,0 5-40,2-1-3,0 5-12,5 2 0,3 1-11,0 0 1,-3 12 0,-3 6-8,-3 3-4,-6 3 12,-3 5-2,0 0 4,-13-1 0,-12-1-2,-9-3 4,3-6-8,0-3-10,8-4 14,8-7-2,8 1 10,5-5-11,2 0 3,0 0-25,5 2 15,9 3 8,6 4 2,5 2 10,2 2-3,2 4 20,0 1-17,0 2-4,-3-2 1,-3 0 2,2-2-9,-2-2 0,-4-1-9,4 1-11,-4-1-19,1-1-26,-1-4-27,-3-3-8,-2-4 9,-4-1-87</inkml:trace>
  <inkml:trace contextRef="#ctx0" brushRef="#br0" timeOffset="54757.0232">21849 2521 383,'0'0'161,"0"0"-129,0 0 54,0 0-40,0 0-43,0 0-6,0 4-24,0 20 27,-7 14-7,-1-2 12,-7 0-5,6-1 0,0-7 2,0-1 6,2-6-8,4-6 0,0 2-1,0-1-16,3-2-13,0-1 7,-3-7-22,1-3 18,2-3 0,0 0 27,0 0 3,0-13 0,0-7-3,5-2 0,10-9 7,1-5-4,8-3-3,0-7 3,-3 2 3,-2 0-6,-1 5 0,-6 5 17,-4 8-2,-2 8 22,-1 8-4,-3 3 0,-1 4 7,-1 3-36,0 0 2,0 0-6,5 14-29,2 11 29,1 9 2,4 8 8,-8 0 15,1-2-25,-4 1 8,-1-5-8,2-1 1,-1-3-1,-1-6 0,5-3 0,-5-2 4,1-4-4,4-5-8,-5-2-15,0-5-32,0-3-3,0-2-72,0 0-168</inkml:trace>
  <inkml:trace contextRef="#ctx0" brushRef="#br0" timeOffset="54948.0138">21776 2755 421,'0'0'0,"0"0"-13,0 0 13,0 0 22,91-13-22,-57 8-2,-1 2-3,-6-2-55,-5 0-123</inkml:trace>
  <inkml:trace contextRef="#ctx0" brushRef="#br0" timeOffset="55268.0343">22190 2552 313,'0'0'57,"0"0"15,0 0 32,0 0-74,0 0-17,0 0 20,66-26-30,-45 23 13,8-2-14,2 1 3,0 1 0,2-1-3,-7 4-2,-4 0-19,-2-2-65,-4 2-44,-6 0-68</inkml:trace>
  <inkml:trace contextRef="#ctx0" brushRef="#br0" timeOffset="55535.0156">22362 2514 312,'0'0'38,"0"0"4,0 0 12,0 0-42,0 0 6,0 0 5,-10 104-22,8-74 14,-2 6-12,0-4 3,1-2-4,-2-2-1,0-6 0,2-1 2,-1-3 5,2-6-16,-1 0 1,3-2-72,0-3-32,0-3-81</inkml:trace>
  <inkml:trace contextRef="#ctx0" brushRef="#br0" timeOffset="56034.0591">22716 2571 417,'0'0'18,"0"0"-1,0 0 10,0 0-27,0 0-27,0 0-22,-36 35 46,18-8 3,0 5 0,3-1 17,2 1-10,6 0 10,3-4-11,4-1-3,0-4 15,0-5-6,7-3 0,6-5 8,3-2 0,4-5 21,2-3-13,1 0-4,5-3 15,0-10-23,4-3-1,-4-5-10,-6 0 1,-5-1-6,-13-4 0,-4 2-6,0-3 0,-9 0-17,-7 0-31,-7 1-48,-4 5-96</inkml:trace>
  <inkml:trace contextRef="#ctx0" brushRef="#br0" timeOffset="56668.0232">23046 2507 193,'0'0'52,"0"0"-26,0 0 21,0 0-45,0 0 2,0 0 62,0 109-13,-5-74 4,4 1-16,1-1-35,0-4-4,0 0-2,0-6 7,0-2-9,0-4 6,4-4-4,-1-5 0,0-3-30,3-4-10,-2-3-39,1 0-42,1 0-11</inkml:trace>
  <inkml:trace contextRef="#ctx0" brushRef="#br0" timeOffset="57141.0344">23071 2574 421,'0'0'40,"0"0"4,0 0 32,13-81-76,4 60 9,2 2-9,-2 5 0,-4 7 0,4-1-4,2 5 7,0 3-3,2 0 0,-2 0 7,-3 4-1,-5 8-6,0 4 0,-11 0-2,0 8 1,-3 3 1,-15 1 0,-9-3 0,0-3-7,-1-4 7,5-4-7,4 1-4,7-5-10,8-2 19,1 4 0,3-1-3,0 4-5,18 4 3,1 1 0,11 0 3,1-3 8,-1 0 21,6-2-11,-5 0-8,-1-3 8,-2-1-10,-1-1-4,1-2 0,-1 1-13,-4 0-18,-2-2-19,-6-2-68,-5-2-80</inkml:trace>
  <inkml:trace contextRef="#ctx0" brushRef="#br0" timeOffset="59109.0435">2039 4729 92,'0'0'155,"0"0"-75,0 0 12,0 0 10,0 0-36,0 0-8,0-25-13,0 19-23,-6-1 11,-3-3-33,-1 2 0,1 2-5,0 1-8,-3 0 4,0 1 0,-6 3-6,0-2 15,-4 3-5,-2 0 5,0 0-4,-3 0-22,5 0 11,-2 6-8,7 4-12,3 5 25,0 2 1,14 4 8,0 3-3,0 3-2,17 3 1,14-1 0,6 1-6,2 0 8,3 0 2,-5-1-18,0-1 9,-4 2 4,-5-1 4,-8 2-1,-4-2-9,-8-2 2,-7-1-16,-1-2 26,0-3-1,-17-4 6,-5-6-5,-6-1 28,1-2-10,-1-2 4,-3-1-19,1-3-3,0-2 1,5 0-1,2 0-12,8 0-36,5 0-64,5-5-80,5-3 37</inkml:trace>
  <inkml:trace contextRef="#ctx0" brushRef="#br0" timeOffset="60403.0278">2336 5001 51,'0'0'129,"0"0"-36,0 0-10,0 0 3,0 0-14,0 0-41,-39-5 5,27 5-34,3 0 7,2 8-13,-2 6 4,3 4-3,3 3-1,3 4-3,0 2 7,0-1-1,0-2-2,3-6-2,10-1 5,-1-6-3,2 0 0,2-4 2,-1-2-5,3-3 6,0-2-6,-3 0 4,1-8-7,-2-7 2,-4-6 5,-3-2-18,-4-1 15,-3 2 4,0 2 1,0 5 5,-11 4 10,2 4 10,-2 4 3,5 3-7,2 0 1,1 0-22,3 0-8,0 0 6,0 0-15,0 0 4,3 0 7,7 0 4,-1 0 2,3-4 2,3-4 1,2-2 11,0-6-13,1-2 3,-3-3 0,1-4 2,-2-3-6,2 2 0,-5-6 1,-2 0 4,-6 2 0,-3-2 11,0 5 18,0 2-33,-3 2 12,-6 4-6,-2 4-2,-2 4-2,7 5-3,0 5 0,3 1 2,1 0-2,2 13-5,0 21-13,0 12 18,3 3-5,11 3 11,2-3-6,1-2 0,2-2-2,2-6 1,-3-3-1,6-4-1,-6-6-8,3-7-7,-2-5 6,-4-3-3,1-2-27,-5-5 5,-2-4 8,1 0-3,1-2 30,-4-11 2,3-6 6,-5-2 21,-2-4-13,3-5 14,-3-1-4,3 0-20,1 7 21,2 9-25,0 5 0,-4 6 0,2 4-14,7 0 6,-1 7-4,5 7 12,3 3-7,-6 0 9,-2-2-2,-1 2 8,-4-1-1,-4-1-7,0-2 7,-4 0-5,0-2 9,0 0-9,0-4-2,0 0 2,0-6 6,0-1-8,0 0 0,0 0 1,2-3 19,1-12-14,3-12-1,6 1-1,0 1 1,-2 2-9,1 8 4,-8 4 0,4 9 5,1 2-5,-2 0-7,8 0 6,0 2-14,7 12 14,-6 4 1,1-1 0,-4-1-7,-3 2 5,-2 2-22,-2-2-16,-5-3-70,0-4-6,0-7-99</inkml:trace>
  <inkml:trace contextRef="#ctx0" brushRef="#br0" timeOffset="61224.0022">1445 4713 61,'0'0'101,"0"0"-24,0 0 15,0 0-22,0 0-2,0 0-54,3-6-14,3 21-23,6 10 23,-1 12 14,2 7 5,2 7-13,0 6 15,4 2-17,-5 1-4,5-1 4,-3-4-4,-2-4 0,2-7-1,-8-6 5,-4-4-6,-1-2 5,0-7-3,0-4 0,-1-5-39,-2-9-63,0-4-60</inkml:trace>
  <inkml:trace contextRef="#ctx0" brushRef="#br0" timeOffset="62100.0282">1450 4697 266,'0'0'58,"0"0"-33,0 0-14,0 0 0,0 0 1,0 0 1,100-59 4,-54 42 6,9 1-19,12-5 10,5-3-14,7-3 5,2-1-6,1 6 1,-2 2-2,-1 4 0,-7 5 2,-7 4 4,-9 2-4,-1 5 1,-6 0-10,-1 0 9,0 6-5,-5-1 5,3 4 0,-7 0 2,3-4-2,1-2 0,-4-1 7,-2-2-7,-7 3 0,-5 2-1,-7-2 3,-7 2-7,-5-2-2,-3-2 7,-3 0-9,0-1 12,0 0-3,0 2 3,0-2 2,0 0 11,0 0-16,1 0 0,-1 0 6,0 0 0,0 0 2,0 0 14,0 0-14,0 0 15,2 3-23,3 3 0,3 1 2,-2 4 1,5 2-3,2 3 0,-3 3 3,5 4 0,3 4-1,3 1-2,7 13 23,-1-1 0,-3 6-12,-3 2 1,1-3-12,-5 2 21,5-2-15,-3 3-1,-2-4 7,-1-5-7,-4-4-5,-4-5 0,2-3 8,-5-7-3,-4-5-5,2-4 2,-3-6 6,0-2-4,0-3-4,0 0 0,0 0-19,0-1 9,0-11-56,-6-4-118,-7 0-51</inkml:trace>
  <inkml:trace contextRef="#ctx0" brushRef="#br0" timeOffset="62804.0212">1726 5537 25,'0'0'43,"0"0"-24,0 0 28,0 0-5,83-5 18,-50 0-20,9 3 17,1 0-16,11-1-34,6-2 6,11-2-12,11-5 10,8-1 15,2-3-25,-2-2-1,-4 3 0,-8 0 3,-2 2 0,-4-1-3,-5 7 0,1-4 6,-8 2-5,-9 0-1,-10 2 0,-5 0 1,-6 1-6,-6 3 5,-3-1 0,-5 3-1,-5 1-5,-4 0-13,-2-2-2,-1 2-46,-4 0-35,0 0-39</inkml:trace>
  <inkml:trace contextRef="#ctx0" brushRef="#br0" timeOffset="90680.0465">7513 4639 197,'0'0'110,"0"0"-68,0 0 5,0 0 31,0 0 28,0 0-75,0 0 17,0 0-3,3-51-23,-3 51 15,0 0-32,0 0-1,0 0-8,0 9-31,6 14 6,-1 9 27,2 13 4,-1 6 9,0 3-11,-2 3 1,-1-1 1,-1-4-2,1 1-1,-3-5 0,0-2-43,0-3 7,0-5-29,0-2-43,0-8-44,0-7-36</inkml:trace>
  <inkml:trace contextRef="#ctx0" brushRef="#br0" timeOffset="91316.0499">8065 5044 230,'0'0'126,"0"0"-47,0 0-6,0 0 9,0 0-59,0 0-9,-46-79 1,32 73-15,-3 3 8,0 3-8,-4 0-6,-1 6 0,2 12 0,-2 6-1,3 4 5,2 2-1,4-1-3,5-2 6,7-6-17,1-1-1,0-5-2,6-6-3,9-1 21,0-4-17,1-4 2,12 0 11,2 0-23,1-17 3,4-2-28,-7-2 22,-3 0 28,-6 0 4,-9 3 0,-6 5 30,-4 5 28,0 4 60,0 4-37,0 0-31,0 0-34,0 0-16,-3 11-14,3 6 12,0 4 3,0-2-7,0 1 6,0-4-22,9 0 6,2-5-32,4-1-16,1-6-49,8-4-74,1 0-17</inkml:trace>
  <inkml:trace contextRef="#ctx0" brushRef="#br0" timeOffset="91791.0611">8329 4768 79,'0'0'276,"0"0"-216,0 0 14,0 0 14,0 0-51,0 0-17,-3-5-20,3 5-17,0 0 16,9 0-11,11 9 12,5 1 7,5 1-4,1-2-3,2 1 0,1 0 2,1-4 0,-4 1-2,-1 1 0,-6-1-2,-7 2-10,-6 0 8,-5 0-4,0 2-18,-6 3 22,0 2 4,0 7 0,-9 1 1,-9 1 6,-6 1-8,-3-1 1,0-1 0,2 0 7,-2-1-7,3-2 1,2-1-1,3-2-22,5-3-18,4-3-41,7-1-87,3-5-78</inkml:trace>
  <inkml:trace contextRef="#ctx0" brushRef="#br0" timeOffset="92225.0697">9172 4907 331,'0'0'72,"0"0"-27,0 0 13,0 0-28,0 0-20,0 0-10,40-2 0,-16-1 2,0 1 4,-1 2-6,-4 0 0,2 0-19,-3 0-43,-5 2-106</inkml:trace>
  <inkml:trace contextRef="#ctx0" brushRef="#br0" timeOffset="92401.0707">9194 5053 262,'0'0'13,"0"0"-11,0 0-2,0 0 65,0 0-49,87 4 8,-57-12-23,1 5-1,-2-2-38,-6 3-104</inkml:trace>
  <inkml:trace contextRef="#ctx0" brushRef="#br0" timeOffset="93539.8722">10233 4387 235,'0'0'41,"0"0"-25,0 0-14,0 0 46,0 0-11,0 0-12,-18-29-9,3 29-16,0 0 6,-1 0 3,-4 0-7,2 5-2,-1-1 0,1 2 0,0 0 5,5-1-5,1-1 3,7-1-5,4-3 5,1 1-3,0-1 4,0 0-1,0 0 20,0 0-4,0 0 2,0 0 11,0 0-32,0 0 6,0 2-6,1 9-6,7 5 6,4 8 5,-2 5-2,2 2 11,-3 4-7,2-1-1,-1 1-6,-1 5 6,1 2-1,2 6-5,-4 3 1,-1 6 13,-2 1-8,-2-3-5,1-2 1,2-2 7,-2-3-5,1-3-3,-2 2 1,3-7 2,-1 0-3,-5-3-1,1-4 0,-1 2 2,0 0-6,0-4 9,0 8-3,0-6 3,0 1 3,0-4 16,0-8-24,0 10 8,0 5-7,-3-2 8,3-1 25,0-12-20,0-9-11,0-1-3,0-1 0,0-2-1,0-1-2,5-4 3,5 1 0,3-3-2,5 1-9,2 1 2,4-3 8,1-1-8,3 0-12,-1-3-23,0-9-32,-6 3-83,-2 2-195</inkml:trace>
  <inkml:trace contextRef="#ctx0" brushRef="#br0" timeOffset="95128.8606">10919 4522 207,'0'0'92,"0"0"-41,0 0 18,0 0-43,0 0-15,0 0-11,12-1 0,-1 2 9,2 3-7,-1-1 17,6-1-17,3-2 2,4 0 12,2 0-15,0 0-1,-2 0 0,-4-5 6,-2-2-6,-8 1 0,2-5 0,-7 1-4,-1-2-2,-4-3 6,-1-5 0,0 1 4,0-2-4,-9 1 2,-7 5 15,2 1 14,-6 4-25,-2 4 1,-1 0-7,-1 6-13,-1 0 13,-1 18 0,1 17 6,-1 4 8,4 7-10,4 5-4,8 1 0,5-4 10,5-4-16,0-9 6,21-6 0,6-2 1,4-6 3,6-6-4,4-2 0,1-10-19,2-3-56,-3 0-45,-4-11-32</inkml:trace>
  <inkml:trace contextRef="#ctx0" brushRef="#br0" timeOffset="96064.0571">11467 4281 142,'0'0'138,"0"0"-124,0 0 34,0 0 6,0 0-28,0 0-21,-2 0 2,2 0 12,0 0-9,0 0-8,0 0 0,0 0 5,6-5 10,4-2-13,0-2 1,-1-1 3,-1-3-8,0 2-5,-4 0 2,1 1-5,-4 3 8,1 1-1,-2 5 3,0 1 3,0 0 0,0 0 6,0 0-5,0 4-6,0 13-7,0 4 6,0 0 2,0 0-2,0-1 1,9-2 0,0-3-3,1 0-5,2-3 6,-3-1-45,2-7-47,0-4-96</inkml:trace>
  <inkml:trace contextRef="#ctx0" brushRef="#br0" timeOffset="96292.0637">11571 4089 360,'0'0'88,"0"0"-38,0 0 0,0 0-30,0 0-20,0 0-10,-3 6-98,3 6-137</inkml:trace>
  <inkml:trace contextRef="#ctx0" brushRef="#br0" timeOffset="96802.2447">11956 4161 195,'0'0'59,"0"0"-38,0 0-7,0 0 25,0 0-35,-97-24 2,73 27 9,-1 15-11,4 6 2,0 5-6,6-1 2,6 5 18,8-2-20,1-3 0,3-1 0,19-3 0,8-3 0,4-4 6,1-2-6,-1-12 10,0-3-10,0 0 0,2-17 16,-3-1-13,1-7-6,-8 0-5,-8-1 8,-5-3-2,-10 2 9,-3-4-2,0 4 6,-8-3-8,-11-1-3,-5 4-5,2 0-34,-5 7-4,-1 11-51,4 4-60</inkml:trace>
  <inkml:trace contextRef="#ctx0" brushRef="#br0" timeOffset="97169.056">11950 4030 237,'0'0'103,"0"0"-3,0 0-48,0 0-22,0 0-30,0 0-11,-18 78 11,15-28 3,-3 1 4,0 0 1,0-3-5,2-3-3,-2-4 0,3 1-3,1-1-4,-2-2-4,2-4-28,1-5-29,-1-6-56,2-5-15,0-2-2</inkml:trace>
  <inkml:trace contextRef="#ctx0" brushRef="#br0" timeOffset="98009.0818">12425 4223 276,'0'0'13,"0"0"44,0 0-3,0 0 1,-47-80-14,31 69-28,-1 5-3,0 3-10,-2 1-7,-1 2 3,2 0 4,3 8 0,3 9 0,3 6-1,3 3-4,6 6 5,0 1-10,11 3 5,11 0 4,5-2-4,4 2-4,-1 0 13,0-5-4,-4 1 0,-6-7-6,-4-2 2,-7-3 0,-7-2-10,-2-5 13,0 0-16,0-3 17,-15-1 0,-4 0 3,-5-5-6,0 0-6,-2-4-23,1 0-11,1 0-40,5 0 36,1-2-53</inkml:trace>
  <inkml:trace contextRef="#ctx0" brushRef="#br0" timeOffset="98886.838">12621 4526 228,'0'0'32,"0"0"-31,0 0 46,0 0-16,0 0 6,0 0-23,12 14 10,0-14 11,-1 0-23,1 0-1,2 0-11,2-11 4,-2 0 12,0-5-16,-4 1 0,-2 2-1,-4 2-16,-1 6 11,-1 3 5,-2 2-12,0 0-1,0 0-26,0 3-11,0 14 35,0 4 14,0 3 2,0-3 0,0 0 0,0-3 1,0 0-1,1-6 0,5 0-2,0-3 6,0-3-6,0-3 2,0-3 0,3 0-2,3 0 2,0-17 0,3-2 0,-3-2 3,0 2-3,-2 5 6,-2 2 13,-1 4 10,-1 3-14,0 5-15,1 0 0,1 0-8,-2 0 8,4 10-2,-4 0 4,-1 1 1,-1 1-2,-1-3 8,-1 3 4,-1-2-7,-1-2-5,2-2-1,-1-3 3,-1-3 2,4 0-3,-4 0 4,3 0 11,2-14-16,6-5 1,5-7-2,0 2 0,7 0 2,-4 6 1,-2 2-3,-1 14 0,-4 2-8,0 0 3,1 15-13,-4 0 18,-1 7 3,-1 1 6,-3-2 5,1 2 3,-2-3-16,-1-4 5,-1-1-6,1-7 0,-1-3-11,2-3-36,0-2-50,1 0-143</inkml:trace>
  <inkml:trace contextRef="#ctx0" brushRef="#br0" timeOffset="99112.073">12877 4247 566,'0'0'7,"0"0"-7,0 0-12,0 0 4,0 0-80,0 0-77,-13-3-73</inkml:trace>
  <inkml:trace contextRef="#ctx0" brushRef="#br0" timeOffset="100140.0259">13344 4229 150,'0'0'116,"0"0"-43,0 0 9,0 0-5,0 0-10,0 0-58,-6-21-9,1 21-8,-3 13 8,-2 11 2,3 7-2,-2 10 0,3 0-1,3 3 1,3-2 0,0-6-1,0-3-4,13-4-1,9-7 6,3-10 0,3 0-1,2-5 6,3-6-5,4 0 0,-5-1 1,3-4 5,-4-13-6,-3-5 0,-6-3 10,-8-2-4,-8 1-6,-6-2 8,0-2 5,-6-1 13,-10-1-20,-2-3 0,-1 2-3,1 1 2,0 4-5,0 4 0,3 1-17,-1 7 17,2 4-15,-5 4 15,1 8 0,-1 0-6,0 5 3,5 16-1,2 4 2,0 3-4,10 2 5,2-2 1,0 2-1,5-3-8,16-2 9,7-7-6,6-5 15,4-2-8,3-8-1,-2-3-20,-1 0-54,-6-3-106,-6-10-135</inkml:trace>
  <inkml:trace contextRef="#ctx0" brushRef="#br0" timeOffset="101069.063">11905 5362 125,'0'0'79,"0"0"26,0 0-22,0 0 17,0 0-43,-86-24-6,68 24-27,-2 15-5,-4 9-16,1 5 8,0 4-11,4 8 0,-2 2 0,3 3 0,8 6 0,4 1 0,6-13-2,0-2-7,1-8 8,16-9-7,7 0 1,4-8 1,6-5 6,8-8 0,1 0 3,5-6 4,-2-14-14,2-5-5,-5-8-76,-5-2-56,-10 4-97</inkml:trace>
  <inkml:trace contextRef="#ctx0" brushRef="#br0" timeOffset="101818.0496">12171 5586 114,'0'0'150,"0"0"-63,0 0-5,0 0 4,0 0-60,0 0-6,0 3-19,-3 9 1,-3 4 13,1 2-11,2 0 1,0 1 4,3-2-2,0-3-4,0 0-3,0-5 0,8 0 2,4-4-2,1-3 0,2-2-3,1 0-12,3-2 13,-2-14 1,0-9-19,-1-2 16,-4-2-25,-2-2 14,-8 2 10,-2 4-2,0 5 7,0 5 0,-2 6 3,-6 1 6,3 6-9,1 0 0,2 2 1,2 0 5,0 0-12,0 0-6,0-3-10,8 3 6,6-1 11,5-1 5,1-1 0,1-5 12,0-2-12,3-2 0,0-3 1,-2-3-2,-4-2-1,-2 3 2,-6 4-2,-6 5 5,-4 7 11,0 1 67,0 0-27,0 0-48,0 3-6,0 14-7,2 4 0,2 4 9,3 2-2,-2-3 0,1-1 0,-3-2-1,0 0 2,-3-1-1,0-4 0,0 2 3,-12 3-1,-7-1-2,-2-1-15,1-1-13,-4-7-55,4-1-5,1 0 16,3-4-39,6-4-14</inkml:trace>
  <inkml:trace contextRef="#ctx0" brushRef="#br0" timeOffset="102425.0564">13000 5353 478,'0'0'54,"0"0"32,0 0-49,0 0-37,0 0 2,0 0-2,-86 12 0,69 16-4,1 7 1,-1 1 1,6 1-2,2 0 3,4-4-1,5 0 2,0-1 0,0-8-6,12-3 1,3-9 3,6-7 1,3-5 1,3 0 1,4-17 5,3-3-5,4-2 1,-3-4 7,-2-1-10,-10-3 1,-4 1 0,-11 1 4,-5-4 0,-3 2-2,0-3 2,-11 3-4,-8 3 0,-2 3-2,-2 6 7,1 6-2,1 4 3,2 5-6,1 3 0,6 0-1,1 0 0,3 12-1,6 5-22,2 2 22,0 4-4,19-2 6,5-2-4,6 0 4,3-6-3,1-4-16,5-4-38,-3-5-61,0 0-99</inkml:trace>
  <inkml:trace contextRef="#ctx0" brushRef="#br0" timeOffset="103537.0582">13897 4144 213,'0'0'67,"0"0"-47,0 0 22,0 0-26,0 0-16,0 0 4,38-9 2,-12 5 2,3-1 0,-4 2-8,0 1 4,-7 1-3,0 0-2,-7-1 0,-3 1 1,-3 1 0,-5 0 0,0 0-6,0 0 1,0 0-11,0 0 16,0 1 2,0 13 1,0 7 41,0 7-17,0 8-5,0 6 0,-3 7-19,-2 10 2,1 6-5,-5 9 0,-3 9 4,-7 3-3,1 3 14,-2-2 45,3-4-56,3-7 13,1-6 11,4-7-14,4-6 26,2-7-39,2-3 8,1-8-5,0 0-3,0-3-1,3-3 0,3 8 2,-2-5-4,-1 3 10,-3-3-7,2-9 1,-2-4 3,0-12-5,0-3 0,0-8 0,0 0 1,0 2 3,0-2-4,0 0 14,-9 0-12,-13 0 8,-6 0-10,-6 1-16,0-1 11,-2 0-42,0 0 10,3-1-2,-1-8-109,3 1-96</inkml:trace>
  <inkml:trace contextRef="#ctx0" brushRef="#br0" timeOffset="104379.0543">14949 4822 145,'0'0'243,"0"0"-236,0 0 6,0 0-2,0 0-8,0 0 8,70-23-9,-51 16-4,1 5-15,-4-2-72,-2 4-47</inkml:trace>
  <inkml:trace contextRef="#ctx0" brushRef="#br0" timeOffset="104603.044">14941 4936 204,'0'0'18,"0"0"24,0 0 51,0 0-28,0 0 1,0 0-6,71 21-34,-48-21-5,3 0-16,-1 0 1,-1 0-6,-3 0-84,-2 0-73,-7 0-190</inkml:trace>
  <inkml:trace contextRef="#ctx0" brushRef="#br0" timeOffset="108139.0003">15821 4817 99,'0'0'148,"0"0"-126,0 0 23,0 0 11,0 0-56,0 0 2,22 39 8,-8-31 4,3 1 14,5-2-17,1-2-7,2-4 16,-2-1-19,0 0 7,-2 0 10,-3 0-17,-2-7 17,-3-4-17,-3-1 4,-6-1 10,-4-2-9,0-2 1,0 0-2,-18 1 5,-1 3 22,-3 2-22,-2 7-9,2 1-1,-1 3-4,1 0 1,-1 8-1,2 15 4,2 7 2,1 6-2,5 5 1,3-2 3,3 0 2,6-7 1,1-5-7,0-6 4,13-4-10,7-7 9,6-2-3,7-7 7,7-1-1,4-1-12,3-16-14,0-3-95,-4-1-24,-6-4-201</inkml:trace>
  <inkml:trace contextRef="#ctx0" brushRef="#br0" timeOffset="108589.0641">16171 4569 57,'0'0'292,"0"0"-247,0 0 33,0 0-45,0 0-18,0 0-15,28-6 0,-1 4 24,1-1-5,3 0-17,-2 2 9,-1-2-11,0-1-28,-5-1-96,-5 3-140</inkml:trace>
  <inkml:trace contextRef="#ctx0" brushRef="#br0" timeOffset="109417.2883">16618 4495 197,'0'0'163,"0"0"-107,0 0-2,0 0 10,0 0-45,0 0-13,0 0 2,0 0-7,0 0 10,3-5 17,6-3-25,-3-3-2,3-4-1,0 1-9,-3 1 8,2-1-20,-4 2 7,-2 6 6,-2 1 4,0 4-3,0-1 4,0 2 3,0 0-5,0 0 5,0 11-1,0 12-9,0 4 16,0 2-6,0 0 7,0-3-2,10-3-4,2-4-1,0-4 0,-2-4 0,1-2-36,-1-4-51,-4-5-80</inkml:trace>
  <inkml:trace contextRef="#ctx0" brushRef="#br0" timeOffset="109645.2722">16766 4262 452,'0'0'67,"0"0"-39,0 0 11,0 0-39,0 0 0,0 0-18,-1-4-82,1 4-126</inkml:trace>
  <inkml:trace contextRef="#ctx0" brushRef="#br0" timeOffset="111088.076">16994 4360 60,'0'0'72,"0"0"22,0 0 8,0 0-47,0 0-2,0 0-6,0-14-3,0 11 6,0 2-45,0-3 5,-4 4-10,-5-1-5,0 1 5,-2 0 0,-2 0 3,1 0-3,-3 0 0,2 15 0,-2 6-1,0 5-2,0 2 3,2 1 0,3-2 0,4 0-11,6 0 11,0-4 0,2 4-3,10-11-13,4-1 12,5-2 4,0-7 0,4-2 7,5-4 2,3 0-8,2-9 6,-1-5 7,-4 1-14,-5-1 0,-3-3 4,-7 0 6,-4-1-4,-5-3-5,-6-3 4,0-1 3,0-4-2,-4-3-6,-4 2 1,0-1-9,-1 6-11,1 4-24,-1 6-23,-2 4-91,-2 4-125</inkml:trace>
  <inkml:trace contextRef="#ctx0" brushRef="#br0" timeOffset="111592.0642">17079 4089 138,'0'0'82,"0"0"-16,0 0-26,0 0-33,0 0-7,0 0 0,0 51 20,0-9 19,0 2 15,-4 1-18,1 1-15,-2-2-16,1 4 3,1 2-3,0-2-5,0 0 1,-2-4 2,0-5-3,-3-4-10,2-2 9,0-9-26,1-6 0,4-6-18,-1-7-50,2-5-65</inkml:trace>
  <inkml:trace contextRef="#ctx0" brushRef="#br0" timeOffset="113120.6025">17667 4250 200,'0'0'160,"0"0"-126,0 0 79,0 0-37,0 0-46,0 0-9,-22-27-12,11 22-4,-4-1-5,-4 2 0,0-1-3,-4 3 3,3 2 0,0 0-2,2 0 2,1 0 0,3 10-2,5 2-8,1 2 4,5 4 4,3-2 0,0 8-3,0 5-4,17 5 8,8 5 1,5 4 0,4-4-2,-1-2 2,-2-1 0,-4-4 2,-5-3-2,-6-4 0,-10-6-2,-6 0-3,0-6 0,-6-1 10,-14-1-4,-5-3 8,-4-3-4,3-3 3,0-2 2,4 0-7,1 0 3,2-11-6,2 2-35,1 1 1,5 3-44,3 0-44,3 2-40,3-3-41</inkml:trace>
  <inkml:trace contextRef="#ctx0" brushRef="#br0" timeOffset="113983.0812">17825 4575 37,'0'0'206,"0"0"-194,0 0-4,0 0 52,0 0-37,0 0 8,8 1-18,-4-1 3,4 0 27,4-1-39,0-7 21,-1-4-22,3 0 2,-3-5 1,-1 1-6,-4 4-11,-3 0 10,-3 5-12,0 4 12,0 1-5,0 2-5,0 0 8,0 0-1,0 5-10,0 13-6,0 3 10,0 5 7,0-1 3,0-4 0,0 0-1,0-5 1,0-2 0,4-2 0,2-5 6,3-2-6,-1-5 0,2 0 1,5 0 8,1-10-9,7-6-18,-3 3 5,-3-8 0,-1 3 12,-5 1 0,0 4 1,0 3 0,-3 6 6,1 1-6,-2 0 11,-3 3-9,1 0-1,0 10 4,1 3-4,-3-1 23,0 1-18,-2-1 4,-1-1-8,0-3 3,0-3 17,0-2-15,0 0-5,0-3 11,2 0-7,2 0-2,2-11 4,3-10-8,3-7-12,9 1 7,-7 3 5,-1 3 0,-3 9 0,-4 6 0,0 1 0,0 5 0,3 0-7,4 8 5,-4 9-2,0-3 4,1 4 0,-5 0 9,3 0-9,-2-2 9,-2-2-11,-1-6 2,1 3-3,-1-5 1,0-3-87,-1-3-118</inkml:trace>
  <inkml:trace contextRef="#ctx0" brushRef="#br0" timeOffset="114190.0688">18068 4301 468,'0'0'52,"0"0"-44,0 0-1,0 0-14,0 0 1,0 0-94,-16-16-40</inkml:trace>
  <inkml:trace contextRef="#ctx0" brushRef="#br0" timeOffset="114867.9564">18603 4227 307,'0'0'109,"0"0"-51,0 0 27,0 0-56,0 0-14,0 0-9,-33-24 0,24 26-12,-4 16 1,-3 10 5,-3 6-4,4 5-1,0 3 3,6 0-2,3 1 1,6-2 3,0-7 0,2-5 0,13-8 0,3-4-12,1-5 8,7-6 3,5-4 2,2-2 9,4 0-7,-6-18 2,-1-2 8,-6-4-8,-3-5-5,-4-1 0,-7-4 1,-9-1 3,-1 1-4,-1 1 0,-14 2 11,-3 2-9,-5-1 11,3 4 9,-2 2-16,3 3 22,0 6-18,2 2-3,3 7-7,2 3-7,1 3 7,1 0-2,4 21-20,1 9 20,4 6-2,1 5 4,0-7 0,12-2-4,9-3-3,4-10 3,-1 1-27,-2-5 3,2-8-49,-3-1-57,-3-6-130</inkml:trace>
  <inkml:trace contextRef="#ctx0" brushRef="#br0" timeOffset="115857.066">19431 3976 379,'0'0'15,"0"0"17,0 0 22,0 0-52,0 0 1,-81 0-3,57 0 0,0 0 0,2 0 0,1 4 3,5 1 0,-1-3-3,8 2 0,2-3 7,2 1-2,4-2-5,-3 0 4,4 0 1,0 0 8,0 0-13,0 0 19,0 0-5,0 0-7,0 0-5,0 0-2,0 4 7,0 5-14,0 8-4,4 10 11,3 6 0,-2 8 5,-1 3-5,-1 3 0,-1 3 6,-2 8 9,0 3-14,0 4 25,0-2-26,0-7 9,0-5-5,-3-6-4,0 2 3,0-1-4,-2-2 5,-1 0-4,-2-5 0,3-3 1,-1-3-1,3-3 0,1-3 0,1-4-1,1-4 1,0-4 0,0-5-3,0-2 3,0 0 0,0 1 0,0 2 2,1-3-1,5 0 2,-1 1-3,3-1 0,2-2 5,0-2-5,-1 1 1,6-4 0,2-1-2,5 0 0,6 0-8,7 0-7,4-10-33,0-4-34,-1-1-64,-5-3-185</inkml:trace>
  <inkml:trace contextRef="#ctx0" brushRef="#br0" timeOffset="116416.6669">19987 3943 274,'0'0'43,"0"0"40,0 0 5,0 0-44,0 0-44,0 0 0,-4 16 0,1 4-6,1 4 12,2 1-6,0 3 0,0-2-19,0 3-80,0 0-115</inkml:trace>
  <inkml:trace contextRef="#ctx0" brushRef="#br0" timeOffset="116891.0374">20057 4685 160,'0'0'66,"0"0"-37,0 0 95,0 0-29,0 0-60,0 0 17,-26-32-43,12 41-9,-5 14-1,1 5 0,1 2 1,5 2 0,6 0 0,6-4-3,0-4-8,8-4 11,8-4-5,7-5 8,2-7-8,0-4 10,5 0-1,-2-3-4,-1-15-5,-6-4 3,-6-4-18,-9 0-18,-6 3 36,-4-1-44,-19-2-50,-2 0-12,0-1-106</inkml:trace>
  <inkml:trace contextRef="#ctx0" brushRef="#br0" timeOffset="117611.054">20475 3888 163,'0'0'164,"0"0"-144,0 0 33,0 0 35,0 0-68,0 0-13,89-12-2,-57 8-5,-6 1-11,-6 1-28,-2 2 4,-9 0 22,-3 0-8,-3 0-9,0 0 5,-3 5 19,0 5 5,0 6 1,0 2 0,0 7 4,0 8-4,0 10 0,0 7-1,-3 9 8,-1 3-7,1 5 9,-2 9-4,-3 2 22,-3 0-11,-1-1 13,1-9 1,2-8-29,3-5 9,3-8-3,0-5-4,3-4 9,0-6-8,-1-5 9,1-3-9,0-4-2,0-6-2,0 0 0,0-6 5,-3-3 1,-5-3-3,-10 1 17,-7-1 2,-9-1-20,-7-1 1,0 0-3,-3 0-8,-1 0 2,2 0-75,6 0-27,3 0-92</inkml:trace>
  <inkml:trace contextRef="#ctx0" brushRef="#br0" timeOffset="118522.0758">21124 4542 62,'0'0'245,"0"0"-194,0 0-15,0 0 16,0 0-24,85-21-26,-46 15 31,1-1-22,2-1-9,-5 3 1,-3-1-3,-4-1-10,-1 7-62,-6-10-64,-4 4-153</inkml:trace>
  <inkml:trace contextRef="#ctx0" brushRef="#br0" timeOffset="118773.0715">21342 4356 279,'0'0'34,"0"0"-33,0 0 76,-33 94-27,24-60-22,3 1-16,6-3-8,0-2-8,3-6 3,12 0-44,4-4-39,-1-1-74</inkml:trace>
  <inkml:trace contextRef="#ctx0" brushRef="#br0" timeOffset="119226.8111">22091 4209 225,'0'0'29,"0"0"9,0 0 20,0 0-12,0 0-18,0 0-7,-83-51-12,60 75-5,-3 6 19,1 9-16,5 5 19,3-1-6,3 6-12,9-6 15,5-4-16,0-7-6,19-4-1,6-5-6,8-5 6,3 0 6,1-9 1,3-6-1,-2-3-6,-4 0-27,-1-1-36,-5-11-61,-6-5-19,-3-1-70</inkml:trace>
  <inkml:trace contextRef="#ctx0" brushRef="#br0" timeOffset="119937.9461">22297 4353 222,'0'0'45,"0"0"47,0 0-5,0 0-87,0 0 3,0 0 18,-38 59 2,32-33-1,2-2-9,4-2 6,0-2-10,0-5-5,4-3-4,8 0 0,3-4 2,5-4 8,0-1-9,2-3 7,-2 0-8,-2-6-9,-6-4-2,-3-6 8,-3-3 3,-3-2 3,-2-2-3,-1 1 0,0 1 7,0 3-3,0 1-4,-1 3 3,-2 6 4,0 3-6,3 2-1,0 1 0,0 2 2,0-3 2,0 3-8,0-1-4,0-1-1,12 0 8,3-3 1,1 3 0,1-2 2,1-3-1,-1-3-1,2-3 0,-2 1 2,-2-5 3,2 2-5,-8-1 2,0-1 4,-2 6 4,-4 6-8,-3 5 31,0 0-10,0 0-19,0 0-4,4 2-23,4 18 9,3 5 8,0 3 6,1 0 0,-3 0 0,3-3-1,-4 2 4,-2-6-3,-5 6 0,-1-6-6,0 0 5,-13 2-6,-10-7-9,-3 0 9,-1-4-20,4-8 0,4 2-51,2-3-54,6-3-89</inkml:trace>
  <inkml:trace contextRef="#ctx0" brushRef="#br0" timeOffset="120523.003">22919 4266 179,'0'0'98,"0"0"14,0 0-42,0 0-38,0 0-8,0 0-23,-72 17-2,56 11 1,2 4 0,1 6-8,7-2 10,2-2-2,4-3 0,0-6 2,0-6-2,14-3 9,0-7-7,5-5 11,1-2-10,3-2-3,0 0 13,-1 0-5,-1-10-5,-3-6 4,-6-5-4,0-6 24,-3-5-15,-5-4 9,-2-8-21,-2 7 7,0 1-10,0 1 3,-5 6 0,-4 8-2,-2 5-8,-3 7 8,-1 6-9,0 3 9,-3 0-1,3 20 0,-1 8 3,4-1-4,6 0-3,4-1 7,2-7-4,0 5-2,14-6 5,5-3 1,-1-2-6,3-10-6,4-3-76,-3 0-54,1-6-124</inkml:trace>
  <inkml:trace contextRef="#ctx0" brushRef="#br0" timeOffset="121277.0571">23662 3729 264,'0'0'140,"0"0"-124,0 0-12,0 0 27,0 0-19,0 0-10,-78-3-2,50 3 23,1 0-22,0 3 8,2 1-9,5 1 6,3 0-5,3-2-1,4-2 0,5 0-3,4-1-7,-1 0 2,2 0-4,0 0 2,0 0 4,0 0 2,0 2 4,0 2-3,0 9-10,0 6 10,3 13 3,5 8 4,-1 7 13,-6 9-1,1 4-15,-2 6 10,0 3-10,-9-1 28,-1 9-25,-2-11 5,-2-4-2,8-4-7,-1-14 0,5 0-2,1-5 9,-2-6-3,3-4-2,0-4 3,0-6 5,13-5-10,8-3 4,9-8 5,9-3-9,8 0 14,6-6-14,2-7-17,-1-4-33,-8-1-72,-4 4-96</inkml:trace>
  <inkml:trace contextRef="#ctx0" brushRef="#br0" timeOffset="121882.0783">24126 3782 118,'0'0'94,"0"0"-54,0 0 38,0 0-30,0 0-48,0 0 0,-20 28 29,16-8-16,0 1 2,2 0 8,2 0-20,0-3 5,0 0-4,4-3-2,11-3 2,5-3-1,4-5 10,3-2 5,1-2-13,-1 0 8,-2-9-10,-3-5-3,-8-2 13,-5-5 5,-8 0-7,-1-3 14,-1-3-23,-14 1-2,-4 2 0,2 2-22,-1 5-12,2 5-70,-1 7-20,1 5-150</inkml:trace>
  <inkml:trace contextRef="#ctx0" brushRef="#br0" timeOffset="122506.5535">24378 4355 338,'0'0'7,"0"0"-3,0 0 5,0 0 4,-32 76 18,25-42-6,0-4 13,1 1 10,1-2-42,1-2 16,4-1-22,0-5 3,0 0-1,0-3-2,0-3-4,0-4-40,0-6-96,1-5-71</inkml:trace>
  <inkml:trace contextRef="#ctx0" brushRef="#br0" timeOffset="123205.0784">24708 3714 331,'0'0'21,"0"0"37,0 0 37,0 0-60,0 0-28,0 0-7,28-18 2,-7 18 0,7 0 1,5 0 4,1 0 8,4 0-14,-4 0 4,-3 0-5,-4 0 7,-9 0-15,-7 0 8,-7 0-18,-4 0 16,0 0-47,0 0 24,0 0 18,0 0 7,0 15 6,-7 6-6,-1 12 2,-2 9-1,1 13 3,0 9-4,-3 11 0,0 6 2,0 1 23,-1 1-18,2-5 10,2-3 25,0-6-39,2-7 14,1-8 7,0-5-22,1-6 14,-1-4-16,0-5 5,-1-3-1,-2-4 1,-4-4-1,-4-2 4,-5-5-4,-7-2 15,-2-5-10,0-3-9,-2-5-6,1-1-56,-2 0-10,3 0-122,-2-6-118</inkml:trace>
  <inkml:trace contextRef="#ctx0" brushRef="#br0" timeOffset="124642.0711">19830 5120 286,'0'0'77,"0"0"-76,0 0-2,0 0-15,0 0 11,0 0 5,8 96 42,-8-51 0,0 2 14,0-1-31,0-4-14,0 1-7,0-6 3,0-1-5,0-2-2,0-7 0,0-2-6,0-4 6,0-7-37,2-5-34,2-8-64,-1-1-63</inkml:trace>
  <inkml:trace contextRef="#ctx0" brushRef="#br0" timeOffset="124990.1105">19747 5509 206,'0'0'58,"0"0"-5,0 0 36,0 0-29,0 0-60,0 0-18,-5 21 18,5 5 32,3 0-6,7-2-13,-2-3 14,1-5-20,2-2-7,1-4 12,3-2-8,5-5-4,6-3 5,7 0 2,5-12 2,4-5-9,1-2-9,-5-4 8,-7-1-71,-10 0 3,-12 2-15,-9 7-72</inkml:trace>
  <inkml:trace contextRef="#ctx0" brushRef="#br0" timeOffset="125553.1113">19451 5677 389,'0'0'0,"0"0"-5,0 0 5,6 76 10,-4-32 23,-2-1-33,0 0 32,0-4-21,0 0-8,0 2 13,0-2-16,0 0 0,0-6 5,0 0-5,-2-6-6,1-1-28,-1-5-29,2-6-11,0-6-59,2-5-51</inkml:trace>
  <inkml:trace contextRef="#ctx0" brushRef="#br0" timeOffset="125959.0752">19771 5956 260,'0'0'17,"0"0"50,0 0-4,0 0-18,0 0-30,0 0-10,-27 28-5,18-1 4,3 4 13,-1-4 6,4-1-23,3-5 3,0-4-3,0-4-3,1-2 1,12-7 2,4-4 0,5 0 14,5 0-13,1-7 9,1-7-10,-4-2 3,-7-3 6,-5 0-7,-8 2 3,-5-4-1,-2-1-4,-18-1-3,-6-1-18,0 5-42,3 1-18,7 3-69</inkml:trace>
  <inkml:trace contextRef="#ctx0" brushRef="#br0" timeOffset="126372.0776">19992 5819 382,'0'0'58,"0"0"9,0 0-36,0 0-25,0 0-6,0 0-19,10 0 14,8 11 9,4 6-4,3-2 8,0 3-5,2-2-3,-1 1 0,4 1 0,0 0 1,0-1 1,-5-2-2,-4-4 0,-9-1 0,-5 0 0,-7 4-4,0 1 4,-3 6 5,-19 0 0,-5 3 0,-5-2 0,-3 0-5,1-3-2,-4 1-52,6-2-55,-1-2-30</inkml:trace>
  <inkml:trace contextRef="#ctx0" brushRef="#br0" timeOffset="127512.9064">24004 5125 315,'0'0'57,"0"0"33,0 0 0,0 0-35,0 0-37,0 0-8,1 0-10,-1 22-29,0 6 29,0 7 12,0 1-7,-3-3 4,-3 0-4,3-3-5,-2 0 8,1-2-8,1-3-3,-4-2-19,5-5-10,-1-3-21,3-5-47,0-2-46,0-6-109</inkml:trace>
  <inkml:trace contextRef="#ctx0" brushRef="#br0" timeOffset="127909.0787">23844 5382 249,'0'0'72,"0"0"-28,0 0 49,0 0-64,0 0-15,0 0-13,-2-2-1,2 10-13,0 11 13,0 4 10,0 2 6,9-2-10,6-2-6,-1 0 0,3-6 5,3-2 1,-4-5-4,2-5-1,-1 0 2,3-3 4,6 0-7,1-4 0,1-10 6,-2 0-12,-7 3 0,-6-2 1,-2 0 2,-7-2-33,1 1 7,1-5-37,-2 4-48,3 1-140</inkml:trace>
  <inkml:trace contextRef="#ctx0" brushRef="#br0" timeOffset="128606.0812">23717 5690 170,'0'0'105,"0"0"-105,0 0 0,0 0 14,0 0 47,0 108-9,0-62 20,-6-4-45,0-1 19,1 3-38,-2-3-2,4 4-1,2-2-3,1-6-2,0-1 0,0-7 0,0-8-6,0-3 0,0-9-29,0-1-39,0-7-66,1-1-87</inkml:trace>
  <inkml:trace contextRef="#ctx0" brushRef="#br0" timeOffset="128940.082">23974 5865 178,'0'0'130,"0"0"-123,0 0 50,0 0 7,0 0-64,0 0 0,0 54 56,0-27-22,0 3-7,-3 0-24,3-3-1,-2 1-2,2-5 1,0-2-4,0-4-60,0-3-32,3-4 14,9-5-6</inkml:trace>
  <inkml:trace contextRef="#ctx0" brushRef="#br0" timeOffset="129434.6163">24224 5791 287,'0'0'52,"0"0"17,0 0 8,0 0-51,0 0-26,0 0 0,11-3 0,9 10-3,6 6 13,2 1-10,5 1 0,0 5 2,1 0-2,0-4 11,-1 1-7,-3-2-4,-3-5 5,-6 1-1,-6-4-3,-3-4-1,-5 2 2,-1-3-2,-6 1 0,0-2-8,0 5 5,0 2 3,-13 2 9,-5 8-2,-8 0-3,-3 2-1,-3 2-3,-5 1 0,-5 1-25,0 3 6,-1-2-30,2 2-11,0-4 4,1 0-5,4-4-14,3 0-89</inkml:trace>
  <inkml:trace contextRef="#ctx0" brushRef="#br0" timeOffset="135848.0859">15448 7091 263,'0'0'79,"0"0"-30,0 0 26,0 0-33,0 0-32,0 0 3,0 0 19,50 0-23,-22 0-2,4-1-7,5-2 8,1 0-20,-3 2-17,-8 1-91,-8 0-69</inkml:trace>
  <inkml:trace contextRef="#ctx0" brushRef="#br0" timeOffset="136076.089">15461 7295 104,'0'0'27,"0"0"-4,0 0 84,0 0-37,0 0-12,0 0 7,80 16-45,-50-16 11,0 0-31,-3 0-2,0 0-1,-5-1-112,-1-3-100</inkml:trace>
  <inkml:trace contextRef="#ctx0" brushRef="#br0" timeOffset="137129.5663">16174 7275 301,'0'0'22,"0"0"-12,0 0-1,0 0 9,0 0 0,0 0 27,44 36 6,-26-33-14,3 0 11,1-1-37,1-2 11,-1 0-22,-1 0 8,-3 0-2,3-2-6,-2-7 0,-2 0 9,1-3-9,-6 0 0,-3 3 1,-2-6 7,-6 0-1,-1-3-6,0-1 1,-1 0 0,-11 3-2,-1-1-1,-4 0-6,1 9 6,-3 0-6,-2 5 7,0 3 0,-5 0-4,0 11 3,-1 11-1,2 6 2,2 13-2,4 6-2,1 1 7,6 3-3,4-7 0,7-5 7,1-4-10,4-6 3,15-4-4,4-5 4,4-4 1,3-4-1,1-6 5,5-4 2,0-2-10,4 0 3,2-11-81,-5-2-61,-4-2-170</inkml:trace>
  <inkml:trace contextRef="#ctx0" brushRef="#br0" timeOffset="139183.0589">16696 6783 160,'0'0'64,"0"0"8,0 0 17,0 0-15,0 0-51,0 0 9,-2 3-6,2-3-25,0 1 4,0 1-5,0-2-14,0 0 10,5 5-8,11-1 12,8 2 4,7-6-3,4 0 7,2 0 7,-4 0-15,-5 0-32,-6-3-66,-12 3-17,-4 0-41</inkml:trace>
  <inkml:trace contextRef="#ctx0" brushRef="#br0" timeOffset="139881.0927">17148 6866 180,'0'0'138,"0"0"-129,0 0 34,0 0-25,0 0-18,0 0-1,0 0-1,7 0 4,1-2 20,2-4-2,-1-3-2,2-2-3,0 1-12,0-3 0,-2 0-3,0 1 1,-5 2-1,-2 4 1,-2 0 1,0 4 11,0 2 9,0 0 15,0 0-37,0 0-18,0 14 16,0 3 2,0 5 0,0-3-3,3 2 4,4-1-2,4-3 1,1-2-7,-2-5 2,2-2-39,0-4-49,0-4-112</inkml:trace>
  <inkml:trace contextRef="#ctx0" brushRef="#br0" timeOffset="140100.0822">17295 6649 285,'0'0'78,"0"0"-71,0 0 42,0 0-20,0 0-29,0 0 0,-14-24-80,14 24-47,0 1-100</inkml:trace>
  <inkml:trace contextRef="#ctx0" brushRef="#br0" timeOffset="140583.0903">17519 6682 276,'0'0'61,"0"0"-32,0 0-14,0 0 2,0 0-17,0 0 2,-74 51 2,59-15 1,0 5 13,6-3-8,3 4-8,5-4 4,1-10-6,1 1-4,17-10-5,0-6 12,6 0-3,1-10 6,3-2 8,4-1 22,-1 0-19,0-13-12,-2-4 10,-7-4-15,-1-2 11,-5 1-3,-8-6-3,-5 2 32,-3-4-16,0 1-4,-11-2-17,-6 2-5,-4 3 5,1 1-43,-1 10-57,1 4-30,1 4-134</inkml:trace>
  <inkml:trace contextRef="#ctx0" brushRef="#br0" timeOffset="141724.0896">17476 6513 30,'0'0'57,"0"0"-6,0 0-17,0 0-14,0 0 6,0 0-18,7 0 14,-7 5 63,3 1-53,2-2-13,0 4 21,-2-3-21,-2-2 20,1 0-16,-2-3 7,3 7-5,1 5-18,2 6 5,-2 9-12,-2 5 0,-1 6 3,-1 4-3,0 0 0,0 9 5,0 3-2,-7 2-4,1-2 2,-1-6 4,2-4 14,1-5-19,-3-4 0,1-5 2,1-3 0,0-5-2,4-5 0,-1-5 3,2-4-15,0-6 5,0 0-70,0-2-80,12-3 6</inkml:trace>
  <inkml:trace contextRef="#ctx0" brushRef="#br0" timeOffset="142654.0902">17967 6678 228,'0'0'58,"0"0"1,0 0 26,0 0-28,0 0-16,0 0-37,-45-56 2,28 48 2,-2-1-8,2 6 8,-2 3-9,0 0 1,2 0 0,0 9-1,4 8-5,4 5 5,4 9-5,5 5-5,0 4 11,0 2 0,12 3-2,9-2-4,3-6 6,-1-4-2,-4-5 2,-2-3 0,-3-4 1,-6-3-1,-3 0-3,-5-4 0,0-4 6,0 1 0,-10-5 6,-1 1-8,-1-3 19,1-4-16,0 1-3,-1-1-1,0 0-48,0-3-11,1-9-22,-2 6-66,3-3-55</inkml:trace>
  <inkml:trace contextRef="#ctx0" brushRef="#br0" timeOffset="145229.0967">17849 7075 17,'0'0'51,"0"0"34,0 0-13,0 0-24,0 0 10,0 0-36,12-12 1,-12 12 5,0 0-28,2 2 0,-1 11 6,4 5 16,-1 5 27,3 2-39,1 3 8,-2 4 1,0-5-12,-3 1-2,-3-2 0,0 0-3,0 1 7,-11 0-6,-1-4-3,-2 0 0,-2-1 11,-3-1-11,-8 0 0,-1 0 2,-2-4 5,0-3-5,5-4-2,6-9 0,2 2-7,7-3-8,4 0-30,1 0-43,5-10-61,0-5-128</inkml:trace>
  <inkml:trace contextRef="#ctx0" brushRef="#br0" timeOffset="155653.0683">18058 7356 153,'0'0'99,"0"0"-81,0 0 35,0 0-20,0 0-32,0 0 13,-3 6-13,3-4 2,0-2 0,0 0-3,5 0 0,3 0 12,4 0 17,5 0 0,-2 0-25,2-8-1,0-2 5,2-2-8,-3 0-1,0 3-18,-3-3-5,0-2 21,-3 1-11,-4-1 14,-2 2 4,-2 3 4,-2 1-8,0 2 3,0 3 9,0 2 14,0 0-19,0 1 3,0 0 6,0 0-16,0 0-1,1 0-18,-1 0-9,3 5 8,0 9 20,1 1 4,1-2 5,-1 2-7,1-2-4,1-2 2,0 0 0,1-2 2,1 0-2,5-4-3,-4-1-1,2-1-17,2-3 6,-4 0-1,1 0 6,1 0 6,-2 0 1,0-9 3,2-3-6,2-3 15,2 0-9,-2-3 0,2 2 1,-2 0 10,-2 3-2,5 4-7,-4-2 1,0 4-2,-2 2-1,-4 3 0,0 2-14,2 0 10,-1 2-3,-1 7 6,-1 3-3,-2 1 5,-3-2-1,0 3 0,0 0 0,0-3 4,0 0-2,0-4-2,0 0 5,0-4-1,0-2-7,0 1 3,0-2-4,0 0 4,4 0 3,6-8 11,1-7-2,4-4-8,1-1-3,0-1 5,0 3 7,-1 4-1,-2 5-11,-1 2 7,-2 7-2,-2 0-6,-2 0-12,0 10 2,2 5 10,0 0 7,1 2-6,-1-3 0,0 0-1,0-2 4,-2-1-4,0-1 0,0-2-19,0-3-13,0-2-38,-3-3-15</inkml:trace>
  <inkml:trace contextRef="#ctx0" brushRef="#br0" timeOffset="155961.0713">18367 7024 370,'0'0'69,"0"0"-19,0 0 16,0 0-33,0 0-27,0 0 2,-12-10-16,12 10-10,0 0-96,0 0-161</inkml:trace>
  <inkml:trace contextRef="#ctx0" brushRef="#br0" timeOffset="156821.6533">19187 6900 70,'0'0'91,"0"0"10,0 0-42,0 0 26,0 0-28,0 0-31,-43-30 20,36 30-46,-1 0 0,1 8-1,-2 10-2,-3 4 3,1 7 0,1 4 0,-2 3-6,2 2 6,3 1 0,2-3-1,5 0-9,0-2 7,0-2 1,12-3 2,1-5-7,5-2 0,-1-2 7,-1-5 0,3-4 10,-1-5-16,4-6 6,1 0 0,1 0-3,0-9-4,1-3 7,-6-1-2,-2-6 6,-3-2-2,-1-4 1,-1-4-3,-1-1 13,-2-3-8,-2-2 1,-6-1-6,-1 1 12,0 2-2,-20 0 3,0 5-5,-3-6 2,-2 4-9,4 7 17,-3 5-16,2 7 4,4 9-5,-2 2-1,3 0 0,0 17 0,-1 10-4,5 9 4,4 9-4,3-6 0,6-1-5,0-5 9,13-8-1,9-5-3,4-3-18,4-7-5,3-4-30,1-1-61,-4-5-77</inkml:trace>
  <inkml:trace contextRef="#ctx0" brushRef="#br0" timeOffset="160497.9977">19868 6756 94,'0'0'99,"0"0"-49,0 0 49,0 0-19,0 0-17,0 0-29,0-8-15,0 8 25,1 0-24,-1-3-8,0 3-1,0 0-11,0 0-7,0 11-12,3 14 14,2 16 5,0 9 1,3 6 4,-2-3-1,-1 0-1,-1-3-3,-1-7 0,1-2 4,-1-2 1,-1-4-5,-1 0 0,-1-6-2,0 0-29,0-5-33,0 0-18,0-4-57,0-6 63,0-7-92</inkml:trace>
  <inkml:trace contextRef="#ctx0" brushRef="#br0" timeOffset="161039.107">20230 6949 174,'0'0'83,"0"0"-38,0 0 59,0 0-49,0 0-15,0 0-29,-49 21-11,34 10 0,0 5-1,2 5 9,4-4-6,5-2-2,4-3 0,0-4-2,13-3-6,7-6 8,2-3 0,3-8-16,2-6 7,0-2 6,-1 0 3,-3-6 3,-2-9 0,-7-5-3,-4-1 0,-4 0 3,-6 0 3,0 0-2,0-1 16,-13 1-6,-1 0-9,-1 2-5,-2 2-40,5-1-42,2 6-31,3 3-193</inkml:trace>
  <inkml:trace contextRef="#ctx0" brushRef="#br0" timeOffset="161457.1125">20402 6917 132,'0'0'57,"0"0"-36,0 0 6,0 0 19,0 0-46,0 0 9,30-20 8,-14 22 2,2 13 12,5 3-18,0 6-4,6-9-1,0 0-3,4 2-5,0-1 0,-2 0 0,-2 0 1,-5-4 2,-11-5-3,-3 4 0,-7 1-26,-3 2 26,0 1 10,-11 4-9,-12 2 26,-4 2-21,-4 4 4,-1 2-6,1-4 0,0 2-8,2-6-4,4 5-52,1-5-74,5-5-59</inkml:trace>
  <inkml:trace contextRef="#ctx0" brushRef="#br0" timeOffset="161978.11">20987 7101 277,'0'0'81,"0"0"-43,0 0 48,0 0-27,0 0-59,0 0-3,15-2 3,7 5 23,9-1-22,4 1 17,2-3-8,3 0 0,0 0-4,-5 0-6,-5 0 0,-4-2-43,-6 1-53,-4-2-9,-8-2-131</inkml:trace>
  <inkml:trace contextRef="#ctx0" brushRef="#br0" timeOffset="162228.1079">21209 6989 237,'0'0'107,"0"0"-107,0 0-2,0 0 2,0 0 15,-30 77-9,20-47 21,2-3-11,2 0-8,5 0-5,1 0-3,0-1-1,0-2-1,0-3-24,0-4-15,0-4-67,4-1-94</inkml:trace>
  <inkml:trace contextRef="#ctx0" brushRef="#br0" timeOffset="163099.1018">22207 6875 6,'0'0'61,"0"0"10,0 0 8,0 0-22,0 0-7,0 0-15,-34-77 1,22 69-15,-5 5-2,-2 2-18,1-1 22,-3 2-21,2 0 5,-5 10-7,-3 9 5,0 8-5,-1 8 2,3 11 4,2 4 14,2 4-10,7-4 4,6 0-5,8-6-9,0-4-5,13-4 1,14-6 1,9-4 0,3-5 6,1-6 4,3-5-7,1-8-51,-1-2-17,2 0-3,-5-14-100</inkml:trace>
  <inkml:trace contextRef="#ctx0" brushRef="#br0" timeOffset="163896.1298">22499 7096 74,'0'0'138,"0"0"-71,0 0 51,0 0-28,0 0-79,0 0 5,-40-15-12,28 18 0,2 14-5,1 2 1,1 4 0,5 1-7,3-2 7,0-2-5,0-1 4,7-5 1,3-4 0,3-5 0,1-3 3,1-2 8,1 0-8,3 0 3,1-14-6,-2-4-22,0-2 19,-6 2-9,-5-2 12,-4 2 9,-3 2-4,0 0-2,0 5 12,0 2-14,-3 3 30,0 4-20,2 1-8,1 1 2,0 0-5,0 0-5,0-3-11,0 3-16,6-1 32,8-1 1,3 1 3,1-6-1,-2 1-3,-2-3 0,-1 0-3,-1-3 10,-5 0-7,1 1 3,-3 3-1,-1 0 17,-1-2-12,0 0 18,1 1-4,-1 4-19,0 2 7,2 3-9,3 0-8,3 0 8,3 14-22,-1 7 14,-1 10 7,0-3-8,-6 0 8,-2-5 2,-1-2 0,-3 0 3,0-1 1,-3-1-5,-10 3 0,-2-4-5,-1-2-2,1-2-39,0-4-35,6-2 3,4-5-121</inkml:trace>
  <inkml:trace contextRef="#ctx0" brushRef="#br0" timeOffset="164518.1545">23104 6921 156,'0'0'0,"0"0"0,0 0 42,0 0-3,0 0-27,0 0 43,-24-51-36,9 61-8,-6 13-1,3 10 5,-1 5 15,1 4-15,8-1 1,2-4-3,5-4-10,3-4-3,1-5 0,13-5-12,2-3 12,1-6 3,-4-4 0,4-2 10,2-4-11,5 0 26,6-7-13,-4-8-12,0-1 14,-4-4-13,-4-4 0,-3-2 8,-2-4-6,-7-2-4,-1-2 21,-5-1-16,0-1 20,0 2 1,-16-4-14,-2 8 25,-6 9-39,3 6 0,-5 12-3,4 3-2,1 0-2,-2 11 6,6 10 1,5 10-2,5 5-5,7 3 7,0-4-11,6-5 9,8-1-4,2-7 6,1 1-2,6-10-19,-1-5-31,4-3-23,0-5-69,-2 0-124</inkml:trace>
  <inkml:trace contextRef="#ctx0" brushRef="#br0" timeOffset="165704.1731">23877 6725 136,'0'0'88,"0"0"5,0 0 12,0 0-36,0 0-14,0 0 5,0 0-37,0 0-6,0 7-17,0 17 4,0 14 11,0 8-3,0 7-12,0 1 4,0-3 3,0-3-7,0-4 0,1-5-15,-1-3 14,0-2-22,0-3 18,0-2-3,-9-6-24,2-4-24,2-7-43,2-6-45,3-6-70</inkml:trace>
  <inkml:trace contextRef="#ctx0" brushRef="#br0" timeOffset="166192.1127">24215 6823 213,'0'0'117,"0"0"-72,0 0 54,0 0 1,0 0-94,0 0-6,3 23-17,-3 7 17,0 8 31,0-8-15,0 9-11,0-6 5,0-4-7,3-2-1,3-6-2,-1-2-16,-1-4-1,1-4-28,-2-2-65,3-5-33,1-4-50</inkml:trace>
  <inkml:trace contextRef="#ctx0" brushRef="#br0" timeOffset="166708.1201">24523 6784 331,'0'0'48,"0"0"-48,0 0 43,0 0-43,0 0 2,0 0-3,49 31 2,-19-15 22,4-1 4,-1-2-26,1 4 15,-1-2-14,4 0 4,2-3-2,-2 1 1,-2-9-5,-7-3 0,-4 2 5,-8-1-6,-4 1 2,-4-1 1,-5 2-2,-3-1-3,0 0-4,0 8-9,0-6 16,0 6 4,-15-1 5,-2 6-8,-6-1 9,-6 3-5,-2 1-7,-7 1 2,0 4-9,-5 1 8,-1 3-12,2 0-12,2-1-14,6 1-38,6-6-21,6-4-86</inkml:trace>
  <inkml:trace contextRef="#ctx0" brushRef="#br0" timeOffset="170825.1115">5857 8909 289,'0'0'75,"0"0"23,0 0-14,0 0-43,0 0-8,0 0-30,0 0 9,0 0-12,0 0-1,6 0-3,12 0 2,9 0 2,7 0 6,5 0-3,2 0-6,3-5-2,-4 2-28,-4 3 4,-2 0-50,-8 0-17,-7 0-48,-8 4-53</inkml:trace>
  <inkml:trace contextRef="#ctx0" brushRef="#br0" timeOffset="171120.1134">5878 9138 155,'0'0'83,"0"0"-78,0 0 10,0 0 19,0 0 4,0 0-23,97 23 17,-66-21-8,2-1-22,1 1 2,-1-2-4,-3 0-5,-2 0-1,-1 0-35,-3 0-65,-6 0-75</inkml:trace>
  <inkml:trace contextRef="#ctx0" brushRef="#br0" timeOffset="171527.1155">6190 8806 300,'0'0'77,"0"0"1,0 0 8,0 0-19,0 0-67,0 0-8,-3 9-7,16 14 15,11 6 1,0 5 3,1 1 1,2-4 1,-6 0-4,0-2-2,-6 3 0,-2-4-3,-4-1-3,-6-1 7,-3-5-1,0 3 5,-1 2-1,-11-1-4,-8 3 0,1 0-31,-7 1-18,0-4-54,0-4-98</inkml:trace>
  <inkml:trace contextRef="#ctx0" brushRef="#br0" timeOffset="172259.1129">7889 8729 11,'0'0'176,"0"0"-137,0 0-21,0 0-4,0 0 27,0 0-25,-48 75 12,24-48-16,-1 1-7,0-2 1,-5 3-6,2 0-1,-1-4-53,1 1-24,4-3 5,3-5-33</inkml:trace>
  <inkml:trace contextRef="#ctx0" brushRef="#br0" timeOffset="172435.4125">7562 9077 31,'0'0'73,"0"0"-18,0 0-40,0 0-14,0 0 87,0 0-23,82 28-35,-49-16 4,0 1-19,0 0-7,-3 2-8,-5 3-5,-3 0 1,-5 2 4,-2-1-11,-6-1-27,-2 0-50,-3-2-21</inkml:trace>
  <inkml:trace contextRef="#ctx0" brushRef="#br0" timeOffset="173082.0667">8492 8932 135,'0'0'89,"0"0"-89,0 0 4,0 0 18,-93-51 30,71 47-14,1 4-8,1 0-25,0 4 11,-1 13-11,3 4 1,3 4 6,6 4-2,3-1-4,4 0 4,2-4-9,0-3-2,2-9-5,15 1 6,0-5 0,4-2 1,0-3 0,6-3 6,0 0-7,1-11-4,-1-8-26,-6-1 9,-3 1 18,-9-1 6,-6 7 1,-3-3 31,0 4 25,0 4-3,0 2-18,0 2-29,0 4 28,0 0-38,0 7-7,0 9 4,0 7-5,0-1 8,4 2 0,4-6-18,2-1-1,3-5-55,4-7-15,2-1-44,1-4-79</inkml:trace>
  <inkml:trace contextRef="#ctx0" brushRef="#br0" timeOffset="173461.04">8759 8526 416,'0'0'12,"0"0"13,0 0 2,0 0 52,0 0-27,0 0-52,-3-13-7,3 52 7,3 10 25,6 8-13,-3-4-4,0 0 15,-2 1-22,1-5 0,0 0 3,-2-3-1,0-4-6,2-4 3,-2-3 0,3-2-1,-3-6 1,0-3-15,4-5-18,-1-6-43,3-6-64,2-5-100</inkml:trace>
  <inkml:trace contextRef="#ctx0" brushRef="#br0" timeOffset="173871.1202">9208 8807 222,'0'0'46,"0"0"28,0 0 6,0 0-6,0 0-9,0 0-51,-5-16 4,19 14-14,4-4 1,4 0 4,4 1-9,-3-2 0,-2 4-1,-4 3-1,-4 0-39,-7 0-45,-3 0-69,-3 6-74</inkml:trace>
  <inkml:trace contextRef="#ctx0" brushRef="#br0" timeOffset="174072.9387">9197 8931 78,'0'0'44,"0"0"35,0 0-18,0 0-9,0 0-2,91 9-7,-68-9-11,2 0-28,-4-3 7,1 0-22,-4 0-17,2-1-59,-4 2-132</inkml:trace>
  <inkml:trace contextRef="#ctx0" brushRef="#br0" timeOffset="178939.1275">10322 8881 153,'0'0'143,"0"0"-133,0 0-2,0 0-1,0 0 36,0 0-19,0 0 30,33 41-34,-20-36 9,4-3-11,1 0-12,0-2 14,3 0-3,1 0-16,2-8 9,-3-1-4,1-1 0,-3-2-6,-5 1 5,-2-3-3,-5 1 1,-2-2 1,-4 3 2,-1 0 3,0-1-7,-9 3 21,-7-1-16,-6 2 3,-1 4-10,-2 0 0,-2 5-3,2 0 4,1 5-6,3 11 5,-3 7 0,8 10-8,-1 6 8,2 3 0,6 2 0,2-4 1,5-2-2,2-6 1,0-7 0,18-2-8,8-5 14,2-5-6,8-3 6,3-9 2,4-1-3,6-5-5,-1-11-16,-3-2-27,-4-2-100,-14 1-117</inkml:trace>
  <inkml:trace contextRef="#ctx0" brushRef="#br0" timeOffset="179534.6514">10865 8624 32,'0'0'165,"0"0"-165,0 0 29,0 0 16,0 0 7,0 0-3,2 7-11,4-5 10,3-2-21,4 0-23,1 0 25,3-3-27,0-8 0,1 1-2,-3-3-15,-3 0-6,-5 4 4,-2 0 11,-4 0 4,-1 5 2,0-1 0,0 5-1,0 0 10,0 0-9,0 0 0,-7 10 1,2 10-1,1 2 0,4 3 5,0-1 5,0-3-9,7-2-1,5 0 0,1-6 1,1-1-7,-2-4 3,1-5-52,1-3-43,2 0-167</inkml:trace>
  <inkml:trace contextRef="#ctx0" brushRef="#br0" timeOffset="179809.6293">11011 8374 388,'0'0'123,"0"0"-19,0 0-70,0 0-16,0 0-18,0 0-37,-7-11-10,7 11-87,0 11-131</inkml:trace>
  <inkml:trace contextRef="#ctx0" brushRef="#br0" timeOffset="180284.6004">11352 8428 69,'0'0'162,"0"0"-123,0 0 51,0 0-30,-81-41-4,57 38-25,-1 3-7,4 0 3,-1 17-17,4 8-9,6 9-2,3 6-5,6 5 6,1 4 0,2-6-6,0-5 6,14-6 0,10-7 0,2-4 0,4-4-2,2-8 2,-3-5 0,3-4 2,-4 0 0,-2-2-2,1-14 2,-4-2 10,0-1-8,-7-4 1,-4-4 6,-3-2 3,-3-3 2,-3 0-16,0 0-2,-3 0-5,0 1-38,-17 2 9,-5 5-34,-3 2-59,-3 4-162</inkml:trace>
  <inkml:trace contextRef="#ctx0" brushRef="#br0" timeOffset="180816.1414">11340 8239 239,'0'0'153,"0"0"-143,0 0 3,0 0-13,0 0 30,0 0-1,10-40 18,-10 40-8,0 0-38,0 20-1,0 10 0,0 15 2,0 5 17,0 3-11,0 2-8,-4 4 9,1 0-9,-2-2 0,-2-1-2,1-7 6,0-2-4,-3-8 0,0 0 0,1-4 0,-2-4 1,1-4-1,3-5 0,0-6-46,5-6-14,1-5-23,0-5-60</inkml:trace>
  <inkml:trace contextRef="#ctx0" brushRef="#br0" timeOffset="182422.5519">12049 8598 280,'0'0'78,"0"0"5,0 0-19,0 0-50,0 0-7,0 0 12,-78-57-18,59 55 4,-2 2 0,0 0-2,-5 5-6,3 16 3,-3-1 0,5 4-5,5 4 8,1 1-3,6 4 0,5 0-8,4 0 6,0-3-3,3 0 5,20-3-8,7-1 2,8-2 6,3-6 0,-2 2 1,0-3-2,-5-1-2,-5 0 3,-6-1 7,-11-1-7,-3 0 0,-7-3-2,-2 2 11,0-3-4,-18-1 3,-4 2-2,-5-5 20,0-2-24,-2-4-2,2 0 0,4 0-31,-1 0 1,3-3-40,-2 3-46,6 0-73</inkml:trace>
  <inkml:trace contextRef="#ctx0" brushRef="#br0" timeOffset="183387.137">12223 8932 72,'0'0'163,"0"0"-155,0 0-8,0 0 0,0 0 27,0 0-4,27 6 2,-18-6 4,0 0-20,3 0 3,-3 0 4,1-4-10,2-4 10,-1 1-15,-1-4 1,2 1 8,-3-1-8,-3 1-2,1 0 0,-7 6 5,2 3 1,-2 1-3,0 0 3,0 0 12,0 0-18,0 0-4,0 7-6,0 8 10,0 6-5,0 0 5,0 2 0,0-4-5,0-2 5,0-4-1,4-4-3,2-1 0,0-4 1,-1-2 3,1-2 0,2 0 11,3 0-10,5-3 5,1-11-4,2-4 3,-2 0 1,-1 0-5,-2 0 0,-1 6 2,-4 1-1,0 6-2,1 0 0,-2 5-9,-1 0 6,2 0-11,0 7 14,-3 7 10,2 0-10,-5 1 15,-2 1 3,-1-3-11,0-3 21,0-1-21,0-3-1,0-3 2,0-2-3,0-1-5,0 0 0,0 0 2,0-1 2,7-14-4,2 0 0,3-9-5,3-2 0,0 2 2,0 5 3,-1 2 0,-4 7 4,-1 5 11,0 3 0,-3 2-15,0 0 0,6 11-1,-5 6 1,2-1 0,-2 0 10,-2 4-8,-2 0 0,0-2 6,2-3-5,-1-1-3,-2-6 0,2-1 2,-2-4-11,2-3-6,2 0-57,-2 0-29,2-14-201</inkml:trace>
  <inkml:trace contextRef="#ctx0" brushRef="#br0" timeOffset="183685.1172">12393 8655 473,'0'0'48,"0"0"-34,0 0-11,0 0-6,0 0 3,0 0-59,-9 0-51,9 5-49,0 4-48</inkml:trace>
  <inkml:trace contextRef="#ctx0" brushRef="#br0" timeOffset="184756.0998">13190 8628 188,'0'0'57,"0"0"10,0 0-1,0 0-25,0 0-8,0 0 0,-39-22-16,30 22 7,-1 0-19,-4 3-2,1 10 9,-7 8-6,1 5-6,-1 7 0,1 3 11,0 2-9,8 2-1,4 0-1,4-4 17,3-5-15,0-4-2,13-2 0,10-6 5,3-4-3,1-5-2,3-4 7,1-4 0,2-2-3,3 0 3,0-13-2,-3-3 1,-2-3 2,-7-2-7,0-6 0,-3 0 9,0-2-7,-4 0-3,-6 3 0,-5-3 6,-4 0-1,-2-1-5,0 2 0,-8-3 0,-3 3 3,-5 2-3,-3-1 0,1 5-6,-3 4 6,-1 1 0,-1 5 3,-2 6-7,1 3 5,2 3-1,-1 0 0,2 12 0,1 14-4,1 5 4,9 8 0,9 0-9,1-3 5,7-3-1,11-4 3,6-5-2,3-5 4,2-6 0,3-8-9,1-1-10,1-4-90,0 0-72</inkml:trace>
  <inkml:trace contextRef="#ctx0" brushRef="#br0" timeOffset="188286.1278">13866 8888 66,'0'0'28,"0"0"23,0 0 15,0 0-15,0 0-30,0 0-5,0 0 22,-2 7-4,2-6 3,0-1-17,0 2-13,8-1 3,10-1 15,4 0-22,6 0 19,5-3-19,1-5 2,4 0-2,-1-3-3,2 2-7,-2 1-23,-4 2-44,-5 2-4,-7 3-22,-12 1-8</inkml:trace>
  <inkml:trace contextRef="#ctx0" brushRef="#br0" timeOffset="192933.1313">14255 8560 112,'0'0'48,"0"0"34,0 0 3,0 0-28,0 0 6,0 0-1,0-4-24,0 4 5,0 0-9,0 0-17,0 0 13,0 0-30,0 0 3,-2 0-8,-1 0 5,-5 0 0,-4 9-4,-7 7 4,-4 2 6,-4 2-6,0-2 0,0 0 1,1-1 2,0-1-4,2 3 1,0-4-15,2-4 15,3 2-14,1-5 14,3 2-4,3-2-9,1-1 13,1 0 0,1-1-1,1 0 1,-2 0 1,4-1 0,2-2-2,1 0 4,1-2-3,1-1 0,-1 2-4,2-2 0,0 0 4,0 2 0,0-2-2,0 0-2,0 0 3,0 0 0,0 0-12,0 0 11,0 0-5,0 0 2,0 0-3,8 0 16,-1 0-4,0 1-4,-1 1 8,-1-2-9,1 1 2,2 5-1,2-3 6,2 3-2,6 0-4,0-2 0,7 1 5,0 0-4,2-2-1,-2-1 1,-2 0 5,-2-1-2,-5-1-6,-5 2 2,-1-2 0,-1 1 5,0-1-5,0 2 0,2-2 0,0 0 2,-2 2-2,6-1 0,-4-1 2,-2 0-1,-2 0 0,-3 0 2,1 0 4,-4 0-4,1 0-3,6 0 0,-2 2 0,1-1 0,2-1 0,1 3 0,-5-1 2,2-2 3,-4 1-5,-3-1 0,0 0 1,0 0-9,0 0 8,0 0 0,0 0-4,0 0 8,0 0-8,0 0 3,0 0-1,0 0-3,0 0-16,0 0-20,0 0-56,-1 0-62</inkml:trace>
  <inkml:trace contextRef="#ctx0" brushRef="#br0" timeOffset="193689.1343">14603 8604 208,'0'0'56,"0"0"23,0 0 19,0 0 8,0 0-58,0 0-14,1-19 7,-2 19-33,-7 0 0,-2 0-8,-8 11 0,-1 10-9,-3 7 11,-1 3-3,2 4 1,7 0-5,3 0-2,9-3 7,2-6 0,0-2-9,19-6-6,2-6 14,3-3-3,6-6 4,4-3 5,-1 0-3,3-7 0,0-8 5,-3-4-1,-2 0-7,-4-5 1,-5 0 0,-7 1 8,-7 0-7,-7 1 3,-1 0 25,-4-2-27,-12-1 4,-3 1-6,3 3-9,-5 2 9,0 5-43,4 8-26,-2 5-97,4 1-105</inkml:trace>
  <inkml:trace contextRef="#ctx0" brushRef="#br0" timeOffset="194170.1248">14946 8318 157,'0'0'53,"0"0"44,0 0 6,0 0-19,0 0 2,0 0-63,12-26-23,-9 48 0,1 12 0,1 13 7,1 9 19,-2 4-16,2 0 1,-3-4-11,3 0 7,2-4 7,-2-2-3,4-7-10,-4-5 2,-2-5 0,-2-6-3,-2 1 0,0-12-10,0-3-6,0-5-37,0-8-39,0 0-90,1-6-161</inkml:trace>
  <inkml:trace contextRef="#ctx0" brushRef="#br0" timeOffset="196145.0954">15511 8723 116,'0'0'106,"0"0"-35,0 0-2,0 0 2,0 0-35,0 0-35,0 0 1,23 2 4,4-2 5,4 0-9,9 0 7,0 0-9,1 0 0,2 0 1,-4-2-2,-8-1 1,-4-2-20,-9 5-37,-5 0-51,-4 0-23,-4 0-36</inkml:trace>
  <inkml:trace contextRef="#ctx0" brushRef="#br0" timeOffset="196547.1339">15684 8665 274,'0'0'107,"0"0"-36,0 0-28,0 0 25,0 0-68,0 0-9,0 10-1,0 12 10,0 4 10,0 0-2,0-3 0,0 2-3,0-2-5,0 0 0,2-2-5,-2-1-36,2-3-78,-2-4-56</inkml:trace>
  <inkml:trace contextRef="#ctx0" brushRef="#br0" timeOffset="198506.1423">16844 8431 97,'0'0'94,"0"0"20,0 0-37,0 0 13,0 0-48,0 0-25,-20-39 0,13 34 7,-7-1-16,-2 5 6,-5-1-14,-3 2 0,-3 0 0,-1 3 7,-4 11 1,-2 6-8,1 4 0,0 4 19,2 5-13,6 3-3,4-1-1,7 4 7,7 0-15,7 0 7,0 1-1,2-6 0,16-4 0,4-2-1,3-6 1,2-2 0,5-5 0,-1-4 0,3-4-10,-4-6-15,0-1-53,-2 0-14,-2-1-40,-6-11-101</inkml:trace>
  <inkml:trace contextRef="#ctx0" brushRef="#br0" timeOffset="199356.1293">17116 8645 88,'0'0'210,"0"0"-200,0 0 9,0 0 14,0 0-33,0 0 0,-53 13 10,44 8-9,-3 4 25,5-1 4,1 1-22,4-2 16,2-4-20,0-2-4,0-4 2,3-5-2,8-2 0,2-6-3,0 0 6,4 0 6,1 0-3,4-11-3,0-7 9,4-3-12,-5 0-2,-2 0-13,-10-1 2,-4-1 9,-5 4 4,0-1 0,0 6 1,-2 5 6,-4 2-1,3 2 7,0 4-10,2-1 5,1 2-8,0 0-10,0 0-5,0 0 0,9 0 15,0 6 0,1-3 0,2-1 4,1-2-1,2 0-1,3 0 3,-1 0 1,2-3-7,-1-5 1,3-4 0,1-3-2,-1-3 2,1-5 0,-5 4 2,-5 1 2,-6 1-4,-3 6 21,-3 2-3,1 7 40,-1 0-8,0 2-30,0 0-20,6 2-15,3 16-1,3 6 14,3 5 4,-6 2 5,0 1-4,-2-2 3,-4-3-2,-1-3 1,-2-2-5,0-2 0,0-2 2,-8-2 6,-7-3-8,2-1-2,-3-5-7,0-2-30,2-2-17,0-3-49,1 0 27,5 0-105</inkml:trace>
  <inkml:trace contextRef="#ctx0" brushRef="#br0" timeOffset="199999.1097">17941 8415 184,'0'0'21,"0"0"35,0 0-25,0 0 26,0 0-42,0 0 10,-91-3 10,68 27 4,0 10-8,1 7-17,4 1 4,2 1 15,8-2-27,8-6 1,0-3-7,2-8-4,15-3 4,3-8 1,1-5 3,3-6 19,2-2-6,4 0 2,5-1-13,-1-14 2,2-5-4,-6-1 2,-2-1-6,-4-3 13,-9-5-9,0 2-4,-9-5 0,-6 1 7,0-2 0,-5-1-6,-14 5-1,-2-1 12,-2 8-10,0 3 13,2 4-8,-1 10-2,4 6-3,-6 0-2,3 8 0,1 15-2,6 9 0,8 4-1,3 5 2,3-4-3,0-5 0,7-5 4,12-6-8,5-4 7,9-7-18,3-4-3,7-6-46,6 0-80,-4 0-72</inkml:trace>
  <inkml:trace contextRef="#ctx0" brushRef="#br0" timeOffset="200842.7611">19022 8390 86,'0'0'254,"0"0"-220,0 0 1,0 0 57,0 0-65,0 0-24,-6 12 28,-8 1-27,-6 2-2,-3 4-2,-2 1 0,-4-1 4,-2 1-4,-2-1 0,2-1 1,1-3 2,3-1-3,3-2 0,8-4 1,3-4-3,8-1 4,4-3-2,1 0 0,0 0-4,0 2-4,0 7-4,6-4 7,10 8 4,4 4 2,2-1 7,5 4 15,1-1-21,3 2 10,1 0-12,-4-1 6,0-1 11,-5-2-15,-1-7 1,-4 3-3,-8-8-11,-5-2-20,-3-3-32,-1 0-55,1 0 1,-1-8-159</inkml:trace>
  <inkml:trace contextRef="#ctx0" brushRef="#br0" timeOffset="201512.1478">19405 8324 150,'0'0'57,"0"0"3,0 0 25,0 0-69,0 0-5,0 0 62,0 74-34,-1-41 4,1 1-15,0 6-21,0-3 17,0-1-18,1-1-5,2-5 17,0-4-12,0-4-6,-1-4 0,-1-2 1,-1-6-9,0-2 6,0-2-31,0-6-34,0 0-89,3 0-9</inkml:trace>
  <inkml:trace contextRef="#ctx0" brushRef="#br0" timeOffset="201987.1441">19705 8274 301,'0'0'0,"0"0"12,0 0-11,0 0 23,0 0 23,0 0 17,44-39-2,-44 39-4,0 0-50,0 9-6,0 18 7,-2 8-5,-1 6 0,1 2-4,2 4 3,0-1-2,-1 0 0,1-7 0,0 0 4,-2 1-1,2-8-1,0 1-3,0-2 1,0-7-2,0-2 1,0-4-27,0-5-38,-1-5-72,1-5-59</inkml:trace>
  <inkml:trace contextRef="#ctx0" brushRef="#br0" timeOffset="208942.6289">4150 10733 569,'0'0'48,"0"0"-3,0 0-17,0 0-2,0 0-26,0 0-4,0 0 2,0-14-43,-3 14 5,0 0-36,-4 12-109,-2 5-38</inkml:trace>
  <inkml:trace contextRef="#ctx0" brushRef="#br0" timeOffset="209228.0339">3938 11264 236,'0'0'183,"0"0"-115,0 0-3,0 0-8,0 0-34,0 0-21,0 4 1,0-2-3,2-2-15,5 2-108,5-1-32,2-1-59</inkml:trace>
  <inkml:trace contextRef="#ctx0" brushRef="#br0" timeOffset="209522.0148">4653 11290 416,'0'0'14,"0"0"-8,0 0-12,0 0-33,0 0-38,0 0 40,0 0-26,0 0-67</inkml:trace>
  <inkml:trace contextRef="#ctx0" brushRef="#br0" timeOffset="210551.9497">5287 10788 204,'0'0'59,"0"0"-46,0 0-2,0 0 9,0 0-2,0 0-10,15 10 42,-7-10 1,0 0-26,3 0 19,1 0-18,6 0-3,-2-1-9,-4-5-12,3-1 0,-3 2-2,-3-4 2,0-2 6,1-2-7,-5-5 3,1-3 4,-2-2 1,-4-1-10,0 0 1,0-1-18,0-1 18,-3 3-22,-4 1 1,-8 2 17,0 2-17,-6 2 18,0 2 0,0 2 3,2 6-3,2 1 10,1 4-5,7 1-2,4 0 3,1 0 4,0 11-7,2 11-1,2 11-3,0 12 8,0 8-1,9 4 30,6 0-30,7-1 10,-1-2-9,-3-5-1,3-3-1,-3-2 1,4-7-3,-1-2 0,1-8-3,1-4-5,1-2-27,0-8-39,-2-1 0,-7-6-47,-4-6-109</inkml:trace>
  <inkml:trace contextRef="#ctx0" brushRef="#br0" timeOffset="211265.1943">6002 10777 293,'0'0'82,"0"0"-16,0 0-14,0 0-30,0 0 2,0 0-10,31-18-13,-6 11-2,2 1 4,4 1-3,-2 2 0,-5 2-7,-2 1-15,-3 0-44,-8 0-35,-3 0-59</inkml:trace>
  <inkml:trace contextRef="#ctx0" brushRef="#br0" timeOffset="211466.5557">6036 10892 105,'0'0'165,"0"0"-127,0 0-18,0 0-6,0 0-12,0 0 5,37 4 27,-14-4 1,0 0-25,-1 0 0,0 0-10,-1 0-65,-5-3-55</inkml:trace>
  <inkml:trace contextRef="#ctx0" brushRef="#br0" timeOffset="212456.1291">6704 10325 178,'0'0'92,"0"0"2,0 0 9,0 0-22,0 0-28,0 0 5,-16-10-39,16 10-3,0 0-16,0 3-27,0 20 22,0 11 5,8 15 1,2 2 6,-1 3-2,0 2-5,1-3 0,2 0 0,-1-4 0,0-2 3,0-5-1,-3-3-2,-1-3 0,-4-1 0,0-4 0,-2-4-21,1-4-8,2-8-36,2-6-73,-1-8-125</inkml:trace>
  <inkml:trace contextRef="#ctx0" brushRef="#br0" timeOffset="213374.0738">7323 10684 178,'0'0'38,"0"0"58,0 0-19,0 0-12,0 0-12,0 0-38,-34-57 26,15 54-35,-3 3 2,-1 0-16,-1 0 5,0 3 3,4 0-5,1 9-9,2 3 12,3 6 2,-1 5-13,6 3 10,3-1-8,3 1 5,3-1 5,0-5-7,0-2 3,6-3-1,5-6-4,-1-1 10,5-5-15,1-4 1,1-2 4,5 0-25,5-8 17,1-12-20,4-6-9,-4 4-6,-5-1 5,-4 4 48,-10 2 0,-7 3 34,-2 7 67,0 3-6,0 4-27,-8 0-7,2 0-59,1 5-4,2 12 0,3 3-15,0 1 9,0-2-2,5 2 4,4-3 4,2-1-41,2-3 7,0-7-32,-1-1-41,5-6-56</inkml:trace>
  <inkml:trace contextRef="#ctx0" brushRef="#br0" timeOffset="213896.1452">7540 10531 330,'0'0'19,"0"0"-19,0 0-2,0 0-3,0 0 3,0 0 4,85 22 1,-61-16 36,3 0-17,-5 2-6,5 1-6,-5-2-8,-1 3-2,-3-3 0,0 2 5,-2 0-8,-5 0 3,-1 1 0,1 0-1,-7 0-6,-1-2 7,2 2-1,-5 2 2,0 2 13,-5 2 0,-13 1 4,-1 2 4,-2 1-16,-2-2 3,-2 3-9,0-3 3,-2 2-12,5-4 9,4 1-29,1-5 12,10-3-54,2-2-31,5-7-92</inkml:trace>
  <inkml:trace contextRef="#ctx0" brushRef="#br0" timeOffset="214643.1654">8483 10444 306,'0'0'121,"0"0"3,0 0-47,0 0-70,0 0-6,0 0 1,-30 40 2,6-8 2,-6 2-6,-4 1 0,1-2-2,-1-1-17,-2-2 5,3-3-25,2-8-11,7-1 24,6-7 4,9-5 11,5-3 5,2-3 5,2 0-7,0 0-5,0 6 13,13 0-1,9 2 7,1 1-3,3-2 18,-1 4-15,2-1 30,-2 1-22,6-1-9,-2 2 6,-2-1-7,3-1-4,-3 4 0,-4-3-37,-5 0 15,-3 0-31,-6-5-32,-2-2-22,-5-1-125</inkml:trace>
  <inkml:trace contextRef="#ctx0" brushRef="#br0" timeOffset="215257.128">8935 10561 261,'0'0'70,"0"0"-4,0 0-5,0 0-23,0 0-23,0 0-14,-90-17-1,75 17 4,-2 14-4,0 8 0,1 4-14,2 1 8,1 2-8,4-4 1,4-2 13,4-2-19,1-1 16,0-4-1,3-6-11,10 0 11,5-4-1,0-2 5,0-4 0,3 0 0,-3 0-9,1-9 1,-2-6-17,-1-3 10,-5-3 13,0-3 2,-6 1 10,-4 0 12,-1 4 31,0 4-15,0 3-7,0 8 20,0 2-24,0 2-5,0 3-22,0 15-15,0 6 12,0 5-3,0-5-3,0 0 5,11-3-22,-1-6-29,4 0 41,-1-4-67,5-5-5,0-3-84</inkml:trace>
  <inkml:trace contextRef="#ctx0" brushRef="#br0" timeOffset="215679.1511">9239 10251 332,'0'0'143,"0"0"-48,0 0-48,0 0 7,0 0-26,0 0-23,-7-11-5,7 14-19,0 20 7,3 10 10,0 11 4,0 6 3,-3 6-5,0 3 1,0-2 5,0-1-2,0-8-4,0-3 0,0-8 0,0-9 1,0-2-1,0-8-9,0-3 3,0-3-46,0-6 9,0-2-65,0-4-93</inkml:trace>
  <inkml:trace contextRef="#ctx0" brushRef="#br0" timeOffset="216314.3896">9700 10579 280,'0'0'99,"0"0"48,0 0-52,0 0-38,0 0-8,0 0-35,-1-22-7,5 14 6,14-3-12,6 1-1,6 2 0,3-1 0,1 2-7,-10 2 7,3 5-28,-8 0-4,-5 0-48,-6 2-42,-6 11-77</inkml:trace>
  <inkml:trace contextRef="#ctx0" brushRef="#br0" timeOffset="216528.376">9721 10714 48,'0'0'65,"0"0"4,0 0 1,0 0 8,0 0-24,100 0-35,-75 0 0,2 0-19,-1-5-31,-4 0-85</inkml:trace>
  <inkml:trace contextRef="#ctx0" brushRef="#br0" timeOffset="220945.5361">10952 10349 180,'0'0'94,"0"0"-57,0 0 23,0 0 9,0 0-15,0 0-34,-36-67 24,18 58-35,0 2 16,2-1 19,-2 2-35,0 1 2,-4-2-11,-2 4-1,-1 3-8,3 0 7,-4 0-18,5 0 16,2 6-17,2 5 16,8 4 4,-1 0-17,5 5 15,1 1-1,4 0 4,0 6-9,7 3 5,14 3 3,1 8-1,4-4 2,4 2-1,-3-3 1,-1-3 0,-2 2-2,-3-1 2,-9-3 0,0-1 0,-6-3-5,-6-1 3,0-5 2,-7 0 0,-12-3-3,-1-1 6,-4-6-3,4 0 0,-5-4 5,3-4-4,-2-1 5,0-2-6,1 0 0,3 0-2,5-7 2,1-6-10,7 3-65,4 1-8,3 0-63</inkml:trace>
  <inkml:trace contextRef="#ctx0" brushRef="#br0" timeOffset="222056.1597">10967 10788 185,'0'0'108,"0"0"-107,0 0 24,0 0-25,0 0 1,0 0 15,27 3 11,-12-3 6,-2 0-2,4-1-24,2-7 13,0-2-14,4-3-5,2-5-2,2-3-1,-2 2-37,-8 2-12,-7 6 19,-7 1 29,-3 6 3,0 1 7,0 3 38,-3 0-41,-5 0 4,1 3-8,0 16-1,-1 5 1,2 7 2,3-2 9,3 0-3,0-3-3,0-5-4,0-6 0,6-3 5,3-2-7,2-3 1,0-6 0,5-1 10,3 0-4,3 0-5,-1-11 2,0-4 0,-2-1-6,-2-2 4,-1 0-1,-5 0 9,-2 4-5,-1 2 8,-2 3 5,2 1-11,0 2 3,2 2-9,0 3 0,2 1-6,3 0-2,-3 2 8,3 11 2,-6-2 5,0 2 18,-3-5-23,0 3 5,-3-2 5,-2-1-8,-1-1 4,0-2-8,0-1 2,0 1 9,0-4-8,0-1 1,0 0 12,0 0-15,0-13-1,0-8 0,0-2 3,2-1 1,10 1-2,1-1-1,-1 9-1,-1 6 2,-1 5-2,-1 4 0,2 0-7,0 0 2,1 13 1,2 4 4,-5-1 3,-2 2 0,1-1-3,0-2 0,0-1 0,-2-1-3,-1-4 3,-2 2-27,0-7-35,2-4-64,-3 0-66</inkml:trace>
  <inkml:trace contextRef="#ctx0" brushRef="#br0" timeOffset="222314.1437">11422 10433 407,'0'0'14,"0"0"17,0 0-5,0 0-26,0 0-3,0 0-16,-16-13-47,16 13-56,0 0-104</inkml:trace>
  <inkml:trace contextRef="#ctx0" brushRef="#br0" timeOffset="223092.1008">11767 10311 139,'0'0'94,"0"0"-23,0 0 9,0 0 1,0 0-35,0 0-4,-8-81-26,14 71 5,8 2-12,2 5 0,3 1 8,1 2-10,2 0-7,-3 2 0,-1 14-16,-1 8 13,-10 5-1,-4 4 4,-3 3-3,-10-1 3,-17-1-12,-3-1-7,2-4 12,4-6 5,7-5 4,6-11-1,8-2-1,3-1-7,0-1 4,1 2-17,17-2 20,6-3 9,5 0 9,6 0 6,-1-8-4,2-1-15,-2 0-6,-4 5 1,-3-1-5,-5 1-8,-7 2-87,-9 2-108</inkml:trace>
  <inkml:trace contextRef="#ctx0" brushRef="#br0" timeOffset="223974.1309">12362 10382 148,'0'0'49,"0"0"16,0 0 19,0 0 0,0 0-23,0 0-24,0-26 5,-11 26-20,-2 0-22,-5 2 0,-1 14 0,2 5 0,-1 5-3,3 4-5,1 6 9,0 5-1,3-2 0,4-2-3,6-2 1,1-5 0,0 0-4,6 1 3,12-5 5,1-2-2,2-6 8,4-5-4,2-4-4,1-6 8,-1-2 7,3-1 19,-3 0-25,0-10 4,-3-4 1,1-2-13,-3-6 6,-5-3-3,-1-2-1,-7-2 6,-6-1-3,-3 0-6,0-6 3,0 0 6,-12 1-9,-7 1 0,1 6 2,-4 3-3,-1 4 3,2 4-2,-1 7 0,1 5-6,3 5 5,-3 0 1,2 0-4,1 17-7,2 4 9,5 3 2,3-1 0,8 5-10,0-2 4,0-2 6,11 3 0,10-11-7,0-2 7,9-8 0,-3-3-8,1-3-49,-3 0-14,-1 0-72,-6-6-155</inkml:trace>
  <inkml:trace contextRef="#ctx0" brushRef="#br0" timeOffset="226943.159">13309 10233 159,'0'0'90,"0"0"-11,0 0-7,0 0 8,0 0-21,0 0-32,0-39 28,0 37-16,0 2-9,0 0-3,0 0-27,0 0-1,0 0-9,0 7-12,0 13 22,0 8 2,0 7 5,0 5-4,0 2 1,0 6-5,0 3 1,-1 0 0,-1-1 3,2-2-2,0-6-1,0-4 0,0-7-1,0-5-7,0-9-33,0-3-30,0-6-45,3-3-52,3-4-130</inkml:trace>
  <inkml:trace contextRef="#ctx0" brushRef="#br0" timeOffset="227396.1554">13672 10421 103,'0'0'100,"0"0"2,0 0-10,0 0-16,0 0-41,0 0-24,-46 7-1,35 22-10,0 5 0,3 3 3,2-1-6,4-4 5,2-6-2,0-9 0,0-2-16,12-5 13,3-5-3,3-1 6,1-4 15,2 0-8,1-10 7,-2-12-7,-2 2 2,-3-1-2,-6-3-3,-5 7 2,-4-4 39,0 3-42,0 0 2,-11-1-5,0 3-56,2 3-54,0 3-104</inkml:trace>
  <inkml:trace contextRef="#ctx0" brushRef="#br0" timeOffset="227831.7509">13842 10297 212,'0'0'69,"0"0"5,0 0-15,0 0-59,0 0-10,0 0 10,10 15 10,4 1 11,2-1 16,1 1-31,2 0 9,3-3-15,-2 2 6,2-2-4,-1-1-2,-5 5 0,-1-5 2,-4-2-2,-7 1 0,-1 1 0,-3 0 5,0 2-2,0 4 4,-7 1-5,-11 3 24,-5 2-26,-2-1 9,-3 0-9,1 0-4,3-2-9,3 0-38,2-3-53,5-5-76</inkml:trace>
  <inkml:trace contextRef="#ctx0" brushRef="#br0" timeOffset="228404.1825">14464 10350 220,'0'0'40,"0"0"28,0 0-12,0 0 16,0 0 1,0 0-20,18-21 6,-18 21-28,0 0-16,0 0-15,0 0 2,-11 6-2,-6 9 0,-8 3 3,-1 0-6,-3 3 3,-1 0-11,2 2 5,1 3-29,4-4 18,7 4-6,5-11 13,6-2 3,4-2 0,1-5 2,0 4 4,0 1-6,13-1 7,4 6 0,5-4 1,2 0 3,1-2 10,2-4-5,-5 5 5,-1-1-12,-1-1-2,-1 0 0,-1 0 2,-3 0-6,-3-1 4,0 0-9,-6-1 1,0-3-36,-2-1-54,-1-3-59,3 0-109</inkml:trace>
  <inkml:trace contextRef="#ctx0" brushRef="#br0" timeOffset="228964.4864">14835 10433 225,'0'0'60,"0"0"21,0 0-18,0 0-9,0 0 1,0 0-30,-23-30-3,10 30-22,-4 3 3,-4 18-12,3 4 9,2 6 0,5 4 0,5-6-5,6-1 4,0-6-5,1-8 6,16-1-7,5-5 6,7-4 1,0-4 2,3 0 9,-2 0-2,-4-14-3,-4 1-1,-6 1 12,-7 0-17,-6-2 27,-3 1-8,0-5-16,0 0-3,-9 0 0,-2-3-29,0 3-5,2 1-99,2 0-68</inkml:trace>
  <inkml:trace contextRef="#ctx0" brushRef="#br0" timeOffset="229383.5153">15091 10197 187,'0'0'23,"0"0"12,0 0 40,0 0-1,0 0-8,0 0-13,12-35-46,-12 56 1,0 11 8,0 7 1,0 4 3,0 4-5,0-2-12,0 0 8,0 2 8,0-8-11,4 2 0,-3-2-7,2-4-1,-1-2 0,-1-6 7,-1-5-14,0-5 7,0-3-43,0-7-26,0-4-108,3-3-118</inkml:trace>
  <inkml:trace contextRef="#ctx0" brushRef="#br0" timeOffset="232020.3958">15286 10487 263,'0'0'44,"0"0"-23,0 0 17,0 0-14,0 0 2,0 0 23,43 0-25,-19 0-6,0-1 23,7-5-24,2-5-15,4 2 1,2 1-3,-4 0-42,-4 5-54,-10-4-70</inkml:trace>
  <inkml:trace contextRef="#ctx0" brushRef="#br0" timeOffset="232270.3798">15471 10362 252,'0'0'100,"0"0"-73,0 0 40,0 0-25,0 0-17,0 0 0,-43 87-25,41-63 0,2 1 0,0-3-6,0 2-5,0-3-55,3-3-42,0-1-35</inkml:trace>
  <inkml:trace contextRef="#ctx0" brushRef="#br0" timeOffset="232743.1631">15820 10484 129,'0'0'127,"0"0"-119,0 0 40,0 0 10,0 0-20,0 0 26,6 0-24,5 0-28,0 0 20,1 0-19,5-6-7,-4-5 1,1 1-7,-1-1 0,-4-4 0,-3 7 3,-3 1-3,-3 4 7,2 2 0,-2 1 22,0 0-29,0 0-3,0 13-1,0 7 1,0 2 1,0 1 2,0-5 0,0 3-2,0-3-2,8-3 0,3 5-20,2-11-36,2-3-14,4-4 21,0-2-85,1-6-43</inkml:trace>
  <inkml:trace contextRef="#ctx0" brushRef="#br0" timeOffset="232982.1505">16029 10276 378,'0'0'108,"0"0"-15,0 0-45,0 0-39,0 0-1,0 0-8,-6-13-21,6 13-17,0 0-125,0 0-24</inkml:trace>
  <inkml:trace contextRef="#ctx0" brushRef="#br0" timeOffset="233727.9214">15926 10418 150,'0'0'26,"0"0"35,0 0-4,0 0-17,0 0 3,0 0-4,34 21 12,-11-18-17,0-3-8,3 0 9,-4 0-17,2-3-8,-2-5 3,-2 1-8,1-2-3,-3-3-2,-2 0 3,-1 0 1,-6 1-4,0 2 5,-7-4 4,-2 0-6,0-2-3,0 2 0,-8-3 1,-7 0-4,-4 3 5,-2 0-2,0 6 0,-1 4 3,-2 3-4,-2 0 1,4 6-6,-5 15 3,2 6 3,-1 4 0,4 3-4,7 5 2,3 0 2,6 0-1,5-1 1,1-5 8,0-4-2,17 1 4,5-9 6,4-3-12,6-4 6,1-7-9,4-6 5,0-1 1,0 0-7,2-10-11,-4-5-25,-4-3-74,-3-3-45,-5 3-105</inkml:trace>
  <inkml:trace contextRef="#ctx0" brushRef="#br0" timeOffset="236307.1649">16239 9881 187,'0'0'128,"0"0"-75,0 0 19,0 0-17,0 0-43,0 0-8,29 0 29,-7 0-15,3 0 13,1 0-31,-4 0 3,1 0-2,-4 0-1,-1-2-16,0 2-49,-8 0-143</inkml:trace>
  <inkml:trace contextRef="#ctx0" brushRef="#br0" timeOffset="236749.1718">16585 9910 130,'0'0'140,"0"0"-117,0 0-5,0 0 14,0 0 1,0 0-26,9 2 4,-1-2 36,-1 0-29,4 0 4,-4-3-8,4-4-11,-1-3 4,-1 0-3,-1-4 0,-2 4-1,-2-2 1,-1 4-4,-3 4 0,0 1 7,0 1 1,0 2 18,0 0-5,0 0-21,0 11-16,0 7 16,0 0 0,0 2 0,0 1 1,3-3-1,4-2-5,1-1-4,4-2-61,0-5 2,-3 0-9,5-6-79</inkml:trace>
  <inkml:trace contextRef="#ctx0" brushRef="#br0" timeOffset="236993.1671">16724 9737 279,'0'0'127,"0"0"-48,0 0-16,0 0-17,0 0-46,0 0 0,-1-4-14,1 4-94,0 0-91,0 9-8</inkml:trace>
  <inkml:trace contextRef="#ctx0" brushRef="#br0" timeOffset="237634.1718">17090 9786 23,'0'0'168,"0"0"-93,0 0 9,0 0-42,0 0-5,-88-15 2,70 15-12,1 4 4,-3 13-23,3 5-3,1 6-2,4 3-1,4-1-2,7-2 0,1 0-9,0-6 5,0-2 4,10-3-5,5-6 0,5-4-14,2-4 19,2-3-3,4 0 6,5-11 8,1-4-11,-1 2-8,-3-7 6,-4 0-22,-6 2 24,-5-1 0,-6-1 6,-7 1-3,-2-1 5,0 1-4,-3-1-8,-11-3-18,1 2-18,-3 2-38,-1 4-64,1 4-61</inkml:trace>
  <inkml:trace contextRef="#ctx0" brushRef="#br0" timeOffset="238100.1969">17061 9584 180,'0'0'58,"0"0"-9,0 0 6,0 0 17,0 0-72,0 0-4,-6 26 4,6 6 4,0 8 44,0 8-30,0-2-12,0 0 4,-4-2-4,-3-5-2,1 1 1,-3 1-5,1-5 0,-4-3 0,5-3 2,-2-2 0,-1-5-2,0-2-9,1-5-16,5-6-60,1-5-32,3-4-118</inkml:trace>
  <inkml:trace contextRef="#ctx0" brushRef="#br0" timeOffset="242507.0254">17482 10181 200,'0'0'60,"0"0"16,0 0 53,0 0-86,0 0-4,0 0-20,-10-40-18,-1 33 22,-1 0-19,-3 3-3,-1-1 6,-2 2-7,-3 1 0,3 0-3,0 2-3,2 0 1,1 0-6,3 10 11,0 5-5,8 2-7,4 3 0,0 5 9,0 4-4,10 4 0,8 3 7,6 1 0,3-5-3,2-2 4,0-2-1,-1-5 0,-5-2 3,-5-1-6,-8-2 3,-7-7-1,-3 7-1,0-3-4,-9-2 6,-9 7 0,-4-8 1,-5 0 6,0-3-7,2-4 1,1-1-2,4-4-3,3 0-5,3 0-4,4 0-60,5-7 2,5-7-8,0 2-71</inkml:trace>
  <inkml:trace contextRef="#ctx0" brushRef="#br0" timeOffset="243385.1788">17584 10481 107,'0'0'28,"0"0"28,0 0 7,0 0 17,0 0-22,0 0 0,50 2-30,-36-8-6,2-5-9,1-3-11,-1 3 4,-6-2-6,-1 0 0,-2 1 8,-3 1-5,-3 4 3,-1 4-2,0 1 2,0 2-6,0 0 0,0 0-33,0 3 16,2 11 17,1 1 0,-2 3 2,1 3 3,-1 0-5,-1 0 0,2-1 1,-1-4-1,2-1 0,0 2 0,2-10 0,2 0 0,-1-4 0,0-3-3,5 0-27,0-2 25,3-12 3,1-5 2,-2-2 0,2-5 0,-3 2 0,-1 1 0,-3 8 2,0 6 2,-5 5 22,-2 4 7,-1 0-12,5 0-21,1 0-6,6 4 1,-2 9-9,1-2 14,-1 5 1,-4-1 2,-1-4 22,-2 0-22,-3-2 14,1-2-4,-1 0-7,0-1 12,0-2-17,0 2 1,0-6 5,0 0-7,0 0 0,0-15 0,0-2-17,0-1 14,0 0 3,6 4 0,1 0 10,1 3-6,1 4 2,0 1-6,4 5-2,-1 1-6,3 0 8,-1 0 0,-1 11-4,-3 2-5,0 2 9,-2 1 0,1-1 0,-1 4 0,-4 0 0,-1-7 0,-1 5 1,2-6-1,-1-3-21,-3 1-54,0-5-70,0-4-77</inkml:trace>
  <inkml:trace contextRef="#ctx0" brushRef="#br0" timeOffset="243615.1657">17872 10225 499,'0'0'13,"0"0"-12,0 0 38,0 0-39,0 0-7,0 0-37,-6-6-83,3 7-128</inkml:trace>
  <inkml:trace contextRef="#ctx0" brushRef="#br0" timeOffset="244292.1641">18356 10224 94,'0'0'98,"0"0"-26,0 0 20,0 0-15,0 0-9,0 0-27,-37-32-39,19 38 0,2 14-2,1 4 1,1 6-2,3 6 1,5 0 0,4 5-1,2-1 1,0 0 0,0-3-5,8-5-4,8-8 7,3-7 2,-1-4 0,3-7 3,1-3 6,-2-3 2,2-1 9,-1-13-18,-1-7 11,2-3 8,-1-5-5,-3-4 9,-2-1-18,-8 0-4,-5 2 4,-3 0-3,0-3-5,-5 3 1,-11 3-18,-1 2 17,-2 8-10,1 9 11,0 3-3,1 7-1,1 0 3,-1 5-1,3 15-2,2 5 1,5 2 3,5 1 0,2-3-4,0-3-6,15-4 10,3-5-4,4-1 6,2-6-11,0-2-6,0-1-66,-2-3-42,-4 0-169</inkml:trace>
  <inkml:trace contextRef="#ctx0" brushRef="#br0" timeOffset="245061.146">18937 10233 129,'0'0'84,"0"0"-14,0 0 32,0 0-9,0 0-45,0 0-12,-90-27-30,71 27 5,2 10-10,-2 10-1,1 8 0,0 7-1,-1 1 3,2 6-4,4 1 4,7-3-2,6 2 0,0-7-5,10-5 4,12-6 1,6-6 0,3-5 4,4-3-4,-1-7 0,1-3 4,0 0-4,-2-3-15,-1-9-53,0-8-47,-7 3 9,-5-2-123</inkml:trace>
  <inkml:trace contextRef="#ctx0" brushRef="#br0" timeOffset="245743.1032">19103 10424 191,'0'0'52,"0"0"-1,0 0 2,0 0 16,0 0-44,0 0 6,-36 87 9,36-73-36,0-2 7,0-5-6,0 1 5,0-2-10,6-2 2,4 5-1,0-9 10,3 0-7,1 0 4,3-9-4,-1 0 3,-2-4-13,-3-2 6,-3-3-11,-4-1 10,-2 1-20,-2 2 17,0 7 3,0-3 1,0 4 10,0 1 21,0 2-24,-2-1 3,2 1-10,0-2 0,0 1 0,0 3-10,0 0 7,4 2 3,6-2 0,0-1-4,4 2 4,2-3 0,1 1 0,2-2 6,0-2-7,-2 2 1,-4 0 0,-5 3 5,-5 0 2,-3 0 10,0 0 31,0 0-32,0 2 16,0 1-17,0-4-3,0 4-12,0 0 0,0 0-8,1 0-6,5 8-4,2 9 15,0 1 6,0 0-3,3 1 2,0-1-2,0-3 0,-2 3 0,-2-2 0,-7-1 0,0-2 0,-7 2 0,-11-1-6,-5-2-4,3-5-25,6-2-44,-2-4-69,7-1-25</inkml:trace>
  <inkml:trace contextRef="#ctx0" brushRef="#br0" timeOffset="246386.1757">19684 10212 162,'0'0'13,"0"0"25,0 0 37,0 0-4,0 0 2,0 0-19,-7-44-34,-5 50-7,-3 14-13,1 6 13,3 6-1,2 2 4,4-6 7,5 1-19,0-2 1,0-4 0,9-3-5,6-5-2,1-5-3,7-3 5,0-4 27,0-3-20,4 0 5,-2 0 7,-2-10-17,-2-5 1,-5-5 2,-1 0-1,-5-2 15,-4-1-7,-3-1-2,-3-6-5,0-2-1,0-1-4,-3-2 0,-9 6 2,-6 1-9,-2 4 7,0 9 0,-7 0-7,-1 7 0,3 6-5,-1 2-7,8 0 8,3 13 3,3 13 7,5 1 1,1 7-6,5 0 8,1-6-4,0-2-2,14-7-5,9-3 8,1-3 1,4-7-8,0-3-30,1-3-65,-4 0-58,-4 0-119</inkml:trace>
  <inkml:trace contextRef="#ctx0" brushRef="#br0" timeOffset="247990.1765">20661 10228 267,'0'0'69,"0"0"-31,0 0 36,0 0-54,0 0-10,0 0-10,-40 10-12,25 18 12,3 3 0,-1 4 2,4-2 17,6-3-13,3-1 0,0-5-6,1-5-5,13-3 5,2-9 0,5-7 1,-3 0 3,4 0 2,1-7 9,-2-10 21,1-5-36,-6-1 13,-2-3-7,-8 5-2,-6 0 12,0 0-11,-3 1 3,-11-2-8,-2 4-9,1 3-43,2-2-74,2 10-110</inkml:trace>
  <inkml:trace contextRef="#ctx0" brushRef="#br0" timeOffset="249326.4016">21719 10180 480,'0'0'33,"0"0"-15,0 0-18,0 0 0,0 0-7,0 0 7,9 35 8,-8-14-2,1 4 1,0-4 6,-2-1-8,1 0-2,2-4-3,-1 2-7,1-1-16,3-1-39,1 1-79,2-8-99</inkml:trace>
  <inkml:trace contextRef="#ctx0" brushRef="#br0" timeOffset="251581.2553">22656 10349 69,'0'0'115,"0"0"-108,0 0 22,0 0 44,0 0 6,0 0-27,66 4 27,-36-4-26,4 0-22,3 1-21,4-1-6,0 0 3,0-2-7,-5-9-23,-5 6-18,-6 1-71,-7 1-9,-8-1-165</inkml:trace>
  <inkml:trace contextRef="#ctx0" brushRef="#br0" timeOffset="252075.2237">22864 10243 66,'0'0'120,"0"0"-8,0 0-16,0 0-12,0 0-14,0 0-11,0-5-48,1 4 14,-1-2-15,0 3-3,0 0 0,0 0-2,0 0-4,0 0 6,0 0-1,0 0-6,0 0 0,0 0 0,0 0-1,0 0 1,0 0-11,0 0-5,0 0-31,0 0-4,0 0-66,0-1-74</inkml:trace>
  <inkml:trace contextRef="#ctx0" brushRef="#br0" timeOffset="254584.1457">22926 10145 130,'0'0'44,"0"0"17,0 0 31,0 0-40,0 0 5,0 0-7,0 0-11,-1-3 3,-1 3-23,1 0-13,-1 3-6,-1 12 8,0 9-8,-1 2 27,1 2-24,0 2 41,3-2-40,0-2-2,0-1 2,0-1-3,0-2-1,0 1 0,0-3 2,0-2-14,0 0 11,0-9-42,-5 3-1,1-3-98,0-6-40</inkml:trace>
  <inkml:trace contextRef="#ctx0" brushRef="#br0" timeOffset="255291.1005">23447 10264 262,'0'0'139,"0"0"-131,0 0 7,0 0 70,0 0-39,0 0-19,-9 22-26,9-18 11,0-3-7,3 4-5,9-2 8,3 0-5,3 2 9,6-5 14,4 0-25,2 0 9,0-2-10,-3-7 0,-4 0 5,-5-2-5,-3 1 0,-9-2-12,-4-2 12,-2 1-3,0-1 3,-3-1 0,-11 3 9,-2 0-9,-5 3 5,3 4-5,-1 4 0,-3 1-2,-3 6-1,1 15-3,-1 8 6,4 3 0,5 2 0,4-1 6,3-4-2,5-2-7,4-5 3,0-4-3,0 0-4,13-2 3,6 0 4,10-7 7,7-8-1,7-1-12,2 0 1,-4-4-42,2-3-61,-8-6-99,-7 0-26</inkml:trace>
  <inkml:trace contextRef="#ctx0" brushRef="#br0" timeOffset="256189.1749">24059 10016 195,'0'0'98,"0"0"-97,0 0 38,0 0 18,0 0-14,0 0-18,16 0-5,-5 0-5,1-3-14,1-2-2,-3-3 1,-2 0 0,-1 0 0,-1 1 5,-3-1-5,-1 2 10,-2 1-7,0 1-3,0 4 35,0 0-23,0 0 20,0 0-32,0 4-11,-2 12 9,-2 5-7,1 2 8,3 1-1,0-2 2,0-4-7,0 0 7,12-3-3,2-1 0,3-7-86,2-2-18,2-5-106</inkml:trace>
  <inkml:trace contextRef="#ctx0" brushRef="#br0" timeOffset="256467.1554">24209 9787 366,'0'0'23,"0"0"37,0 0-16,0 0-24,0 0-20,0 0-5,-4 0-50,2 0-102,-1 5-139</inkml:trace>
  <inkml:trace contextRef="#ctx0" brushRef="#br0" timeOffset="257697.2781">24547 9829 103,'0'0'65,"0"0"-7,0 0 44,0 0-22,0 0-7,0 0-36,-10-21 4,0 21-8,-2 0-15,-1 0-15,-7 0-3,-2 9 0,-2 9-2,-1 7-1,-4 2 3,5 3 0,1 2 0,9 2-5,5-2 5,8-7 0,1 0-8,6-3 8,15-5 0,9 0 1,2-6-1,4-5 7,6-5-7,0-1 0,1 0 8,-1-4-1,-5-8-2,-4-3-4,-5-2 10,-6 1-8,-5-4 18,-5 4-6,-6-5-14,-6 0 34,0-2-26,0-4-6,-9 3-3,-9-2 1,-1 0-8,1 2-21,-2 2-43,7 4-20,0 4-82,2 7-168</inkml:trace>
  <inkml:trace contextRef="#ctx0" brushRef="#br0" timeOffset="258273.2424">24567 9637 49,'0'0'74,"0"0"40,0 0-21,0 0-22,0 0-5,0 0-39,0 0 11,0 0-8,0 0-26,0 0 15,-3 4-19,-2 13 0,-3 15-2,-1 7 11,-2 5-9,3 9 1,-6-1 2,-1-3 12,-1-2-12,-2-5 1,4-1-4,0-4 0,2-4 0,-3-1 0,4-10 2,4-2-2,2-5 0,4-6 0,1 0-3,0-7-59,0-2-66,6 0-37,4 0-86</inkml:trace>
  <inkml:trace contextRef="#ctx0" brushRef="#br0" timeOffset="260465.1439">25513 10040 126,'0'0'102,"0"0"-86,0 0 68,0 0 10,0 0-48,0 0-18,-9-66 0,-1 54 0,-3 1 12,-1 2-25,-1 3-1,-1 3-3,-2-2-1,0 4-9,-1 1-1,-7 0 0,-1 0-7,-2 12 3,0 8 4,2 7 0,2 2-5,6 3 0,3 2 5,8-2 0,6-1-6,2-2 3,0-3-6,13 0 2,7-6 7,7-5 2,3-5-2,6-5 0,2-2 8,-4 0-6,-2 0-2,-8 0 0,-5 0 5,-1 3-9,-4 3 4,-1 3 0,-3 0-4,-5 2-7,-2-1 11,-3 2-1,0 5 6,-9 1 5,-12 0-10,1 3 2,-3-8 0,-1-1 5,2-4-7,-3-6 0,2 0 2,0-3-7,0-2 5,4 0 0,3-6-2,3-11-4,1-1-9,4 3-31,2-1-57,5 2-6,1 4-57</inkml:trace>
  <inkml:trace contextRef="#ctx0" brushRef="#br0" timeOffset="261393.4711">25670 10286 137,'0'0'16,"0"0"23,0 0-6,0 0-30,0 0 26,0 0 0,3 16-1,7-11-8,4-2 8,7-3 13,-1 0-27,2 0 22,-2 0-26,1-2-7,-1-7 9,-1 0-8,0-2 3,-5 0-2,-3-2 3,-3 5-8,-3-2 0,-4 6 3,-1 2 14,0 1 10,0 1-6,0 0-21,0 0-2,0 3-13,0 12 7,0 5 8,0 1 1,-3-2-1,2-2 1,1-4-2,0-2 0,0-2-5,0-5 1,3-1-8,4-3 11,4 0-4,7 0 6,4-4-2,5-8-3,-3-4 1,3 5-3,-5-4 7,-6 1 5,-4 5-3,-3 1 11,-3 5 12,0 2-25,0 1-1,-2 0-9,3 0-12,-1 7 18,-3 5 0,4 1 4,-4 0 3,-2-2 4,2-3-8,-3 0 1,0-6 0,0 1 4,0-2-3,2-1-1,-1 2 6,2-2 0,3 0-6,5-8 4,2-7-1,5-3 10,-1-2-13,-1 5 0,-4 5 13,-3 1-13,0 4 23,-3 1-22,1 4 5,1 0-12,2 0-7,-1 10 11,0 2-6,1 5 9,-2 0-3,1 1 2,-5-2 0,1-2 4,-2-2-4,-3-5-11,0 1-35,0-7-78,0-1-77</inkml:trace>
  <inkml:trace contextRef="#ctx0" brushRef="#br0" timeOffset="261679.4528">26007 10034 312,'0'0'14,"0"0"-4,0 0 0,0 0-6,0 0-4,0 0-132</inkml:trace>
  <inkml:trace contextRef="#ctx0" brushRef="#br0" timeOffset="262280.4163">26640 10029 315,'0'0'31,"0"0"26,0 0 12,0 0-7,0 0-38,0 0-8,-69-42-11,50 44 1,1 14-11,-3 7 5,2 6-1,2 4-3,-1 4 5,8-4-1,4 2 0,3-6 0,3-2-2,1-2-6,14-5 5,9-4 3,4-6 0,5-6 11,3-4 16,0 0-26,-2-1 5,-2-12-6,-3-3 6,-3-4 1,-4-2-6,-7-4 1,-5-3 11,-7 1-11,-3-2 1,-1 0 8,-15 1-4,-7 2 20,1 0-19,-4 4-6,3 4 1,6 9-2,5 3-2,6 6 1,2 1-10,-1 3 6,-2 18-11,4 9 15,3 3 0,0 0-11,0 0 11,1-9-3,13 2 6,-2-5-4,4-4 1,2-1 0,3-7-1,3-3-43,2-3-57,0-3-89</inkml:trace>
  <inkml:trace contextRef="#ctx0" brushRef="#br0" timeOffset="263020.368">27311 10004 304,'0'0'3,"0"0"15,0 0 27,0 0-8,0 0-12,0 0 21,-12-44-32,-1 44-13,-10 3 1,-2 14-2,-2 8 8,-1 6-8,1 2 22,5 4 2,-1 1-18,7-2 11,4-3-15,4-4-2,8-10 0,0 4-5,8-2-2,13-3 7,6 3 0,1-9 7,8-4 1,4-7-8,6-1 0,4 0-5,-4 0-35,-6-3-36,-7-5 3,-6-2-3,-8-2-90</inkml:trace>
  <inkml:trace contextRef="#ctx0" brushRef="#br0" timeOffset="263717.3266">27571 10173 155,'0'0'76,"0"0"21,0 0-38,0 0-40,0 0 5,0 0 18,-75 75-20,69-59 3,4-1-10,2-1-7,0-3-8,0-3-3,0 0 3,11 0 2,1-5-1,4-3 11,1 0-7,1 0-1,-2 0 15,2-9-15,-3-1-3,-3-5 4,-3 0-2,-3-1 8,-2 1-9,1 6-1,-4 1 0,-1 1 3,0 2-4,0 1 0,0 1 4,0 1 12,0-1-16,0 2 0,5-2-6,2-1-15,2 1 13,3-1 5,0 1 0,4-3 3,-1 0 0,0-1 1,-1-4 1,-4-1 4,-1 0-6,-4 0 6,-5 0-5,0 2 35,0 6-8,0 1-1,0 3 6,0 0-33,0 0 0,0 0-10,0 14-21,4 9 29,4 2 2,0 2 0,0-4 0,-1-4 0,1-2 0,1-4 0,-5-2 0,-2-1-1,-1-2 2,-1-2-1,0 1 0,-4 1-17,-11-2 1,-2 0-33,0-1-65,0-4-31,2-1-69</inkml:trace>
  <inkml:trace contextRef="#ctx0" brushRef="#br0" timeOffset="264356.298">28103 10046 282,'0'0'26,"0"0"-15,0 0 73,0 0-2,0 0-29,0 0-23,-43-54-25,28 54-1,0 5-4,-1 16-11,-1 7 10,4 7-4,1 2 5,6 0 2,3-4 4,3-3-6,0-8 0,3 1 1,9-8-4,4-4 3,2-3 0,0-5-1,6-1 9,0-2-5,6 0 4,1-5-1,-1-5-1,3-4-5,-7-1 5,-4-6 9,-3-4-9,-6-4-5,2-5 0,-7 0-4,-5 2 3,-3 1-3,0 2 4,-17 1-8,-7-1 8,-5 2 0,-4 1 2,1 13 9,6 4 6,6 6-10,5 3-2,0 1-10,2 22 1,2 10 1,3 8 2,5-5-8,3-1 3,0-5 6,1-6 0,12 0-2,5-6 2,6-3-2,5-2-1,3-6-58,1-6-51,-1-1-71</inkml:trace>
  <inkml:trace contextRef="#ctx0" brushRef="#br0" timeOffset="266137.186">29172 9971 262,'0'0'119,"0"0"-118,0 0 84,0 0 30,0 0-77,0 0-36,3 9-2,-3 11 0,0 2 16,0 3-15,0 1 9,0-2-9,0-1-1,0-1 0,0-1-5,0-4-29,0-2-10,0-3-58,0-4 0,0-5-38</inkml:trace>
  <inkml:trace contextRef="#ctx0" brushRef="#br0" timeOffset="267745.3809">30344 10002 224,'0'0'52,"0"0"-41,0 0 15,0 0 27,0 0-18,0 0-34,-74 45 17,51-14 7,1 0-16,4 1 6,2-3-15,5-2 0,7-5 4,4-4-3,0-1-2,6-5-2,14-3 2,7-3 1,6-5 10,3-1 9,0 0-9,-2-3-4,-6-7-6,-4-7 0,-7 2 4,-6-4 12,-6-1 3,-3-2 11,-2-1 9,0-1-39,-14-1 7,-1 6-7,-2-1-23,4 7-14,-3 3-54,6 5-54,2 1-175</inkml:trace>
  <inkml:trace contextRef="#ctx0" brushRef="#br0" timeOffset="270645.2614">10319 11762 101,'0'0'182,"0"0"-83,0 0 27,0 0-39,0 0-39,0 0-22,-9-4-26,9 4-9,8 0-10,11 0 17,9 1-5,11-1 14,6 1 2,10-1 14,-1 0-21,-6-2 0,1-12-2,-15 7-22,-5 2-17,-7 2-83,-13 3-47,-4-2-154</inkml:trace>
  <inkml:trace contextRef="#ctx0" brushRef="#br0" timeOffset="270994.2361">10501 11608 285,'0'0'151,"0"0"-68,0 0-25,0 0-1,0 0-34,0 0 14,-17-16-15,17 16-22,0 1-4,0 19-15,0 10 19,1 9 1,8 2-1,-2-1 0,-2-1-1,1-5 8,3-2-15,0-6-21,0-2-45,1-3-21,-1-6-101,-3-4-102</inkml:trace>
  <inkml:trace contextRef="#ctx0" brushRef="#br0" timeOffset="274279.1696">11641 11574 203,'0'0'110,"0"0"33,0 0-91,0 0-1,0 0-10,0 0-13,0 0-7,-55-59 4,41 53-22,-2 0 26,0 3-29,-7 3 3,0 0-8,-3 0 4,-2 8 0,1 14-4,-2 9 1,4 9 1,3 8 3,7 9 0,5 2-6,5 1 6,5-6-3,0-5 3,9-4-4,13-9-3,7-3 7,4-9-6,4-4-2,1-7-30,0-4-21,1-5-52,-3-4-10,-2 0-25,-3-11-35</inkml:trace>
  <inkml:trace contextRef="#ctx0" brushRef="#br0" timeOffset="275054.1233">11883 11820 185,'0'0'56,"0"0"11,0 0-5,0 0-22,0 0 9,-81 74-8,74-47 4,4-1-41,3-2 10,0-1-14,0-5 3,0-3-2,12-3-1,4-7 0,-4 0-4,3-5 9,-3 0-5,3 0 0,1-2 7,1-11-9,-4-3 2,-2-2 0,-3-3-4,-3-2-2,-2 2 4,-3 1-1,0 4 3,0 3 5,0 2-5,0 2 0,0 0-1,0 3 2,-3 3-1,3 0 0,0 3 2,0-2-2,0 2 0,0 0 0,0 0-4,0 0-1,0 0-3,8 0-1,8 0 9,0 0-3,2 0 6,0 0-3,-5-3 0,-2 0 3,-2-1-3,0 1 0,-2-3 0,4-5 18,-1-3-4,-1-5 4,5-2 14,2-4-32,1-4 5,2 3-5,0 4 0,-4 2 5,-4 8-5,-4 3 0,-6 8 0,-1 1-6,0 0-1,3 18-12,-1 10 19,3 8 8,-4 4-1,2-3 11,-3-2-3,2-4-10,-1 0-2,-1-6-3,0-1 5,0-3 1,0-1-6,0 1 5,-6-6-2,-5-3-3,0-3-22,0-6-20,-1 0-75,2-3-64</inkml:trace>
  <inkml:trace contextRef="#ctx0" brushRef="#br0" timeOffset="275638.0863">12468 11492 139,'0'0'77,"0"0"5,0 0-12,0 0 20,3-82-14,3 74-25,-2 2 20,1 0-52,0 5 23,0-2-13,3 3-27,1 0-3,4 3 1,0 12-7,2 9 1,-6 4-4,-6 5 8,-3 2 2,0-5-16,-4-4 14,-4-3-12,1-8 14,2 0-3,4-4 2,1 0-7,0 2-4,0-8-18,0 0 29,10-4-9,7-1 10,5 0-1,3-1 1,1-4-18,-1 2-39,1-4-52,-6 1 3,-3 1-114</inkml:trace>
  <inkml:trace contextRef="#ctx0" brushRef="#br0" timeOffset="276445.1926">12874 11603 109,'0'0'103,"0"0"18,0 0-9,0 0-28,0 0-38,0 0-10,-26-35-36,20 35-2,0 4 0,-7 19-12,4 10 0,-2 11 5,0 4 9,2 5-1,1-2 1,3-4 0,4-7 0,1-5-6,0-8 3,15-5-1,6-4 1,4-7 3,1-4 0,4-7 0,4 0 9,1-4-4,3-11-5,-1-5 0,-1-5 3,-6-4 4,-6-4-3,-8-4 5,-7 2 31,-9-1-29,0-1 13,-5 0-1,-15 4-21,-9 0 3,-3 4 1,0 9-6,2 4 1,7 6-1,1 3-1,3 6-1,0 1-8,4 0 7,0 18 2,3 8 1,4 6-8,4 4 6,4-1 2,0-1-2,14-6-2,12-4-1,7-6 5,5-6-6,6-6-31,-2-3-99,-2-3-121</inkml:trace>
  <inkml:trace contextRef="#ctx0" brushRef="#br0" timeOffset="277413.6034">13872 11437 104,'0'0'110,"0"0"-94,0 0 4,0 0 45,0 0 16,5 76-19,-5-35 8,3 6-32,-1 9-14,1-7 1,2 0-20,-1-5-5,1-4 0,-1 0 1,-1-4 2,-3-2 0,0-8-3,0-1 1,0-1-1,0-7-8,0 1-27,0-11-71,0-7-67,4 0-133</inkml:trace>
  <inkml:trace contextRef="#ctx0" brushRef="#br0" timeOffset="277793.2008">14201 11579 162,'0'0'184,"0"0"-136,0 0-38,0 0 10,0 0 11,0 0 23,0 68-5,0-33-28,0 3-10,0-2-5,0-4 1,0-5-7,0-3 0,0-6-24,0-2-17,0-2-60,0-4-43,0-2-77</inkml:trace>
  <inkml:trace contextRef="#ctx0" brushRef="#br0" timeOffset="278295.1666">14485 11518 390,'0'0'104,"0"0"-104,0 0-5,0 0 5,0 0 0,0 0 4,52 24-1,-27-12 21,4 2-13,-1 2 3,2-3-8,0 3-4,-1-3 15,0 1 0,-5-2-8,-3-1-8,-8-4 10,0 1-15,-6 0 4,-4-1 0,-2 2 6,-1 2-2,0 2-4,-7 3 10,-13 4-4,-2 1-1,-5 2-5,-6 2 0,0-1-5,-1 2 5,5-2-10,4-1-24,0-1-66,4-2-3,3-4-87</inkml:trace>
  <inkml:trace contextRef="#ctx0" brushRef="#br0" timeOffset="279085.1179">15219 11482 136,'0'0'128,"0"0"-86,0 0 14,0 0 19,0 0 14,0 0-32,15-24-11,-15 24 12,0 0-41,0 0-7,1 9-10,4 15-3,-2 9 3,0 6 13,-2 3-7,4 5-5,-2-2 5,1-1-6,3-2 0,-5-6 2,1-3-2,-3-3 0,0-1 0,0-5-3,0-2-14,0-2 8,-3-8-13,1 0 0,2-6-17,0-4-48,0-2-37,2 0-69</inkml:trace>
  <inkml:trace contextRef="#ctx0" brushRef="#br0" timeOffset="281633.9574">14989 11676 99,'0'0'148,"0"0"-97,0 0 25,0 0-26,0 0 0,0 0-5,17-19-9,-17 19-2,0 0-31,0 0 1,0 0-4,-5 10 6,-9 7-6,-5 5 1,-5-2-1,-2 2 0,-3 1-6,4-2-5,2-1-3,3-7-12,4-2 25,5-4-6,3 2 7,7-4-6,1-2 0,0 1-2,0 1-7,6 1 15,10 1 9,2 0 13,3-3-10,3 5 2,1-1-12,-2-1-2,0 4 0,-3-3 1,-5 0-4,-4 1 3,-1-1-51,-4-2-18,-2 0-62,-2-4-112</inkml:trace>
  <inkml:trace contextRef="#ctx0" brushRef="#br0" timeOffset="282280.9166">15095 11545 37,'0'0'155,"0"0"-92,0 0 14,0 0-5,0 0-14,0 0-1,2 5-38,-2 11-18,0 5 15,0 8 19,0 5-15,0-2-16,0 6 2,0-3-3,0-6-2,0 3-1,0-6 4,0-4 0,0 0-5,0-6 1,0-1-27,0-4 0,0-3-51,0-3-46,0-2-63</inkml:trace>
  <inkml:trace contextRef="#ctx0" brushRef="#br0" timeOffset="339026.0815">6009 13112 187,'0'0'216,"0"0"-138,0 0 3,0 0-28,0 0-37,0 0 13,0 0-17,9-13-2,-9 13 2,0 0-12,0 0 0,0 0-4,0 0-21,0 0-29,0 9-101,-1 4-110</inkml:trace>
  <inkml:trace contextRef="#ctx0" brushRef="#br0" timeOffset="339321.718">5793 13552 89,'0'0'276,"0"0"-238,0 0 28,0 0 3,0 0-34,0 0-7,1 5-18,1-5-10,-1 2 0,4 1-17,5-3-89,4 0-51,5 0-174</inkml:trace>
  <inkml:trace contextRef="#ctx0" brushRef="#br0" timeOffset="339626.6984">6357 13471 407,'0'0'118,"0"0"-58,0 0-9,0 0-50,0 0-1,0 0-7,0 11-55,0-8-58,0 1-72</inkml:trace>
  <inkml:trace contextRef="#ctx0" brushRef="#br0" timeOffset="340484.6766">7279 13031 327,'0'0'112,"0"0"-43,0 0-32,0 0-37,0 0 10,0 0-10,18 69 47,-12-37-40,1 1 18,0-3-13,1-1-5,-2 1 0,-3-2-5,2-1-2,-5 3 0,0 1-26,0-3-56,0-4-126,-8-6-113</inkml:trace>
  <inkml:trace contextRef="#ctx0" brushRef="#br0" timeOffset="340911.6491">7188 13023 76,'0'0'232,"0"0"-182,0 0 33,0 0-32,25-80-32,-7 72-2,3 0-1,6 8-13,7 5 16,6 20-2,-1 13-14,2 1-3,-7 6-3,0-3 3,-10-2 0,-6-3 9,-9 1-14,-6-1 5,-3-1-7,-5 0 6,-17-1-5,-4-3 6,-9-2-11,4-5 18,-2-7-8,3-3 2,6-8-1,0-4 0,3-3-38,3 0 20,2-2-37,4-12-32,5-2-22,2 1-137</inkml:trace>
  <inkml:trace contextRef="#ctx0" brushRef="#br0" timeOffset="341414.0014">7822 12983 268,'0'0'138,"0"0"-2,0 0-22,0 0-84,0 0-30,0 0-5,0 10-10,0 17 9,0 8 6,0 4 0,1 1-1,1-3 14,1-3-13,-2 1 0,1-5-19,-2-1-21,0-4-75,3-4-58,-3-4 26</inkml:trace>
  <inkml:trace contextRef="#ctx0" brushRef="#br0" timeOffset="341701.9841">7811 13040 226,'0'0'102,"0"0"-15,0 0-37,15-90-23,5 72-25,1 1 4,4 6-6,0 2 0,-2 7-5,-4 2 2,-1 0-33,-4 0-10,2 4-17,-4 7-39,1 0-45</inkml:trace>
  <inkml:trace contextRef="#ctx0" brushRef="#br0" timeOffset="341992.9658">7801 13180 6,'0'0'73,"0"0"10,0 0-8,0 0-39,88 2-5,-57-2-15,-4 0-16,0 0 0,-6 0-1,-9 7-25,-5 5-64,-7 3-89</inkml:trace>
  <inkml:trace contextRef="#ctx0" brushRef="#br0" timeOffset="342271.2613">7801 13434 18,'0'0'80,"0"0"39,0 0-24,0 0-37,79-7 4,-45-2-8,-1-2-33,0-1 6,1 3-27,-4 2 2,-3 2-2,-3 2-67,-6 0-30,0 0-186</inkml:trace>
  <inkml:trace contextRef="#ctx0" brushRef="#br0" timeOffset="342937.9052">8298 12965 360,'0'0'133,"0"0"-31,0 0-41,0 0-53,0 0-8,0 0-19,0 44 11,0-8 8,0 1 5,0-1-5,0-3 2,0-1-4,0-5 4,0-5-2,0 0 0,0-8-10,0 0 8,0-3-27,0-5-12,4-2-15,-4-2-33,0-2 3,0 0 21,3-7-1,0-10 10,-1-1 56,-1-2 4,-1 1 48,0-4 29,0-1-22,0-2-14,0-4-39,0 0 10,0 2 26,3-1-18,0 8 16,0 4-19,-1 7 10,-1 7 12,1 3-6,-2 0-3,3 0-34,4 6-9,5 14-13,9 8 1,0 6 18,3 0 0,-2 2 3,-4-2 11,0-4-9,-6 2-2,1-9 2,-4-5 3,-1-6-5,-4-8 0,0-2 2,-1 0-8,-1-2 7,1 0-1,3 0 7,0-8-4,1-9 14,-1-7-15,-1 0 3,-4-3 5,-1-2-7,0-1-3,0-3 0,0 0 3,0 0-6,0-2-8,0 4-36,0 7-32,0 6-131,0 8-98</inkml:trace>
  <inkml:trace contextRef="#ctx0" brushRef="#br0" timeOffset="343821.2771">9045 12929 142,'0'0'97,"0"0"-6,0 0 34,0 0-38,0 0-26,0 0-14,-7-44-47,-2 38 13,-6 3-13,-3 1 4,-3 2-9,2 0 5,-2 0 0,3 0-7,0 9 7,-1 8-2,5 7-2,1 2-6,7 1 3,6 1 7,0 4 0,0-3-2,18-1-6,4 1 6,4-5-1,2-2 6,-4 1-3,-2-4 2,-7-2-2,-5 0 0,-7 1-7,-3-2 7,-3 3 0,-13-1-4,-5-2 4,2-3 0,-5 1 0,0-5-1,3-4 1,0-4-1,2-1-8,5 0-33,0 0-34,3 0-17,5-6-34,3-2-94</inkml:trace>
  <inkml:trace contextRef="#ctx0" brushRef="#br0" timeOffset="344217.2521">9209 12916 365,'0'0'122,"0"0"-51,0 0-35,0 0-27,0 0 1,0 0-12,75-34 2,-48 29 0,3 1 0,-5 4 0,-3 0-3,-5 0-1,-1 0-48,-7 0-44,-4 0-64,-5 0-129</inkml:trace>
  <inkml:trace contextRef="#ctx0" brushRef="#br0" timeOffset="344561.2298">9266 12901 134,'0'0'161,"0"0"-80,0 0-17,0 0-59,0 0 5,0 0 1,-2 80 37,7-50-10,4 0-1,1 0-27,-2-2 8,-2-1-18,-2-2 3,-2-1 2,-2-1-5,0-2-7,0 0-21,-2-3-57,-7 0-36,3-4-71</inkml:trace>
  <inkml:trace contextRef="#ctx0" brushRef="#br0" timeOffset="344834.2135">9202 13311 192,'0'0'114,"0"0"-92,0 0 27,0 0-26,0 0 23,0 0-39,85-9 6,-61 1-5,4 2-1,1-1-14,0 2-11,1-1-88,-3-1-71</inkml:trace>
  <inkml:trace contextRef="#ctx0" brushRef="#br0" timeOffset="345212.1915">9642 12834 163,'0'0'161,"0"0"-140,0 0 11,0 0-17,0 0 0,0 0 13,85-12-10,-58 12 7,1 0-5,0 0-17,0 0 8,-5-2-8,0 1-6,-4 1-13,-4-2-85,-6 2-28,-3 0-105</inkml:trace>
  <inkml:trace contextRef="#ctx0" brushRef="#br0" timeOffset="345630.1616">9799 12834 189,'0'0'27,"0"0"26,0 0 30,0 0-40,-9 96-3,7-66-1,2 2-28,0-4 11,0 0-17,0-3 1,0 1 3,0-2-5,0-4-3,0 3 6,0-2-7,0-3-19,0-1 14,0-5-49,0-4-35,0-4-34</inkml:trace>
  <inkml:trace contextRef="#ctx0" brushRef="#br0" timeOffset="346005.1376">10340 12840 328,'0'0'82,"0"0"-37,0 0 18,0 0 2,0 0-42,0 0-7,2-14-2,-2 14-14,0 0-14,0 21 14,0 6 0,-6 8 8,-6 3-7,0 1 2,-4 2 0,0-4 1,-1 1-8,-3-6-8,2-1-27,-1-4-16,1-3-61,0-3-14,3-8-43</inkml:trace>
  <inkml:trace contextRef="#ctx0" brushRef="#br0" timeOffset="346284.5251">10121 12870 226,'0'0'121,"0"0"-16,0 0 10,0 0-65,0 0-37,0 0-13,13-9-20,-2 25 16,4 4 4,-3 5 1,-1 4 8,-3-2-7,1-4-2,1-4 0,-2 1-10,-1-4-17,1-2-51,-2-5-38,3-1 5,-3-4-86</inkml:trace>
  <inkml:trace contextRef="#ctx0" brushRef="#br0" timeOffset="346964.2854">11277 12877 211,'0'0'101,"0"0"0,0 0 32,0 0-56,0 0-35,0 0-18,0-9-24,0 9-9,0 17-8,0 10 9,0 11 8,0 1 2,0 1 4,0 0-2,0-9 0,0 1-4,0-10 0,0-1-46,3-4 7,-1-5-47,-2-2-20,1-6-25,-1-4-73</inkml:trace>
  <inkml:trace contextRef="#ctx0" brushRef="#br0" timeOffset="347541.2405">11280 12936 38,'0'0'62,"0"0"-25,0-86 40,0 59 15,9 3-41,-2 3-11,1 6 22,-2 4-27,0 7-8,1 2-14,1 2-6,2 0-14,7 10 0,-1 6 5,5 13-1,-2 4 6,-4 0-2,-4 3-1,-1-6 0,-5-3 1,-2-3-1,-3-4 1,0-4 5,0-7-5,0-3-1,0-4 0,0-2 6,0 0-7,1 0 1,4-6 0,5-12 2,-1-7 1,6-6 3,-2 3-4,-2-3 1,-5 6 17,3 4 17,-3 0 7,0 6-8,1 4-25,3 4-6,4 2-5,0 5-8,5 0 3,2 5-4,-2 13 9,-1 9-7,-6 0 0,-3 3 7,-8 0 0,-1-4 2,0 6 7,0-3-8,-7 0 4,-2-4-5,0-4 0,6-2-4,-2-1-20,1-6-52,4-5-57,0-4-56</inkml:trace>
  <inkml:trace contextRef="#ctx0" brushRef="#br0" timeOffset="348178.2534">12033 12805 305,'0'0'118,"0"0"-63,0 0-1,0 0 0,0 0-54,0 0-6,2 23 3,-2 7 6,-8 5-3,1-1 2,-2 0 4,3 1 6,2-4-10,-5-3-2,4-6 1,-1 0-1,0-4-18,0 1-4,3-8 11,1-8-21,2-2-30,0-1 4,0-1 47,0-10-23,7-8 3,3-2 27,1-8 4,4-4-2,-2-2 4,-1-6 3,0 4 27,0-2-8,-2 3 11,1 3 16,-2 2-24,-2 6 35,-2 7-25,-2 4 6,-2 5 16,1 5-43,-2 1 4,0 3-20,3 0 0,1 3-6,6 18-5,1 9 11,-3 7 8,-1 4-5,-3 0 8,-1-4-11,0 1 2,0-5-1,3-4 0,-3 1-1,-1-9 0,-1-3-6,-1-1-5,0-10-24,0 2-38,0-3-15,0-6-115</inkml:trace>
  <inkml:trace contextRef="#ctx0" brushRef="#br0" timeOffset="348490.2475">12014 13017 266,'0'0'60,"0"0"-53,0 0-7,0 0 9,0 0-5,0 0 0,93-7-4,-74 6-32,-4-3-88</inkml:trace>
  <inkml:trace contextRef="#ctx0" brushRef="#br0" timeOffset="349435.1103">12183 12805 1,'0'0'169,"0"0"-83,0 0-8,0 0 14,0 0-55,0 0-37,52-12 25,-16 4 19,2 3-24,0 0-6,-4 0-11,-4 2-3,-5 2 0,-5 1-22,-4 0-18,-5 0-66,-3 0-40,-5 0-102</inkml:trace>
  <inkml:trace contextRef="#ctx0" brushRef="#br0" timeOffset="349742.0904">12372 12774 216,'0'0'135,"0"0"-67,0 0 14,0 0-31,0 0-51,0 0 0,0 61 18,0-24-14,0 6 23,0 2-11,0-4-15,0-4 12,0-6-12,0-6-1,0-1 0,0-4-7,0-2-24,0-5-48,0-5-81,0-6-192</inkml:trace>
  <inkml:trace contextRef="#ctx0" brushRef="#br0" timeOffset="350083.0707">12705 12813 168,'0'0'77,"0"0"-37,0 0 20,0 0-24,0 0-35,0 0-1,4 60 83,-4-24-26,0 2-17,0-2-10,0-5-28,3-4-2,-1-5 0,2-4 1,-1-4-4,-1-1 3,-1-8-22,1 2 7,1-4-61,0-3-2,7 0-16,1 0-60</inkml:trace>
  <inkml:trace contextRef="#ctx0" brushRef="#br0" timeOffset="350596.0365">12762 12861 178,'0'0'13,"0"0"20,0-97 17,5 67-12,1 2-7,-1 4-12,1 4 48,-3 4 10,0 5-24,0 5-10,1 2-30,2 1-7,2 3-6,2 0-7,4 13 1,-4 11-1,1 0 7,-4 0-1,-4 0 2,-2-3-1,-1 4 5,0-4-5,-13 0 0,-2 1 3,-3-5-3,2-1 0,0-5-16,2-5 3,6-4 10,4-2-13,4 0 16,0 0-1,0 0-13,0 0 6,0 0 2,3 0 6,3 0-1,3 0 9,2 11-8,2 4 2,3 3 3,2 3 2,-1 0-7,2 2 0,-3-3 0,-2 1 2,1-3-6,-3-2-13,1 2 4,0-7 3,-3 0-45,0-4 8,0-7 0,-1 2-33,2-2-22,5 0-3</inkml:trace>
  <inkml:trace contextRef="#ctx0" brushRef="#br0" timeOffset="351007.0109">13217 12777 307,'0'0'20,"0"0"42,0 0-22,0 0-23,0 0 3,0 0-6,47-31 25,-29 28 12,0-1-36,0-1-6,2 5-9,-3-4 2,-2 2-8,0-1 6,-4 0-45,-5 3-19,-3 0-38,-3 0-9,0 0-32,-2 0 18</inkml:trace>
  <inkml:trace contextRef="#ctx0" brushRef="#br0" timeOffset="351315.9926">13336 12722 139,'0'0'116,"0"0"-16,0 0-22,0 0-28,0 0 22,-12 77-32,9-47-22,-1 0 10,2 2-27,-1 1-1,0-1 4,2-2-2,-1 0-4,1-6 2,1-1-5,-2-5 3,1-2-24,-2 0-27,-2-5-48,-2-5-81,1-2-95</inkml:trace>
  <inkml:trace contextRef="#ctx0" brushRef="#br0" timeOffset="351608.9768">13247 13134 30,'0'0'281,"0"0"-134,0 0-31,0 0-33,0 0-58,0 0-18,9-4 6,8-2-8,6 3-5,-2 0 0,3 2-10,-1-1 7,4 0-27,1 0 0,-1 2-25,-1-2-90,-1-1-67</inkml:trace>
  <inkml:trace contextRef="#ctx0" brushRef="#br0" timeOffset="352048.2599">14061 12719 211,'0'0'116,"0"0"-77,0 0 74,0 0-53,0 0-38,0 0-22,-4 2-7,-7 22 7,-11 9 22,2 0-3,-8 8 24,-3 2-32,1-1 3,-5-1-14,4-5 8,-2-4-10,3-8 2,4 3-18,3-7-9,7-4-50,3-2-60,5-7-44</inkml:trace>
  <inkml:trace contextRef="#ctx0" brushRef="#br0" timeOffset="352372.8542">13800 12754 394,'0'0'91,"0"0"-40,0 0-36,0 0-6,0 0-6,0 0 6,57 87-2,-42-51 6,-2 2-10,4 0-1,-3-3 5,0-7-5,4-3 7,-2-3-9,4-4 1,-1-2-7,-1-4-1,1-3-26,-2-1-35,-1-2 0,-5-4-52,0 0-68</inkml:trace>
  <inkml:trace contextRef="#ctx0" brushRef="#br0" timeOffset="353382.2524">14670 12969 211,'0'0'167,"0"0"-111,0 0 29,0 0-55,0 0-30,0 0-5,0-4-5,0 5 4,0 5 2,7-3 0,-1-1 4,0-1 1,2-1 6,-1 0-7,5 0 12,-3 0-11,4 0 11,-1-10-10,-1-10-1,5 5-1,-4-2-1,0 5 1,-6 5 0,-3 1 3,0 3 4,-3 1 3,0 2 12,0 0-22,0 0-3,0 12 2,0 4 0,0 2 1,0 3 8,0-2-8,0-1 3,0-3 4,6-1-3,3-2-7,1-2 3,1-1 0,2-1 4,1-7-4,-1 1 0,4-2 7,0 0 1,1 0-8,5-16 0,3-6 0,6-2-7,-1-3-2,-3 0-2,-5 1 4,-5 5 1,-6 8 6,-3 5 3,-6 5 5,-2 3 22,-1 0-30,0 0 0,0 12-15,2 6 15,-1 3 8,2 2-8,-3-3 7,0-2-4,0-3-2,0-3-1,0-5 0,-1 5-7,-15 1-4,-1-5-64,-5 2-167</inkml:trace>
  <inkml:trace contextRef="#ctx0" brushRef="#br0" timeOffset="353709.2305">14889 12712 509,'0'0'11,"0"0"-11,0 0-7,0 0 3,0 0-105,0 0-154</inkml:trace>
  <inkml:trace contextRef="#ctx0" brushRef="#br0" timeOffset="356508.3017">1323 15790 7,'0'0'130,"0"0"-17,0 0-20,0 0-14,0 0-21,0 0-36,0 0 1,0 0-23,9 0 0,12 0 13,4 0-10,6-1 0,-1 1-3,3-2-23,-3 1-74,-5 1-61</inkml:trace>
  <inkml:trace contextRef="#ctx0" brushRef="#br0" timeOffset="356819.282">1386 15957 106,'0'0'12,"0"0"-4,0 0 61,0 0-19,95 0-8,-71-3-27,0-3-9,-3 0-6,1 2-57,-4 0-189</inkml:trace>
  <inkml:trace contextRef="#ctx0" brushRef="#br0" timeOffset="357764.277">2194 15141 173,'0'0'34,"0"0"41,0 0-25,0 0-46,0 0-3,0 0-2,-43-4-1,28 4 2,0 0 17,2 0 27,-1 0-6,2 2-30,-1 1 5,1-1-13,4 4 0,-2-3-8,1 0 3,0 3-1,-1-4-2,4 3 9,1-3-1,1-2 12,1 3 0,0-3 23,0 0-22,-3 0 9,3 0-5,0 0-11,0 0-6,0 2 0,3-1 2,0 1-7,0 2-3,0 4-5,0-1 13,6 8-1,6 5 1,-2 5 9,4 10-9,2 4 23,2 5-20,0 4 8,3 8-3,-5-5-3,2-1-2,-3 3-3,0-1 0,-3 7 3,3 1-2,-3-3-1,-3-4 0,4-1 2,-2-3-2,-4-3 0,2-1 2,-3-4-2,0-2 0,3-3 0,1-1-3,-2-5 6,-1-2-4,1-3 2,2-4-1,-4 0 0,-1 0-1,-4 0 1,-1 0 0,2-1 5,-1 1-4,2-2-1,0-1 0,4 2 0,1-3-6,-2-2 2,3-5 2,1-1 4,-1-3-4,2 0 2,-1-3 0,7-3 9,2 0-8,5 0 7,0-12-8,7-6-15,2 0 2,1-1-22,5-2-43,-5 2-62,-1-2-107</inkml:trace>
  <inkml:trace contextRef="#ctx0" brushRef="#br0" timeOffset="359127.3465">2930 15021 26,'0'0'47,"0"0"11,0 0 16,0 0-60,0 0 40,0 0-10,-2 6 10,-5 3 16,-6 4-24,-1 2 11,-4 6-36,-3 5-6,-1 0-7,-2 2-6,0 1-2,3-4 0,2-4-3,2-3-3,4-4 6,4-8 0,6-1 0,3-4 0,0-1-2,0 5-8,0 2-19,9 2 20,12 2 0,4-1 9,6 2 14,2 0-10,0-1 2,0 1-6,0 3 1,0 0-4,-2 0 3,-1 0-36,-5-4-48,-5 1-60,-7-5-119</inkml:trace>
  <inkml:trace contextRef="#ctx0" brushRef="#br0" timeOffset="359647.2636">3291 15067 129,'0'0'62,"0"0"46,0 0-1,0 0-20,0 0-40,0 0 8,-33-27-44,25 35-2,0 18-9,-1 3 0,1 7 3,5 2-3,3-2 0,0-2-2,0-3-3,12-4 2,6-6-26,0-7-14,4-8 19,-1-5-2,5-1 26,-4 0 0,3-12 8,-4-7-8,-3-3 1,-6 3 6,-6 2 2,-6 3 14,0-1 38,-2-2-12,-12 0-23,-3 1-16,1-3-10,-1 1-9,-2-1-32,5-1-67,0 4-77</inkml:trace>
  <inkml:trace contextRef="#ctx0" brushRef="#br0" timeOffset="360374.237">3698 14893 149,'0'0'144,"0"0"-27,0 0 5,0 0-27,0 0-36,0 0-35,-4-6-16,4 10-8,0 21-14,0 7 12,1 18 4,5 1 6,0 0-3,1 4-4,-2-10 0,1-3-1,0-3 0,2-6-2,-1-1-5,0-4 5,-1-2-25,0-3-12,-4-7 1,-2-2-51,0-5-34,0-9-95</inkml:trace>
  <inkml:trace contextRef="#ctx0" brushRef="#br0" timeOffset="361184.2631">4013 15074 143,'0'0'99,"0"0"-47,0 0 16,0 0-29,0 0-20,0 0-11,-3 4 9,3-1-6,8 0-6,5-2 0,-3 4-1,8-5-2,0 0 33,3 0-21,1-8 7,-5-2-3,-1-2-17,-5 1 4,-1-4-3,-9 3 0,-1-3 15,0 0-17,-8 2 0,-4-3-4,-3 4-3,1 2 6,-2 1-1,1 1 2,0 1 7,2 2-7,2 1 1,-2 4 1,7-2 4,1 2-6,1 0 0,1 0-6,0 13 0,-1 10-1,4 12 7,0-3-2,0 4 7,2-3-6,9-4 1,4 1-3,3-8-10,1-1 13,-4-4 0,6-1 0,-5 1 4,2-2-5,-3 2 1,0-10-30,-3 4-34,0-4-70,-5 0-111</inkml:trace>
  <inkml:trace contextRef="#ctx0" brushRef="#br0" timeOffset="361671.6715">4416 14821 289,'0'0'43,"0"0"34,0 0 14,0 0-25,0 0-14,0 0-28,-5-10-24,5 31-4,5 10 4,10 8 8,-3 4 16,2-1-24,-3-1 7,1 0-5,-2-2-1,-1-3-1,-1 0 0,-1-3 6,-4-4-15,2 0 9,-4-7-33,-1-2 4,2-5-46,-1-6-78,1 0-134</inkml:trace>
  <inkml:trace contextRef="#ctx0" brushRef="#br0" timeOffset="362451.2592">4901 14941 120,'0'0'129,"0"0"-46,0 0 13,0 0-23,0 0-25,0 0-30,-24-12 0,13 12-18,-1 0-3,-4 13 3,1 10 0,0 9 0,3 4-1,6 5-3,2-1 3,4-2-1,0-3-6,7-6 3,8-8 0,6-6-2,0-4 4,0-6 3,0-4 0,-3-1 0,1 0 2,2-11 5,-3-8-3,4-4 9,-1-4 3,-6-6-15,0 2 6,-8-2-4,-5 2 0,-2 4 4,0 2-7,-16 3-6,-1 4-2,-2 5-45,-1 4-43,7 6-76</inkml:trace>
  <inkml:trace contextRef="#ctx0" brushRef="#br0" timeOffset="362938.27">5132 14879 325,'0'0'44,"0"0"35,0 0-45,0 0-24,0 0-10,0 0-1,10 0-10,11 0 10,2 2 1,2 1 3,5 1 2,-2 1 7,2 0-12,1-1 1,1 0-1,-4 2 0,-4 1 0,-6 0 0,-5-1-1,-7-1 1,-3 0 0,-1 0 0,-2 4-8,0 4 10,0 5-2,-14 8 0,-1-2 5,-1 3-2,-5 1-2,3-4 13,0 4-4,2-3-7,1-2-3,0 3 0,6-7-7,0-1-13,7-5-58,1-6-73</inkml:trace>
  <inkml:trace contextRef="#ctx0" brushRef="#br0" timeOffset="363868.2685">6558 14750 61,'0'0'169,"0"0"-78,0 0-16,0 0 3,0 0-51,0 0-25,-9 21 22,-4-3-15,-2-1 0,-9 5-5,-3 4 5,-3-2-9,-1 1 0,3-4-3,4-3 0,3-4-21,3-4 7,7-3 14,5-6-5,2 1 8,4-1 9,0-1 20,0 0 22,0 0-30,0 0-6,0 0-15,0 3 0,0 4-8,10 6-1,1 2 9,8 4 7,-2 1-6,5 1-1,2-1 1,0 1 3,0-5-4,-3 4 0,-1-5-4,-6-2 1,-1-2-14,-5-4 6,-2-1-28,-2-1-50,1-4 45,-5-1-131</inkml:trace>
  <inkml:trace contextRef="#ctx0" brushRef="#br0" timeOffset="364747.2574">7162 14829 22,'0'0'113,"0"0"7,0 0-17,0 0-34,0 0-42,0 0-19,-31-26 13,16 26-12,0 0-6,-1 0 2,-2 11 2,0 7 11,3 8-18,2 1 0,-1 4 0,7 0 0,4-1 0,3 0 0,0-6-7,0-4 4,10-5-3,4-6 6,5 0-4,1-8 8,5-1 5,0 0-5,-1 0-4,0-9 22,-2-4-18,-2-2 3,-4-2 4,-1-2-10,-3-1 8,-4-4 1,-7 3-9,-1 0 12,0-2-11,0 1-2,-9 1-1,-3 1-52,2 5-43,1 6-112</inkml:trace>
  <inkml:trace contextRef="#ctx0" brushRef="#br0" timeOffset="365183.2313">7505 14557 67,'0'0'225,"0"0"-143,0 0 47,0 0-65,0 0-55,0 0-9,-8 66 0,8-23 6,0 2 2,0 0-1,4-1 2,0-1-4,-2-1-5,-2 0 0,0 4 2,0-1-4,0 0 5,0-6-3,0-4 0,0-7-1,0-5-19,0-5-61,0-6-53,0-8-74</inkml:trace>
  <inkml:trace contextRef="#ctx0" brushRef="#br0" timeOffset="366174.6355">7808 14806 208,'0'0'15,"0"0"12,0 0 0,0 0 4,0 0-11,0 0-6,23 37 15,-5-35 24,0-2-8,1 0 1,6 0-16,5-11-23,-3-1 3,1 0-7,-8-2-1,-2 3 5,-6-3 0,-6-1-6,-1-2 0,-5 1 2,0-4 7,0 2-10,-11 3 3,-4-2-6,-3 2 3,0 2 0,0 2 0,-3 4 5,2 2-6,-4 5 1,4 0 0,-1 5 0,3 11 0,3 7 0,1 5-3,8 3 1,4 3 1,1 2 2,0 0 3,6-1 21,10-5-25,2-3 19,6-1-19,-2-5 3,4-2-3,-1-2 0,-7-3 0,7-1 0,-8-1-25,1-1-28,-6-4-70,-2-2-96</inkml:trace>
  <inkml:trace contextRef="#ctx0" brushRef="#br0" timeOffset="366980.5116">8344 14515 249,'0'0'98,"0"0"13,0 0-33,0 0-7,0 0-47,0 0 8,0-9-3,0 9-27,0 0 0,0 12-2,8 15-6,-1 15 0,2 8 9,-2 0-3,1 1 0,-2-4 3,3-5-3,0-2 0,0-4 3,1 3-9,-1 2-2,0-5 8,-3 0-1,0-6-6,-5-2 3,1-4-1,-2-8-29,0-2 10,0-7-49,0-4-64,0-3-125</inkml:trace>
  <inkml:trace contextRef="#ctx0" brushRef="#br0" timeOffset="367553.2848">8759 14697 149,'0'0'134,"0"0"-125,0 0 49,0 0-5,0 0-37,0 0 11,10-23-6,-10 25-21,0 16 13,0 9-1,0 3 12,2 4-15,-1-3-6,1-2 7,1-3-8,-2 1-2,1-5 0,-2 0 2,0-1-5,0-4-25,0-5-27,0-4 6,0-4-46,0-4-72</inkml:trace>
  <inkml:trace contextRef="#ctx0" brushRef="#br0" timeOffset="368429.2606">9032 14628 168,'0'0'77,"0"0"35,0 0 3,0 0-38,0 0-9,0 0-40,-14-9 4,14 9-29,0 0-3,0 0 0,0 1-10,5 11 7,10 5-11,6 0 17,1 1-3,8-4 0,-2 2 3,3-3-3,-1-2 0,0-2 1,-3-3 3,-3-2-4,-5 1 0,-5 1-4,-1-5 9,-7 2-6,-1-3 1,-4 0-6,-1 3 3,0 5-1,-3 2 4,-9 7 0,-10 1 11,-5 4-8,-4 4-3,-5 0-6,-2 1 4,1-1-25,3-1 4,4-4-12,5 2-38,1-2 1,3 1-38,-3 0-73</inkml:trace>
  <inkml:trace contextRef="#ctx0" brushRef="#br0" timeOffset="370110.2644">3179 16297 7,'0'0'115,"0"0"0,0 0-19,0 0-1,0 0-23,0 0-12,5-4 0,-5 4-37,1 0-3,-1-2-20,0 2 3,0 0-9,0 0 3,0 2-22,0 8 16,0 5 1,-9 3 8,-3 3 2,-9 2 8,-4 4-17,-8 3 7,2-1-13,-1 1 5,4-6-17,7-7 11,6-9 1,6-5 11,6 0 2,3-3 3,0 4 2,0-4 28,0 0-19,0 0-6,0 0-6,0 0 2,0 0-7,18 1 3,6 5 0,9 3 6,1 6-2,-1-1-8,0 5 4,-3-3 0,-5-2-7,-3 0 3,-1-5-39,-6 4-33,-4 0-65,-4-3-101</inkml:trace>
  <inkml:trace contextRef="#ctx0" brushRef="#br0" timeOffset="371301.2762">3558 16210 249,'0'0'82,"0"0"30,0 0-17,0 0-66,0 0-26,0 0-3,0 23-14,7 3 14,-1 6 11,3-3-2,0 1 15,-3-2-24,2 0 0,-2-2 1,0-3 7,-1 1-15,-2-4 7,0-4-35,-1 2-8,-2-7-66,0-2-62,0-4-73</inkml:trace>
  <inkml:trace contextRef="#ctx0" brushRef="#br0" timeOffset="371811.2817">3825 16089 233,'0'0'141,"0"0"-98,0 0 25,0 0-39,0 0 16,0 0-10,3-22-2,-3 22 11,0 0-41,0 0-3,0 11-7,9 7 2,0 7 5,1 7 0,-2 1 1,5 6 2,-5 3-2,-1-1-1,3-1 0,-5 1 4,1 2-6,0 4 2,-3 6 0,3-6-3,-5-4 7,2-5-7,-3-6 3,3-5-23,-1-5 14,1-5-47,1-8-77,-4-5-66</inkml:trace>
  <inkml:trace contextRef="#ctx0" brushRef="#br0" timeOffset="372643.453">4208 16312 118,'0'0'69,"0"0"-43,0 0 28,0 0-23,0 0 4,0 0 1,42 24-3,-20-24 18,0 0-6,-2 0-27,1-6 8,-1-4-10,-1-4-16,2-4 12,-3-1-5,0-6-7,-6 4 0,-4 0 11,-6 1-9,-2 6-2,0 0 3,-7 2-3,-8 0 0,-3 1 0,-3 4 3,0 1 4,0 3 3,0 3-10,6 0 2,2 0-10,-2 0 5,3 14 3,2 5-2,2 8-5,5 6 4,3 4 3,0 4 0,6-4-6,9-4 5,3-6-3,3 0-1,1-4 1,-1-2 0,0 0 4,1-5-5,-1 2-50,-3 0-83,-3 0-116</inkml:trace>
  <inkml:trace contextRef="#ctx0" brushRef="#br0" timeOffset="373116.2781">4720 15949 507,'0'0'66,"0"0"18,0 0-15,0 0-45,0 0-16,0 0-8,3 21-14,9 14 10,0 9 2,4 3-2,-1-1 3,-3 4 1,2-1 3,-4 0-3,0-3 0,-2-4 1,-2-1 1,0-3-2,-1-4 0,-1-5-8,-1-4-11,-3-4-24,0-3-18,0-8-40,0-9-146</inkml:trace>
  <inkml:trace contextRef="#ctx0" brushRef="#br0" timeOffset="373851.2747">5191 16115 185,'0'0'25,"0"0"42,0 0-18,0 0-36,0 0 0,0 0 3,-80 4-2,72 12 20,1 6-14,3 7-8,1 4 8,3 4-18,0 0 4,0-1-2,0-3-3,10-7 4,-1-7-5,6-5-5,1-4 5,-2-6-6,2-4 6,-1 0 5,3-3 9,-1-10 20,0-3-23,-3-4 1,-1 2-7,-5-1 2,-4 0-2,-4 1 7,0 3-10,0-5 18,-4 0-20,-10 0 0,1-1-1,-1 4-54,-5 5-65,5 6-83</inkml:trace>
  <inkml:trace contextRef="#ctx0" brushRef="#br0" timeOffset="374377.2687">5390 16025 244,'0'0'73,"0"0"25,0 0-27,0 0-36,0 0-32,0 0-3,0 0-8,14 0 3,8 7 3,5 4-1,4 1 3,2 0 0,0 1 2,-2 1-2,-3-1 0,-1 4-1,-3-3 2,1-1-2,-5 0 2,-4-2-1,-5 0 0,-4-4-8,-4-2 7,0-1 0,-3 2 2,0-1 0,0 1 2,0 0 5,-4 2 5,-8 0-11,-6 6-2,1 1 0,-5 6 1,-3 2-8,-8 2-5,5 3-8,-2-2 19,0 0-60,10-3-6,1-1-24,10-11-120</inkml:trace>
  <inkml:trace contextRef="#ctx0" brushRef="#br0" timeOffset="375210.2612">6843 15938 256,'0'0'109,"0"0"-25,0 0-5,0 0-19,0 0-35,0 0-14,0 0 22,0 0-19,0 1 1,-4 2-8,-7 6-3,-7 4-4,-7 7 0,-5 4 6,-4 0-15,-2 3 9,-1 0-20,1 2 1,1-2-23,4-6 8,10-3 18,2-6 1,7-4 11,7-4-5,2-4 9,3 0 0,0 2-10,0 1-2,5 3-7,12 4 19,8-1 19,5-1-4,1 1 13,3-6-2,-4 6-22,0 1 2,-2 1-6,2 2 3,-3 0 1,-2-1-4,-5-2-14,-4-1-15,-4-3-71,-3-1-18,-3-2-92</inkml:trace>
  <inkml:trace contextRef="#ctx0" brushRef="#br0" timeOffset="375827.2241">7158 15936 56,'0'0'155,"0"0"-57,0 0 23,0 0-19,0 0-45,0 0-45,6-16-12,0 35-15,4 8 14,-2 5 2,4 2 8,-5-1-8,-4-5 0,2 0 8,-1-4-8,2-1-1,-2-4 0,1-1-34,-5 0-23,3-3-56,0-2 30,0-8-125</inkml:trace>
  <inkml:trace contextRef="#ctx0" brushRef="#br0" timeOffset="376535.2795">7577 15776 241,'0'0'156,"0"0"-65,0 0 4,0 0-25,0 0-52,0 0-3,3-7-6,-3 7-9,5 7-1,2 17-16,0 12 17,4 8 31,-2 1-28,1 3 5,-4-1-3,0-2 4,-1-3-9,-2-1 0,0-5 1,1 2-4,-4-2-14,0-3 3,0 0 13,0-4-16,0-5-3,-7-1-19,4-6-19,3-6 0,0-7-72,0-4-131</inkml:trace>
  <inkml:trace contextRef="#ctx0" brushRef="#br0" timeOffset="377161.2772">7966 16064 294,'0'0'13,"0"0"8,0 0 30,0 0-10,0 0 5,0 0-25,78 0 4,-62 0 7,0-5-21,1-5 14,3-2-8,1-3-12,-2 1 3,-2-1-4,-7 0-4,-4 1 3,-6-1 2,0 2 10,0 0 8,-12-1 1,-3-2 1,-7 5-22,-2-1 6,1 3-9,-5 1 2,6 4-10,-4 2 8,3 2-12,3 0 10,5 0-13,2 12 11,5 9 2,1 5-11,4 2 10,3 4 1,0 1 2,0 2 0,0-1 1,7 1-1,4-3 0,-2-1 0,2-1-4,3-4 4,2-2 0,-1-4 0,6-6-27,0-3-13,0-8-59,3-3-43,-2 0-50</inkml:trace>
  <inkml:trace contextRef="#ctx0" brushRef="#br0" timeOffset="378202.2827">8513 15695 57,'0'0'263,"0"0"-188,0 0 36,0 0-24,0 0-52,0 0-5,0 0-26,0 4-3,0 25-2,-2 12 1,-1 4 0,3 3 16,0 2-13,0-3 17,0-1-11,0 1-8,0-3 2,0-2-2,3-5-1,4-2 0,1-2 2,-5-3-9,0-5 7,0-2-33,-3-7 16,2-5-43,1-6-34,0-5-87</inkml:trace>
  <inkml:trace contextRef="#ctx0" brushRef="#br0" timeOffset="378937.2832">8924 15933 220,'0'0'79,"0"0"-3,0 0 1,0 0-33,0 0-15,0 0-13,-4-10 11,4 10-27,0 1 9,-2 14-9,1 9 3,1 3 31,0 5-21,0-1-10,0 1 9,0 0-12,0-6 1,0 0-2,3-3 1,0-8 0,0 1 0,-3-1-25,0-2-13,1-2-55,1-7-67,1-4-128</inkml:trace>
  <inkml:trace contextRef="#ctx0" brushRef="#br0" timeOffset="379484.2962">9151 15833 377,'0'0'76,"0"0"-20,0 0 22,0 0-56,0 0-11,0 0-11,-1-4 0,10 4-9,4 7 11,9 6-2,1-3 0,10 3 2,4 0-1,2-3-1,-2 2 2,5-1-5,-5-4 6,-4 2-4,-5-5 1,-5 3-1,-4-1 1,-5-3 0,-4 2 1,-6-2-4,-2-2-2,-2 5 2,0 5-15,-9 0 18,-15 6 4,0 2-4,-3 4 0,-2 7-2,-4 5 2,0 1-2,-6-1 2,6-1 0,2-5-9,2-2 6,9-5-48,-1-4-27,6-5-82</inkml:trace>
  <inkml:trace contextRef="#ctx0" brushRef="#br0" timeOffset="380903.0898">9727 14501 229,'0'0'109,"0"0"-27,0 0 16,0 0-28,0 0-33,0 0-31,0-1-6,0 1 0,0-2 8,0 1-9,3-3 1,12-3 0,6-2 4,3 3-3,1-1-2,-4-1-2,0 6-15,-3 0 13,-5 2-16,-4 0 18,1 0 0,-5 0-18,3 6 13,-4 3-1,-1 4 9,3 4 10,-2 4-9,-1 1-1,0 4 1,-1 1 4,-1 3-5,1 0 0,-2 4 1,1 0-1,1 5 0,-2 7 0,0 2 0,0 1 1,0 3-1,0-3 0,0 2 0,0-6 3,-5-1-3,1-5 0,-1 2-1,2 0 1,-4 2 0,1 1 0,-3-2 2,3 0-1,-1 1-1,-1-4 0,4 0 15,1-2-11,1-2 11,1-2-15,1 0 1,0-3-1,0 0 1,1 1-1,2-6 0,2 2 6,-2 2-5,-2-4 2,1 6 0,-2-5 15,0 2-17,0 0 6,0-4-7,0 2 7,0-2-5,0-2-2,-5 4 1,4-7-1,-1-1 0,2-2 0,0-4-1,0 3 2,0-2-2,0 1 1,0 1 0,0 0 0,0 0 1,0 0-1,0 2 0,0-4 4,0-1-6,0 0 2,0-3 0,0 2-5,0-2-3,0-1 5,0 0 3,0 0-15,0 0 13,2-3-3,-2-2 5,0 1-4,0 0-1,0-2 5,0-1 0,0 3 2,0-1-2,-5 1 6,-5 3-6,-5-4 0,0 1-8,-6 3 8,-1-3-18,-5 1-11,-6-1-23,-6-1-21,-3 0-21,-7-3-29,-3 0-100</inkml:trace>
  <inkml:trace contextRef="#ctx0" brushRef="#br0" timeOffset="381596.2815">10349 15097 269,'0'0'120,"0"0"-14,0 0-26,0 0-32,0 0-44,0 0 13,0-10-16,12 10 2,9 0 15,0-2-13,6 2-3,-5 0-2,1 0-3,-4 0-12,-4 0-41,-3 2-57,-11 6-77</inkml:trace>
  <inkml:trace contextRef="#ctx0" brushRef="#br0" timeOffset="381960.2831">10360 15287 281,'0'0'43,"0"0"3,0 0 63,0 0-50,0 0-32,107-29-15,-79 22-7,1 1-5,-7 6 0,1-3-50,-6 3-43,-6-3-103</inkml:trace>
  <inkml:trace contextRef="#ctx0" brushRef="#br0" timeOffset="394412.1426">11922 14233 273,'0'0'36,"0"0"43,0 0-14,0 0-40,0 0 5,0 0-19,0 0 18,0 0 10,-24-42-32,16 38 7,-5 0-14,0-3 2,-3 3-4,-4-1 2,-4-1 0,3 5-6,-5-1 5,4 2 1,3 0-5,2 0 5,1 0 0,4 0 0,1 3 0,4 5-2,3 2-2,1 4 0,3 5 1,0-3 1,0 2-2,0 1 6,9 2-2,4 2 0,8-4-7,0 1 7,3-2 1,1 0 6,0 2-1,-5 0-6,2 3 0,-8 3-5,-3 1 9,-1 2-8,-7-4 4,-3 2 0,0-3 4,0-1 0,-3 0 0,-11-5 6,-4 1-2,-4-4-6,-2-3-1,0 0 1,0-6 6,2-3-4,2-1-4,1-2 2,1 0 6,2-2-8,-2-4 0,7-1 3,1 0-7,0 5-1,5-3-6,4 4-13,1 1-54,0-2-46,0 1-171</inkml:trace>
  <inkml:trace contextRef="#ctx0" brushRef="#br0" timeOffset="395423.0836">11998 14627 203,'0'0'185,"0"0"-140,0 0 10,0 0-4,0 0-51,0 0-5,0 4 5,0-4-2,0 0 2,7 0 7,2 0-5,2 0 6,2-6-1,-1-2-7,0-4-3,0-4 3,-3-1-25,4-1 6,-5 3-12,-4 3 18,1 0 4,-2 6 15,1 3-6,-3 3 13,-1 0-7,0 0-5,0 0-1,0 8-7,0 8-2,0 4 10,0 1-1,0-2 0,3-2-2,2-1 2,3-2 0,-2-2 2,1-2-4,0 0 2,-1-6 0,0-1 0,-1-3-12,4 0 11,-3 0-18,3 0 19,0-9 0,2-3 1,0-2-1,0 0 5,0-2-4,-2 3 7,2-1-8,1 5 0,-5 2 1,1 0-1,-1 6 0,-1-2-1,0 3-14,2 0 11,-1 9 1,0 9 3,-1-4 8,-1 1-5,-1-1-4,-2-4 1,1 2 0,-3-3 5,0-3-1,0 2 1,0-6 12,0-2-12,0 0-1,0 0 1,-5-2-3,4-15 4,-1-4-6,2-4 0,0-1 7,0 2-5,11 4-2,2 3 0,-4 6 0,2 3-5,-3 6 5,2 2 0,-3 0-1,3 10-17,-2 4 18,-1 4 8,1-1-2,-2 0 4,-2-1-10,1 1 3,-2-4-3,1-1-1,1-1 1,1-6-59,2-1-74,0-3-112</inkml:trace>
  <inkml:trace contextRef="#ctx0" brushRef="#br0" timeOffset="396052.0407">12132 14343 424,'0'0'69,"0"0"-27,0 0-24,0 0-18,0 0-52,0 0-94,0 0-136</inkml:trace>
  <inkml:trace contextRef="#ctx0" brushRef="#br0" timeOffset="396542.0087">12585 14178 228,'0'0'78,"0"0"-2,0 0 20,0 0-47,0 0-21,0 0 7,11-82-33,1 74 20,3-2-21,0 5 1,4 5 10,0 0-10,-2 0-2,1 10 0,-3 8-7,-3 8 4,-5 3-3,-7 3 6,0 2 14,-6-3-14,-15-4 0,-1 0-1,2-7-12,3-4 7,5-5-2,3-3 0,4-4 7,4-3 1,1-1-2,0 0-1,0 0-24,9 0 25,9 0-2,4 0 8,2-4-1,0-2 1,1 1 0,-1-2 2,0 1-6,-5 1-3,1-2-43,-5 5-92,-4 2-86</inkml:trace>
  <inkml:trace contextRef="#ctx0" brushRef="#br0" timeOffset="397650.2909">13223 14166 128,'0'0'73,"0"0"15,0 0-21,0 0-6,0 0-15,0 0-43,0-23 24,-9 23-18,-2 3-4,-4 17 14,0 5-16,-1 7 7,1 3-3,0 4 1,-1 2-7,4-4 2,4 2-3,4-4 7,4-4-7,0-2 0,1-5-3,16-6 10,1-6-7,1-6 0,-1-3 5,3-3 9,1 0-5,3 0 10,0-4-4,0-11-11,-1-5-3,1-4-1,-5 0 5,-1 1 0,-7-1-3,0-3 5,-6 1 1,-6-3-8,0-2 0,0 3-1,-14-4 5,-2 2-4,-2 0 0,0 1 0,-3 8 15,-1 6-14,1 8 14,0 7-15,0 0 3,6 0-8,-1 15 5,5 7 0,2 5 0,5 2-9,4-2 8,0-1-4,7-4-9,10-2 10,5-3 2,0-9-9,2 2-4,-1-7-38,5-2-32,1-1-51,-6 0-135</inkml:trace>
  <inkml:trace contextRef="#ctx0" brushRef="#br0" timeOffset="406379.4839">18473 14426 49,'0'0'36,"0"0"68,0 0-8,0 0-43,0 0-3,0 0 3,85 18-15,-70-18 7,1 0-24,1 0-11,-1 0 3,0 0-6,1-3-7,-2-1 0,1-4 4,-4 2-1,-3-3-3,0 1 1,-5-2 11,1-2-11,-2 2-1,-3-2 0,0-2 6,0-1-14,-11 2 7,-3 0 1,-3 3-6,-1 3-4,-1 5 9,-5 0-7,0 2 3,-1 4 0,0 16 5,2 6 0,4 4 1,2 3 0,10 2-1,2 1 0,5-3-2,0-3 2,2-2 2,12-3-2,6-4 8,4-6-6,4-3-2,5-6 0,3-5-3,3-1-1,1 0-100,-4-7-70</inkml:trace>
  <inkml:trace contextRef="#ctx0" brushRef="#br0" timeOffset="406968.4478">18973 14218 205,'0'0'63,"0"0"-56,0 0 22,0 0-1,0 0-16,0 0-1,-2 15-11,5-15 0,5 0 7,2 0-5,0 0 24,3-10-16,1-2-3,-2-3-5,0 0 4,-4-1-6,-2 2 0,-3 5 0,-3 4-6,0 3 6,0 2 0,0 0 1,-2 17 5,-7 10 0,-3 2 8,6 1 5,2 1 26,4 1-32,0-5-6,0-1-7,3-5 2,8-5-8,2-3 3,-3-6-48,2-4-39,-3-3-68</inkml:trace>
  <inkml:trace contextRef="#ctx0" brushRef="#br0" timeOffset="407396.4209">19081 14018 331,'0'0'90,"0"0"-89,0 0 42,0 0-43,0 0-31,0 0-95,-5-4-153</inkml:trace>
  <inkml:trace contextRef="#ctx0" brushRef="#br0" timeOffset="407747.3964">19435 14050 218,'0'0'83,"0"0"-5,0 0-8,0 0-54,0 0 4,0 0-19,-82 4 7,64 17 9,-1 10-12,2 6 19,-1 8-2,8-5-14,4-3 11,6-5-19,0-7 0,6-2 0,11-5 6,9-6-9,7-7 3,3-4 0,4-1 7,-1-1-4,-3-13 2,-2-4 3,-2-3-3,-9-3-3,-4-7-2,-8 0 0,-6-3 9,-5-4-4,0-1-4,-3 3 13,-11 2-7,-4 6-8,-2 10 1,-2 3-16,2 9-2,-4 6-46,3 0-65,0 8-25</inkml:trace>
  <inkml:trace contextRef="#ctx0" brushRef="#br0" timeOffset="408953.3226">19492 13854 92,'0'0'116,"0"0"-28,0 0-14,0 0 8,0 0-36,0 0-22,-5-6-7,4 9-17,1 18-1,-3 8 1,0 9 34,-3 8-10,0 2-18,0 4-1,0-2 2,0 1-5,-1-5-2,1-2 4,0-5-1,1-3-4,-4-4 1,3-6-6,-1 2 1,-2-3 2,-6 1 3,1-2-8,-2-6 3,7-6-8,3-4-56,6-7-69,0-1-39</inkml:trace>
  <inkml:trace contextRef="#ctx0" brushRef="#br0" timeOffset="410147.2575">20184 14148 192,'0'0'57,"0"0"-2,0 0-2,0 0-18,0 0-14,0 0-10,-31-68 21,16 63-20,-6 1 32,3 4-16,-1-3-14,1 3 18,0 0-32,-1 6 14,2 8-14,-1 5 1,4 5-5,4 3 4,3 9 0,4-5-4,3-2 3,0 3-1,7-5 1,16 5-1,2 0 2,5-1 1,-2-1 1,-1-1-2,-3 1 3,-3-5-3,-8 0 0,-2-7-3,-8-2 1,-3-4 2,0-3 0,0-2 8,-12-2-7,-5-2 27,-5-1 4,-2-2-16,1 0 0,0 0-12,4 0 2,0 0-6,2-5-7,5 1 5,0-1-19,9 0-35,1 0-2,2-3-105,0-2-101</inkml:trace>
  <inkml:trace contextRef="#ctx0" brushRef="#br0" timeOffset="411032.203">20366 14424 101,'0'0'63,"0"0"-35,0 0 22,0 0-15,0 0-3,0 0-11,9 43-14,1-43 9,0 0 12,4 0-27,0 0 18,0-6-19,2-3 2,0-2 3,-4 1 0,0 1-5,-2-4 2,-5 5 6,-2 0-8,-3 3 7,1 5-5,-1-1 5,0 1 1,0 0-13,0 0 5,0 0-33,0 6 33,0 9 4,0 3-3,0 0 9,0 2-6,0-4-2,0 1-2,6-3 4,0-6-4,1 2 0,3-9 2,-4 1-2,5-2 0,-2 0 0,4 0-4,3-10 12,-3-8-7,5 0 1,-1 3 1,0-2 5,4 1-1,-1 1 0,4 1-7,-1 6 10,0 2-15,-1 4 7,-5 2-2,-5 0 0,-5 2 1,-4 8-1,1 7 9,-1-4-2,-3 2 28,0 0-13,0-4-1,0 2-4,0-4-14,0-3 1,-1-4 1,-1-2-3,2 0 13,0 0-7,0 0 9,0-2 0,0-16-17,3-4-1,9-7-3,5 7 0,-2 0-1,1 8 5,-4 3 0,-3 5 5,0 5-1,-3 1-8,1 0-1,1 4-12,2 13 15,-2-1 0,-2 4 2,0-1 0,-2-2 4,2-1-4,-1-2 0,-2-7-9,0-2 1,0-3-47,0-2-64,1 0-97</inkml:trace>
  <inkml:trace contextRef="#ctx0" brushRef="#br0" timeOffset="411486.1796">20660 14187 374,'0'0'20,"0"0"18,0 0 3,0 0-25,0 0-16,0 0-3,-21-4-54,21 4-42,0 0-103</inkml:trace>
  <inkml:trace contextRef="#ctx0" brushRef="#br0" timeOffset="411986.1438">21331 14104 299,'0'0'75,"0"0"27,0 0-62,0 0-25,0 0-12,-85 39-3,72-6 0,2 6 11,2 0-5,-1 1 35,6-3-38,-1-5 1,5-4-3,0-5-1,0-3-4,12-7-2,0-2 1,6-5-1,1-6 8,5 0-2,4 0 21,2-9-17,-3-8-4,0-5 0,-4 1-3,-3-2 3,-2-3 15,-7 0-10,-2-6 17,-6-2-19,-3 0-6,0-3 3,0 5 0,-6 5 0,-10 2 1,-4 11 1,-4 2 9,-3 6-8,-1 6-6,4 0 2,3 6-1,6 16-5,6 8 7,6 3 0,3 2-6,0-3 5,0-6 0,8-3-2,8-3 1,2-4-3,6-4 5,1-3-7,2-6-49,1-3-90,-1 0-139</inkml:trace>
  <inkml:trace contextRef="#ctx0" brushRef="#br0" timeOffset="412719.0964">22034 14060 222,'0'0'33,"0"0"-33,0 0 21,0 0 10,0 0-14,0 0-2,-65-22-12,42 38 31,-5 3 17,-5 14-5,1 6 2,2 3-21,7 1-9,7-2 5,3-3-22,10-2 3,3-6-4,0-3-4,16-2 0,12-2 4,5-8 0,5-1 10,3-8-6,-4-3-8,5-3-9,-2 0-54,-1-5-22,-6-7-40,-7 2-25</inkml:trace>
  <inkml:trace contextRef="#ctx0" brushRef="#br0" timeOffset="413462.0506">22259 14279 45,'0'0'283,"0"0"-195,0 0 16,0 0-55,0 0-31,0 0-13,-56 33-5,41-12 14,4 5-13,7-2 14,2-3-15,2-1 0,0-3 0,2-2-4,8-4 1,4-3 3,-1-6 0,5-2 6,-1 0-6,3-2-1,1-14-1,-4 0-24,-3-4 10,-2 2 12,-7-4 4,-5 1 2,0 1-2,0 5 0,0 3 6,-3 4 0,-3 2-3,0 0-3,3 5 10,-1 1-12,4 0 2,0 0-1,0 0-2,0 0-16,4 3 12,9 0-1,5-3 8,2 0-10,2 0 9,-1-2-25,0-6 18,-3 0 0,-5-5 8,-1 5 5,-4-9-1,-1 1 53,-2-3-34,2 1-1,-1 2-8,1 2-11,0 2-3,-1 6 0,-4 3 2,0 3-9,-1 0 3,4 16-12,1 9 9,0 1 14,1 2 1,4 2 4,-2-1-12,1-3 29,2-5-27,-6-5 3,-3-1-4,-3-2 5,0 1-6,-8 1 0,-9-5-2,-1 0 1,-2-3-24,3-5-15,0 0-32,5-2-52,3 0-99</inkml:trace>
  <inkml:trace contextRef="#ctx0" brushRef="#br0" timeOffset="414125.0066">22913 14077 105,'0'0'119,"0"0"12,0 0-71,0 0 6,-84-9-27,65 33-33,1 11 10,3 4-13,2 2-1,2-2 11,5-3-6,4-6-8,2-4 1,0-5-3,7-3-7,8-4 10,4-1 0,2-4 6,-2-6-4,2-2 22,1-1-23,0 0-1,-2 0 14,1-3-13,-1-6-1,0-3 3,-3-3 6,1-3 2,-2-3-7,-2-5-4,-2-1 10,-2-6-10,-3-3 0,0 0-1,-4-2 7,-3 2-6,0 3 1,0 0 0,-10 7 0,-3 5 6,-3 5-7,-2 3 0,1 6 3,0 7-15,1 0 12,-1 9 0,-1 15-1,3 9 2,1 6-4,6 4 3,6-4-6,2-5 1,0-5 4,13-7 1,5-2-2,8-6-8,2-7 1,8-4-65,1-3-107,-3 0-102</inkml:trace>
  <inkml:trace contextRef="#ctx0" brushRef="#br0" timeOffset="416016.8912">11495 15740 307,'0'0'113,"0"0"-34,0 0-1,0 0-37,0 0-37,0 0-2,0 0-4,0 0-5,9 0 7,3 6 13,0-1-13,4-1 7,2-2 9,3-2-12,-2 0 23,1 0-25,-4 0 0,2-6 4,-3-5-1,0 1-10,-6-4-12,-5-3-3,-2 4 16,-2-3-11,0 2 15,-11 2-2,-8 0-10,0 4 8,-2 1 4,-2 7 0,1 0-5,1 0 5,0 6-2,2 6-1,4 9 3,2 6 0,2 6 0,8 6 0,0-1 13,1 1-9,2-6-1,0-3-2,8-4 9,11-8-6,1-3-4,4-7 5,4-4-4,5-4 8,1 0-18,2 0 8,0-9-65,2-4-43,-5-3-81</inkml:trace>
  <inkml:trace contextRef="#ctx0" brushRef="#br0" timeOffset="420046.1726">18658 14135 24,'0'0'42,"0"0"-29,0 0 46,0 0-17,0 0-24,0 0 27,39 0-7,-32 0 23,2 0-26,0 0-3,2 0 9,3 0-36,6 0 5,7-7-9,2 4 6,1-1-5,-1-1-2,-9 5-6,-6 0-22,-9 0-58,-5 0-78</inkml:trace>
  <inkml:trace contextRef="#ctx0" brushRef="#br0" timeOffset="421589.0743">11989 15523 38,'0'0'121,"0"0"-73,0 0 46,0 0-8,0 0-36,0 0 2,0 0-3,0 0-42,0 0 3,3-4-10,3-2 1,0-2-2,1 0 1,2-2 0,0-3 0,-2 4-7,3-2-3,-6 1-3,2 5-7,-2 1 20,-4 0-11,3 4 11,-3 0 0,0 0-7,0 0 5,0 0-20,0 2 2,0 10 16,0 2 8,0 2 1,0-1 5,0 0-6,0-2 7,2-3-10,2-1 5,2-2-12,0 1 4,-1-3-5,7-1-32,-2-4-59,2 0-23</inkml:trace>
  <inkml:trace contextRef="#ctx0" brushRef="#br0" timeOffset="422010.0455">12083 15281 266,'0'0'94,"0"0"-12,0 0-26,0 0-25,0 0-31,0 0-22,0 0-51,0 2-38,0 5-44</inkml:trace>
  <inkml:trace contextRef="#ctx0" brushRef="#br0" timeOffset="422433.0211">12435 15286 188,'0'0'111,"0"0"-26,0 0 3,0 0-40,0 0-27,0 0 13,-54-29-23,41 29-9,-2 0 13,0 14-15,2 4 0,2 10-4,2 5 4,3 3 0,5 4-3,1-7 0,0-5-7,0-4 10,13-7 0,1-4-3,3-2-5,0-5 8,5-4 0,0-2 0,4 0 8,-2-2-3,-2-2 0,2-9 1,-6-2-3,1-1-3,-4-7 12,0 1-5,-3-5 12,0-2-14,-4 2-3,-5-5 3,-3 2-3,0 2-4,0 2-1,-13 2-19,-3 3 5,0 3-22,-4 6-11,4 6-3,-2 6-25,2 0-43,1 4-108</inkml:trace>
  <inkml:trace contextRef="#ctx0" brushRef="#br0" timeOffset="423377.169">12465 15071 51,'0'0'81,"0"0"-6,0 0 4,0 0-15,0 0-18,0 0-13,0-5 12,0 3-20,0 1-16,0 1 9,0 0-17,0 0-1,0 4-2,0 13-3,0 7 5,0 5 2,0 1 1,0 4 20,-2 4-20,1 4 1,-2 5 1,0-4-5,0-2 0,-3-4-1,0-3 3,0-4-5,-3-2 3,5-2-9,-2-6 4,3-4-30,-2-4 12,5-6-18,-2 2-21,2-3-6,0-3-52,0 4-63</inkml:trace>
  <inkml:trace contextRef="#ctx0" brushRef="#br0" timeOffset="424570.1134">12982 15424 157,'0'0'93,"0"0"-18,0 0 22,0 0-39,0 0-23,0 0 9,0-57-20,-4 53-7,-2-1-10,-3 2-1,-2 1-10,-2 2 4,-3 0-9,-4 3 8,1 9-2,4 8 3,-1-2 1,4 3 1,4 1-4,5 3 0,2 2-5,1 0 4,0 3 3,1 0 0,11-1-5,2-1 5,2 0 0,-1-3-4,1 1 4,2-4-2,-6-2 3,0 0-1,-3-2 0,-5-2 2,-4-1-2,0 1 0,-3 0-2,-13-1-7,-2 0 8,-4-2-22,1-2 9,3-5-28,0-5 19,2-1 9,4 0 2,1-3-10,3-7-23,3-3-23,4-1-17,1 1-35</inkml:trace>
  <inkml:trace contextRef="#ctx0" brushRef="#br0" timeOffset="425616.0466">13167 15737 248,'0'0'46,"0"0"11,0 0 5,0 0-47,0 0 7,0 0-17,0 0 16,0 0 4,0 0-23,0 0 16,0 0-17,3 0 6,9-3 27,2-7-32,2-2 0,-2-2-2,-1 2 7,-2-1-8,-1 3 1,-4-1 0,-3 3-5,-2 3 0,-1 4 5,0-1-1,0 2 8,0 0-1,0 0 5,0 0-11,0 8 0,0 8-10,0 7 9,0 0 1,0 2-2,0 1 2,0-5 0,0-3 2,5-6-10,-1-2 7,1-2 0,-2-4 1,1-2-4,-1-2-2,2 0 6,-1 0-19,5 0 17,3-10-19,0-4 1,2-3 2,-1 1 3,-1 1 11,1 3 4,-2 2 0,-2 6 2,-1 1-2,0 3-4,0 0-2,-1 0-6,2 0 10,-3 11 2,0 2 1,0 1 40,0-1-35,1 2 5,1 0 5,-4-2-13,1-5 13,-4-1-13,1-6 1,-2 2 6,0-1-3,1-2-7,1 0 7,-1 0-4,-1 0 12,3-3-13,0-11 6,3-6-15,2-5 8,5 1-1,-1 1 0,-2 5 1,2 5-4,-4 3 3,-1 5 0,-2 5 9,1 0-9,2 0-8,2 10 1,-4 8 7,1 1 10,0 3-3,-4-4-1,3 0-2,-1-2-1,-4-2-3,4 0 0,-5-7-10,6-3-15,-3 1-58,-2-5-53,-1 0-184</inkml:trace>
  <inkml:trace contextRef="#ctx0" brushRef="#br0" timeOffset="426207.0099">13357 15456 508,'0'0'32,"0"0"50,0 0-27,0 0-54,0 0-2,0 0-11,-27-12-45,27 16-6,0 4-90,0 2 36,0-1-101</inkml:trace>
  <inkml:trace contextRef="#ctx0" brushRef="#br0" timeOffset="426833.9685">13915 15426 252,'0'0'80,"0"0"29,0 0-39,0 0-22,0 0-10,0 0-38,-81-35 6,71 35-6,1 15-2,-1 6 0,2 6 2,0 6 0,0 5-6,2 1 13,1 1-7,1 3 3,2-7 2,2-4-2,0-4-3,0-8 2,11-1-5,3-4 3,2-5 0,-2-3-2,4-7 1,3 0 1,3 0 6,4-12-3,1-6 9,0-3-9,-1-4-3,-3 0 0,-4-2 1,-6 0 1,-5 0-2,-7-1 0,-3 3 0,0-3 0,-2 0 0,-11 0-4,-2-1 8,-6 4-3,2 1 0,-2 4-1,2 2 1,4 6-1,0 6 0,3 3 0,3 3 2,-1 0-7,-1 7 5,0 13 0,0 7-2,3 3-3,4 2 5,2-1 0,2-2 1,0-6-1,3-2 2,12-8-1,0 0-1,9-3 0,-3-6-9,7-4-52,-1 0-113,-2 0-120</inkml:trace>
  <inkml:trace contextRef="#ctx0" brushRef="#br0" timeOffset="427577.9214">14497 15436 244,'0'0'60,"0"0"23,0 0-2,0 0-15,0 0-49,0 0 7,-76-15-20,59 33 3,-5 3-4,-2 8-3,0 8 0,3-1 8,0 5-1,2 0 4,7-4-5,4-1 5,5-5-9,3-6-2,0-2 2,5-7-3,12-2 1,8-5 0,3-4-1,8-5 1,0 0 15,1 0-15,-1-10-7,-2-2-32,-1-1-61,-5-1-35,-5-2-58</inkml:trace>
  <inkml:trace contextRef="#ctx0" brushRef="#br0" timeOffset="428320.3158">14667 15629 189,'0'0'154,"0"0"-103,0 0 46,0 0-35,0 0-46,0 0 11,-66 63-15,62-48-5,1-2-2,3 1-2,0-3-4,0-1 1,0-4 0,0-1 0,6-2 0,1-3 0,5 0 9,0 0-5,0 0-4,3-9 0,-3-6-7,4 0 2,-4-5-4,-3 4-3,-2-1 7,-5 2-6,1 2 11,-3 2 0,0 2 2,0 3 16,0 3-2,0-3-11,0 5-1,0-1-3,0 2-1,0 0 0,0-2-2,0 1-3,0-1 5,2-2 0,8-1-1,5-1-1,-2 0 2,2 3 0,-4-3-1,-2 2-5,-1-3 11,-2-3-5,1 1 0,-1-1 4,1-4-4,0 5 1,-2-2 2,-2 4 8,0 2-8,-3-1 5,1 6-5,-1 0-3,3 0-4,2 3-11,4 11 13,0 5 0,1 4 2,2 1 0,-3 0 6,0 0-3,0-3 6,-8 0-9,-1 0 5,0-4 5,0 0-10,-10-1 6,-2-2-6,-4-1-11,4-2-16,0-5-35,1 0-78,5-6-21,2 0-107</inkml:trace>
  <inkml:trace contextRef="#ctx0" brushRef="#br0" timeOffset="429015.3252">15223 15448 53,'0'0'36,"0"0"14,0 0 16,0 0 2,0 0 1,0 0-5,-13-66-21,2 72 7,1 8-25,-2 8 3,-1 8 13,1 3-35,0 3 4,1-1 6,5-3-16,5-5 12,1-2-12,0-7 1,0-3-9,7-1 2,7-7 6,-1 6-2,6-10 4,0-3 18,4 0-5,3 0-10,0-6 6,0-5-5,-5-1-6,1-3 0,-4-1 3,-4-2 3,-4-2-4,-1-1 3,-6-2 2,-3-3 0,0-2-7,-2-5 10,-11 1-9,-2 2 9,-1 0-10,-4 3 0,-1 3-1,-1 1 1,1 10-1,3 7-2,2 2 3,5 4-4,-1 0 4,1 14 0,0 13-5,3 3-1,7 4 6,1-2-2,0-1-2,0-3-1,11-3 5,6-7 0,1-2-4,5-4 3,0-4-18,-1-2-31,0-6-39,0 0-65,-4 0-120</inkml:trace>
  <inkml:trace contextRef="#ctx0" brushRef="#br0" timeOffset="430118.4817">19457 15197 18,'0'0'345,"0"0"-323,0 0 47,0 0-11,0 0-34,0 0-24,-80-35 8,52 35 1,-2 0-6,0 0 16,2 5-19,-2 8 29,4 5-15,1 6 6,1 8-12,3 4-3,2 6-5,6 0 0,0-3 6,6-1-5,4-5-1,3-4 2,0-3 3,0-4-3,13-2-2,5-4 0,2 1 3,4-5-1,1-3-2,6-8-10,2-1 3,4 0-51,4-2-18,-4-9-44,2-4-103</inkml:trace>
  <inkml:trace contextRef="#ctx0" brushRef="#br0" timeOffset="430898.4339">19567 15410 232,'0'0'98,"0"0"-19,0 0 12,0 0-25,0 0-49,0 0 14,-86 95-23,81-77 6,0 3-14,5-7 8,0-3-13,0-4 7,6-4-2,4 1 0,4-4 9,5 0-9,5 0 3,2-4 1,-1-6-8,-4-2 1,-6 2-1,-2-1 0,-4-5-6,-1 3 8,-3-5 1,-2 4-4,-3 2 3,0 2 2,0-1 0,0 5 12,0 0-9,0 2 2,0 4-5,0-3 0,-1 0 1,1 0-1,0-4 0,0 4-1,0 2 7,0 0-9,0 1 3,0 0 0,6-2-9,3 1 9,-2-2 0,5 1-1,-1-3 5,1-1-4,4 1 0,-4-6 4,1 2-3,-4-3 1,-1-5-2,-1 2 21,-4 2-21,-1 5 21,-2 2-6,0 5-11,0 1 8,0 0-12,1 0-7,2 9-4,3 9-10,0 9 21,-1 1 0,0 0 5,-3 0 0,1-2 2,0 0-5,1-12-2,-2 6 4,-2-4-3,0-1 2,0 2-2,-9-5 5,-6-2-6,-1-2-12,-4-2-5,4-3-50,1-1-33,1-2-69</inkml:trace>
  <inkml:trace contextRef="#ctx0" brushRef="#br0" timeOffset="431552.4374">20070 15134 51,'0'0'62,"0"0"25,0 0 20,0 0-25,0 0-3,0 0-36,17-60 25,-1 53-32,0 7-12,1-3 7,1 2-19,0 1-2,-4 0-10,-1 3-14,-6 10 14,-2 5-9,-5 6 9,0 4 0,-5 0 10,-15 3-11,-1-6 1,0 0 0,4-2 0,4-5 0,7-1 0,3-5 0,3-2-9,0-2 5,0-5-8,3-2 3,11-1 9,6 0 2,7 0 10,1 0-11,2-8-1,-3-2-16,-3 0-25,-2 1-40,-2 3-12,-7 0-61</inkml:trace>
  <inkml:trace contextRef="#ctx0" brushRef="#br0" timeOffset="432541.3182">20720 15254 136,'0'0'40,"0"0"47,0 0-29,0 0 11,0 0-1,0 0-27,-45-42 8,34 38-22,1 4-26,-3 0 24,-1 0-25,-5 10 1,-5 12-8,0 11 9,-1 7-2,-2 2 0,3 0 4,3-1-2,8-5-1,5-5-1,5-2 4,3-5-4,0-1-5,11-1-2,11-4 7,5-1 12,5-6-6,1-6-3,5 0 19,-2-5-17,-2 0 4,-1 0-9,-3-6 7,-2-8 3,-3-1-5,-2-5 6,-8 3 7,-2-6-18,-7-1 13,-3-1-11,-3-6 10,0 0-5,0-4-7,-11-2 0,-8 0 0,-2 3 0,-4 4 0,2 8-1,3 6 8,0 7-9,4 6 2,4 3 0,-2 0-4,5 6-9,2 15 4,0 9 8,4-1-8,3-2 3,0 0 6,7-11 0,12 5-8,4-4 6,3-5-10,-1-3-42,6-5-39,-1-4-113</inkml:trace>
  <inkml:trace contextRef="#ctx0" brushRef="#br0" timeOffset="434227.8453">23328 13872 193,'0'0'7,"0"0"-3,0 0 25,0 0 17,0 0-36,0 0 15,0-10-9,0 10 25,0 0 18,0 0-23,0-5-11,2 4-13,4-2-12,2 0 0,1 1 0,0-2 6,-2 2-7,2-1 1,2 2 0,1 1-1,-2 0 1,-1 0 0,3 0 0,-3 0 0,-3 0-1,3 0 1,-2 0 0,1 0 0,1 0-3,1 0 3,-2 6 0,2 3 3,2 3 5,-2 1-7,-2 6 4,-1 3 24,-4 2-27,-3 5 7,0 4-9,0 3 3,-5 1 2,-4 2-4,-1 0-1,1-1 0,-1 4 5,0 4-5,4 0 3,-5 4 14,4 1 9,2 2-26,1-2 4,2-3 17,-1-6-17,0-1 7,-1-7-2,1 0-6,2-4 6,-1-5-8,1 1 4,-1 0-5,1-2 0,1 2 0,-2 8 0,-1 1 1,-2-1 4,2 1-5,2-2 0,1-3 1,0 3 6,0 2-9,0-2 2,0 3 0,0 2-2,0-2 4,3-2-2,0-2 0,0-7 1,2 1-2,-4-3 1,4-2 0,-2 0 1,-3-2-1,1-1 0,-1 1-1,0-3 4,0-1-4,0 0 1,0-3 0,0-1 1,0-1-1,-3 3 0,2 0-2,1-1 4,-2 2-4,2 0 2,-1 0 0,-1 1 0,2 0 0,0-5 0,0 3-6,0-3 11,0-1-8,0 0 3,0-2 0,0 0-4,0-1 4,0-1-6,0-1 5,0-3-12,0 2 10,-1-1-4,-9-1-5,-6 2 12,-9-1-39,-2 0-21,-15-2-81,-3 0-77</inkml:trace>
  <inkml:trace contextRef="#ctx0" brushRef="#br0" timeOffset="436403.2915">11199 14288 192,'0'0'94,"0"0"-1,0 0-12,0 0-16,0 0-30,0 0-23,0-5 15,-3 5-27,-4 0 0,-2 0-4,-1 0 9,-5 0-6,1 0 1,-2 0-2,-1 3-7,3 3 10,-1-3-1,1-1 0,5 1-1,0-3 1,1 1 0,2 1-3,3-2 0,3 1 3,-2-1 0,2 0 1,0 0 2,0 0-3,0 0 0,0 2 3,0-2-2,0 3-1,0 3 0,0 6-1,-3 7 1,3 5 0,0 5 0,0 4 3,0 3 7,0 3-8,0 5 7,0 0 7,0 2-14,6 3 6,0-1-8,1-1 2,-4 0 6,2 2-8,-5-3 0,1 1 4,1 1-4,-2 1 0,0-2-2,0 6 4,0 0-2,-3 1 0,0-3 3,0-1-4,0-5 2,3-4-1,0-5 0,0-6 1,0-4-3,0-2 2,0-1 0,0-1 4,0 2 3,0 1-7,0 2 0,0 2 5,1 0-7,2-2 3,0 3-1,0-1 0,0-3 2,0-1-3,-1-4 1,-2-1 0,1 1 3,1 0-2,1 1-1,-3 1 0,3-4 4,-3 1-4,0-4 0,0-2 0,0-4 0,0 1 3,0-2-3,0-1 0,0-4 4,0-2-4,0-1 0,0 2 2,0 0-1,-3 2 2,1-1-3,1 1 0,-1-1 4,2-3-5,-1 1 1,1 4 0,0-6-3,0 0-4,0 0 6,16 0-4,5 0 10,6 0 4,3-9-9,0-1 0,0 0 0,-4 3-47,0-2-29,-10 0-60,-6 0-229</inkml:trace>
  <inkml:trace contextRef="#ctx0" brushRef="#br0" timeOffset="438344.3271">10431 16953 85,'0'0'46,"0"0"17,0 0 14,0 0-29,0 0-12,0 0-26,0 0 23,8-7-5,-1 7-15,6 0 13,4 0-24,11 0 5,8 0-6,12-1 7,5-6-10,-2 3 2,3-4 0,-9 2-6,-1 3 5,-9 0-52,-7 3 4,-7 0-54,-9 0-28</inkml:trace>
  <inkml:trace contextRef="#ctx0" brushRef="#br0" timeOffset="438988.3302">10700 16989 94,'0'0'104,"0"0"-40,0 0-2,0 0-24,0 0 4,0 0 7,0 65-7,0-33-15,0-2-14,4 3 6,-1-1-19,-1 4 0,-2-1 5,1 1 1,-1 1-6,0-4 0,3 3 0,-1-2-7,-1-8 7,4-1-4,-4-7-23,2-8-93,0-4 9,-1-6-57</inkml:trace>
  <inkml:trace contextRef="#ctx0" brushRef="#br0" timeOffset="439702.6437">11036 17399 113,'0'0'169,"0"0"-143,0 0 35,0 0-6,0 0-55,0 0 15,4 3-14,6-3 33,-1 0-8,2 0 23,2-2-24,1-5-7,2 0-6,-1-7-2,1 0-9,-2-4-1,-1-2 7,-2 1-4,-4-4-3,-2 2-5,-1 2-4,-4-1-16,0 2 25,-2 3-12,-11-2 4,0 9 8,-4 0-1,4 3 1,1 2 8,0 2-7,7 0 17,1 1 0,1 0-6,3 0-5,0 0-7,0 0-12,1 0 11,10 0-2,8 0 3,1 0 0,1 5 1,1 0 19,1 3-17,-1 2 6,0 2-9,-4 8 4,-3 2 2,0 4-6,-6 1 3,-5 5 0,-4-1-1,0-2-2,0 4 0,0-7 1,0-4-7,0-2 5,0-15-18,5 5 8,5-9-21,8-1-44,6 0-30,4-15-42,1-7 52</inkml:trace>
  <inkml:trace contextRef="#ctx0" brushRef="#br0" timeOffset="442892.187">16096 12572 145,'0'0'81,"0"0"-7,0 0 35,0 0-36,0 0-6,0 0-35,6-11-2,-6 11 4,0 0-31,0 0-6,0 0 1,-2 0-2,-12 0-11,-7 0-6,-5 0 8,-2 0 10,-2 0-33,3 0 34,2 0 1,7 0-1,2 0 2,5 0 5,5 0-5,1 0 4,3 0 4,2 0-8,0 0 0,0 0 3,0 0 0,0 0-3,0 0-6,0 12 5,0 12 0,3 9 1,7 8 12,-2 5 1,-1 1 19,-1 8-20,0-2-4,-3 2 13,0 1-16,0-4 2,-3-2 0,2-3 0,-2-7 10,1-7-15,5 1 2,-3-10-4,2-5 6,-5-3-9,2-8 3,0-2-45,2-2-26,8-4-77,5 0-77</inkml:trace>
  <inkml:trace contextRef="#ctx0" brushRef="#br0" timeOffset="443543.7844">16337 12798 347,'0'0'40,"0"0"-23,0 0 33,0 0 1,0 0-24,0 0-25,14 21 22,-2-21-3,1 0-4,1 0 10,-2 0-13,-2 0-8,1-13 4,1 0-1,-3-2-6,0 0-3,-8 0 2,-1-3-9,0 0 6,0 0-7,-13 0 6,-4 1-22,1 2 24,-5 1 0,6 6 0,0-2 4,5 4 2,2 5-6,1 1 3,-1 0-3,2 18-3,0 9 0,-1 3 3,3 5 4,1 4 1,-2 2 7,5 1 16,0 0-24,3-3-1,13-4-3,2-9 0,5-1 2,0-2 4,-1-5-6,-3-4 0,0-2-11,-4-4 4,1-3-44,1-4-1,-1-1-69,-4 0-121</inkml:trace>
  <inkml:trace contextRef="#ctx0" brushRef="#br0" timeOffset="444201.251">16014 13211 113,'0'0'40,"0"0"-12,0 0 15,0 0-34,0 0 69,0 0-2,34 11-15,-14-11-3,2 0-15,2 0-30,1 0-5,2 0-8,0 0-9,-3 0-6,-3 0-75,-5 0-57,-4 0-90</inkml:trace>
  <inkml:trace contextRef="#ctx0" brushRef="#br0" timeOffset="445026.3346">16782 12450 203,'0'0'41,"0"0"33,0 0 14,0 0-6,0 0-39,0 0 1,0-9-25,5 7-12,10-1 9,3 2-9,-2-2-3,2 3-2,3-2 2,-3 2-7,3 0 3,-4 0-7,-3 0 4,-6 2-8,-1 2 0,-1 4 6,-5 2-21,-1 6 26,0 6 0,0 5 8,0 9-7,-4 6 2,-4 9-3,-2 8 0,0 8-1,-5 8 1,0 0 0,-5-1 1,1-6 16,-2-13-4,9-8 6,6-8-14,6-4-2,0-7-3,0-5 0,0-5 7,2-9-8,-2-3 2,1-3 1,-1-3 15,0 0-15,-10 0 15,-14 0-17,-2 0-3,-5-5-6,0-2 9,-2 1-22,3 0-6,3 0-71,-1 0-97</inkml:trace>
  <inkml:trace contextRef="#ctx0" brushRef="#br0" timeOffset="446671.3343">11956 16739 161,'0'0'58,"0"0"-25,0 0 21,-34 98 4,25-42-27,-3 9-6,9 4 2,3 4-15,0-6-11,0-5 21,18-7-22,2-5 3,-3-5-3,4-4 2,-3-5-8,6-6-19,-2-6-54,6-4 51,-1-4-60,3-5-1,1-11-65</inkml:trace>
  <inkml:trace contextRef="#ctx0" brushRef="#br0" timeOffset="447533.3298">12463 17030 117,'0'0'119,"0"0"-111,0 0 66,0 0-35,0 0-20,0 0 8,9 0 23,3 0 4,3 0 9,3-7-39,1-3 0,-1-1-19,-3-2-5,1 0 4,0-4 0,-3 0-4,-1-3 0,-5-3 3,-2 2-8,-5 0 5,0 0-2,0 3-3,-6-2-9,-5 4 7,-5 1 5,-1-2 2,0 4-6,2 2 6,-2 1 0,5 5 6,1 4-2,0 1-8,0 6 4,1 19 0,3 11-3,1 11 10,6 7-6,0 5 13,0-1-11,0-2 10,7-6-13,2-5 5,3-6-2,2-6-3,2-3-4,-1-5-5,1-4-47,-1 0-28,3-5-30,-4-4 48,0-4 44,0-8-264</inkml:trace>
  <inkml:trace contextRef="#ctx0" brushRef="#br0" timeOffset="448425.3461">12942 16666 87,'0'0'174,"0"0"-80,0 0 24,0 0-38,0 0-12,0 0-46,0-9-7,0 9-14,0 0-1,3 10-13,12 11 13,0 14 2,3 6 22,0 6-21,1 5 3,3 2 8,-2 2-6,-1-3-8,-2-5 0,-10 1 4,-7-5-10,0-2 6,-3 4-8,-16-9-7,-2 1-4,-3-2 13,-4-3-20,-7 0-59,-3-1 62,-3-4-68,2-4-58,5-7-130</inkml:trace>
  <inkml:trace contextRef="#ctx0" brushRef="#br0" timeOffset="448965.7562">13623 17081 382,'0'0'119,"0"0"-62,0 0 15,0 0-16,0 0-41,0 0-2,16-6-6,5 1-6,3 0-1,-2 2 0,2 0 0,-4 1-10,0 2 9,-1 0-46,-2 0-6,-2 0-72,-8 2-109</inkml:trace>
  <inkml:trace contextRef="#ctx0" brushRef="#br0" timeOffset="449387.7507">13552 17273 41,'0'0'207,"0"0"-204,0 0 50,0 0 43,0 0-16,0 0-12,97-7-44,-64 1-6,-1 2-18,-4 1 4,-1 0-9,-4 0-14,3 0-65,-5-2-30,-2 1-166</inkml:trace>
  <inkml:trace contextRef="#ctx0" brushRef="#br0" timeOffset="450720.8987">14413 16832 41,'0'0'85,"0"0"-6,0 0 11,0 0-23,0 0-47,0 0 18,0 0 1,0 0 1,0 0 10,0 0-26,0 0 2,0 0-5,0 0-20,0 0-2,0 8 1,0 15 0,0 7 15,0 8-13,-6 2 14,5 4-5,-2-2-8,1 1 7,2-6-10,0 1 4,0-7-5,-1-1 5,-3-1-4,4-2 0,-5 3-27,2-1 8,-2-4 5,1-1 13,-1-7-16,1-2-74,-2-6 63,3-9-129</inkml:trace>
  <inkml:trace contextRef="#ctx0" brushRef="#br0" timeOffset="451497.0063">15188 17137 434,'0'0'134,"0"0"-107,0 0 28,0 0-18,0 0-32,0 0-2,104-32-3,-80 27 0,0 2-3,-5 3 3,-5 0-46,-3 0-12,-3 0-80,-5 1-77</inkml:trace>
  <inkml:trace contextRef="#ctx0" brushRef="#br0" timeOffset="451907.8235">15167 17304 205,'0'0'161,"0"0"-159,0 0 14,0 0 13,0 0 21,0 0 5,76 2-31,-43-9-7,-2-3-17,0-1-1,-1 3-41,-5-2-80,-1 2-136</inkml:trace>
  <inkml:trace contextRef="#ctx0" brushRef="#br0" timeOffset="452564.7828">16327 16905 182,'0'0'93,"0"0"-10,0 0 9,0 0-3,0 0-35,0 0-41,-38-76-10,21 66 10,2 2-10,-4 5 4,1 1-7,-4 2-1,1 0-1,1 0 2,1 15 0,5 6-7,4 6 7,6 9 0,4 2-5,0 3 9,9 1-9,10-2 5,6 1 0,3-2-3,2 0 5,0-7-2,-3-1 0,-4-2 3,-4-5-4,-7 0 1,-3-8-22,-9 2 16,0-1-29,-6 0 28,-15-2 4,-4-5-13,-5 1 16,1-7 0,1-1 3,1-3 5,4 0-8,3 0 0,4 0-1,7-11-38,9-4-23,0-1-52,4-3-128</inkml:trace>
  <inkml:trace contextRef="#ctx0" brushRef="#br0" timeOffset="453426.3418">16499 17256 85,'0'0'135,"0"0"-125,0 0 26,0 0 22,0 0-50,0 0 6,18 0 21,-6-6-34,-2-5 0,1 2-1,-1-4 4,-2 0 0,-2 5-3,-3-3 1,-2 5 17,1 2-12,-1 4 14,-1 0-21,0 0-5,2 0 4,2 1-33,2 14 34,-3 5-5,1 1 13,-1 3-4,0-2-3,0-2 3,-1-2 2,4-3-6,-2-5 0,1 0 0,1-4-2,0-6-1,4 0 3,1 0 1,2-6 5,5-11-6,0 2 0,-3-3 2,-3 1 4,-1 6-2,-3 0 16,0 2-11,0 3 20,1 0-29,0 1 0,1 5 0,3 0-4,0 0 4,3 14 2,-2 1 18,-2 1-14,-5-2 15,-2 1 24,-1-1-32,-1-2-8,1-2 0,0-2-2,-3-5-2,-1-1 7,0-2-7,0 0 3,2 0 5,1 0-3,3-8-1,3-13-5,2 1 3,0 1-3,0 2 0,0 2 0,3 4-2,-2 5 5,1 2-3,-1 4 0,1 0-4,-2 0-5,-2 6 7,3 7 0,-5 3-2,-1 0 1,1 2 3,-3 0 0,-1-3 6,-2-3-10,-1-5 4,3 0-15,-1-4-49,1-3-93,1 0-132</inkml:trace>
  <inkml:trace contextRef="#ctx0" brushRef="#br0" timeOffset="453847.7902">16729 17020 513,'0'0'34,"0"0"-11,0 0 51,0 0-61,0 0-13,0 0-60,0 0-82,-9-3-75</inkml:trace>
  <inkml:trace contextRef="#ctx0" brushRef="#br0" timeOffset="454344.3381">17381 16770 144,'0'0'64,"0"0"47,0 0-16,0 0-2,0 0-38,0 0-40,16-42-2,2 34 13,4 2-17,2 2 15,0 4-6,-4 0-6,-3 0 1,-3 6-13,-2 16-7,-9 10 3,-3 6 7,-3 4-8,-20-2 5,-2 2-34,0-7 18,5-8-2,4-9 18,5-6-8,7-5 11,2-2-7,2 0 4,0-5-15,2 0 15,19 0 1,14-6 15,6-5-6,4-3-6,1 1-4,-7 7 0,-6 0-31,-8 2-30,-7 2-62,-6-1-157</inkml:trace>
  <inkml:trace contextRef="#ctx0" brushRef="#br0" timeOffset="455085.3463">18191 16901 342,'0'0'91,"0"0"25,0 0-50,0 0-39,0 0-11,0 0 7,-42-43-20,27 48-6,-6 18 3,-5 8-1,-1 11-2,4 4 6,-1 0-3,5 0 22,4-4-18,5-5 4,7-5-8,3-6 0,0-4-2,16-4 2,5-3 0,4-9 0,7-6 6,6 0-6,1-4 3,1-11 1,-1-4-4,-6-2 0,-3-1 0,-8-2-3,-2-2 8,-7-1-5,-3-3 0,-4-3 3,-6 0 0,0-2-3,0 0 3,-16 4-6,-4 4 3,-3 6 0,0 5 0,1 6-6,3 6 1,-2 4 5,-1 0 0,0 12-3,2 13-5,3 8 8,4 2 0,13-2-4,0 0 3,0-4 1,14-2-4,6-5-8,4-5-40,3-5 1,4-3-35,0-9-72,1 0-113</inkml:trace>
  <inkml:trace contextRef="#ctx0" brushRef="#br0" timeOffset="455575.3191">18819 17108 370,'0'0'117,"0"0"-105,0 0-10,0 0 18,0 0 19,0 0 10,76 0-47,-45 0 26,2 0-11,4 0-16,2-1 8,0-5-9,1-2-10,-5 4-40,-6-2-70,-7 0-64,-6-1-108</inkml:trace>
  <inkml:trace contextRef="#ctx0" brushRef="#br0" timeOffset="456122.284">19074 16966 186,'0'0'95,"0"0"7,0 0-25,0 0-2,0 0-35,-69 97-9,60-67-12,5-2-8,1 0-2,1-2-3,2-2 0,0-2-12,0-2 0,0-2-36,5-3-16,7-6-85,0-3-51</inkml:trace>
  <inkml:trace contextRef="#ctx0" brushRef="#br0" timeOffset="456576.2544">19801 16887 273,'0'0'47,"0"0"27,0 0-16,0 0-44,0 0-2,0 0 9,-72-50-13,57 50 1,0 0-9,-6 11 0,-3 13 10,1 11-1,-2 4 16,0 3 23,0 3-28,4-1 10,5-3-9,4-4-19,6-2 10,6-4-12,0 0 0,6-6-1,12-4 5,4-4-10,5-7 6,7-5-11,5-5 11,6 0-40,5 0-19,1-17-51,-3 1-90</inkml:trace>
  <inkml:trace contextRef="#ctx0" brushRef="#br0" timeOffset="457183.3425">20017 17098 159,'0'0'184,"0"0"-136,0 0 54,0 0-49,0 0-50,0 0-6,-36 23 3,30-4 0,-1 2 12,4 0-12,3-3 18,0-1-12,0-5-1,0-3 2,3-2-7,5 0 0,3-7 7,3 0-1,2 0-2,3 0 3,-2-7-2,0-4 1,2-3-6,-5-2 0,-3-2-2,0-1 2,-4-1-6,-3 1-8,-2-1-7,-2 4 17,0 1-4,-3 4 8,-9 2 11,1 3-6,2 2 0,3-1-5,2 5 1,3 0-4,1 0 3,0 0 0,0 0-7,0 0-7,7 0 14,8 0 0,-2 3 3,-1-1-8,2-1 9,-1-1-4,4 0 0,-1 0 2,1 0-2,3 0 0,1 0 1,-3-6-1,3-3 5,-2-1-5,-5 0 0,0 0 6,-6-2-4,0 2 12,-4-1-4,-2 4 1,-1 3-1,-1 3 20,0 1-10,0 0-20,0 6-10,0 15-1,2 4 10,3 3 0,-2 0 1,0-4 0,-1 1-2,-1-4 5,-1-3-3,0-2 0,0 0 0,-7-2-1,-9-3 1,-1-1-9,-5-2-6,1-2-50,4-3-48,-3-3-98</inkml:trace>
  <inkml:trace contextRef="#ctx0" brushRef="#br0" timeOffset="457963.3454">20548 16716 331,'0'0'14,"0"0"49,0 0-5,0 0-22,0 0 4,81-67-17,-59 64 6,-1 3 1,-3 0-23,-5 17-8,-4 4 1,-3 6 0,-6 4 4,0 3-3,-10-2 6,-14-3 4,-2-1-7,-2-4-4,3-3 0,4-6 0,7-2 1,5-4-1,2-3 0,7-3-3,0 0-7,0-1 10,15-2-2,12 0 4,7 0 10,5 0-6,0-2-2,2-4-1,-5 0-2,-4 2-2,-4-1-32,-7 4-28,-5-1-45,-7 2-75</inkml:trace>
  <inkml:trace contextRef="#ctx0" brushRef="#br0" timeOffset="458792.3445">21182 16836 248,'0'0'79,"0"0"-19,0 0 39,0 0-11,0 0-77,0 0-11,-47 9 0,27 14-3,-2 3 3,-1 8 3,0 2 0,0 2 17,-1-2-15,6 0-1,3-5-4,8 0 7,1-3-7,6-2 0,0-4 1,4-4-2,11-3 1,8-3-1,3-6-2,9-1 6,4-5 4,1 0 0,1 0-1,-3 0 25,-4-6-27,-1-3-3,-2-3-1,1-3 7,1-2-3,-2-4-4,-1 0 0,-3-3 5,-5-3-5,-7 0-5,-3-2 0,-9-1-6,-3 0 4,0 0 6,-18-2 1,-9 2-7,-4 3 11,-4 1-4,0 5 0,0 6 4,1 7-4,3 5 5,5 3-5,4 0 9,5 4-8,3 11-2,5 3-6,4 2 7,5 4-4,0-3 4,9-5 0,12 3 0,6-8 3,4 0-6,3-4-3,2-4-48,-1-3-30,-7 0-90,-6 0-174</inkml:trace>
  <inkml:trace contextRef="#ctx0" brushRef="#br0" timeOffset="8.59407E7">20330 10064 67,'0'0'107,"0"0"-39,0 0 3,0 0-7,0 0-6,0 0-15,0 0-9,0 0-5,-1-4-7,1 4 0,0 0-7,0 0-7,0 0-6,0 0-2,0 0-3,0 0-1,0 3-5,0 13 1,0 9 8,0 7 1,0 3 0,0 3 0,0 0 0,0 4-1,-3 1 2,0 4-2,-2-5 1,1-1-1,0-8 0,1-5 1,3-4-1,-2-4 0,2-4-1,0 0-4,0-3-28,0 5-42,-6 2-34,1-6-68</inkml:trace>
  <inkml:trace contextRef="#ctx0" brushRef="#br0" timeOffset="8.59419E7">21063 10135 112,'0'0'92,"0"0"-59,0 0 17,0 0 25,0 0-2,0 0-12,-8 0-21,8 0-20,0 0-6,0 0-1,0 0-6,0 0-3,0 0-4,0 0 0,0 0-11,0 0 7,0 0-6,0 0 4,0 0 6,0 0 6,0 0-5,0 1 3,2-1-1,-1 0 0,-1 0-1,0 0 1,0 0-2,0 0 8,0 0-4,0 0 6,0 0-4,0 0-7,0 0 5,0 0-5,0 0-3,0 0 0,-3 0 0,-1 0-2,-2 0 7,2 0-4,0 0 4,0 0 0,2 0-2,-2 0 1,1 0 2,0 0-3,-1 0 0,2 0-2,1-1-7,1 1-8,0 0 16,0 0 1,0 0-2,0 0 2,0 0 6,0 0-6,0 0-5,0 0 4,0 0 1,0 0-1,0 0-1,0 0-14,7 0 9,8 0-1,7 10 7,2 2 1,-1 2 0,0 1 7,1 3-7,-6 2 1,3-1-6,-5 1 10,-2-1-9,-2-1 9,0-1-5,-5-2 0,-1-3-6,0-2 5,-2 0 0,-2-6 0,0-1 1,-2-1-6,0-2 6,0 0 0,0 0 3,0 0-4,0 0 1,0 0-7,-8 0 3,-8 1 4,-10 2 3,-3 5-2,-3 0-1,-2 3 0,1 1-4,3-1-7,2 0-12,4-3-25,6 3 11,0-1-8,5 1-48,3-2-1,5 0-35</inkml:trace>
  <inkml:trace contextRef="#ctx0" brushRef="#br0" timeOffset="8.59428E7">21592 10198 92,'0'0'166,"0"0"-128,0 0-33,0 0 24,0 0 13,0 0-26,2-1-9,-2 1-7,0 0 0,0 0 5,0 9 12,-9 1 12,-7 5-6,-1 2-11,-4 1 5,1 0-14,0-2-2,1-2-1,2-3-7,5-3 4,5-3 2,4-3 1,3 1-3,0-3-7,0 3-6,0 0 15,1 0 0,8-1 1,3 0 0,2 3 2,2 1-1,2 4 1,3 4 2,-1 4-4,0 1-4,-2 1 4,-3-3 0,0-2-7,-3-4-12,-2 0 17,-1-4 1,-1 0 1,-4-1-3,-1-2-1,-1 1-27,-2-1-15,0-2-19,0 1-21,0-3-64</inkml:trace>
  <inkml:trace contextRef="#ctx0" brushRef="#br0" timeOffset="8.59434E7">22010 10093 225,'0'0'86,"0"0"-45,0 0 3,0 0 33,0 0-16,0 0-34,0-5-19,0 5-8,0 8-10,3 14 2,0 10 8,0 7 12,-3 5-2,0 1 0,0 3 0,0-1-6,0-7-2,0-4-2,0-7 3,0-8-2,0-1-1,0-4 0,2-2-3,4-2-34,4-6-57,5-3-92</inkml:trace>
  <inkml:trace contextRef="#ctx0" brushRef="#br0" timeOffset="8.59456E7">28852 9801 64,'0'0'65,"0"0"-40,0 0 41,0 0 8,0 0-19,0 0-4,3-25-10,-1 25-3,-1 0-3,-1 0-5,0 0-4,0 0-10,0 0-6,0 0-7,0 0-3,0 7-11,0 14-3,-7 12 14,-10 9 1,1 3 3,0 0-3,3-3 2,2-2-3,3-6 2,2-1-2,0-4 1,3-2-1,-1-3 4,0-2-1,0 1-3,1-3-16,0-2-36,2 0-8,-2-2-65,1-3-1</inkml:trace>
  <inkml:trace contextRef="#ctx0" brushRef="#br0" timeOffset="8.59466E7">29385 9992 118,'0'0'58,"0"0"-36,0 0 24,0 0 23,0 0-17,0 0-25,0 0-3,0 0-3,0 0-2,0 0-6,0 0-1,0 0-11,0 0 5,1 0-1,6 0-5,1 0 0,0 0-2,1 1-2,2 8 3,3 5-2,2-1 2,1 1-1,1-2 2,-2 0 0,0-1 0,-3-1 1,-3-1 1,3-2-2,-5-2-1,-2-1 0,0-4 1,-6 0 0,0 0 0,0 0-2,0 0-9,0 0-5,0 2 1,-9 3 15,-2 1 13,-3 4-10,-3 4 4,1-1-2,-1 2-5,1 1-10,2 0-19,1 1-37,6-2 10,4 0-48,3-4-46</inkml:trace>
  <inkml:trace contextRef="#ctx0" brushRef="#br0" timeOffset="8.59472E7">30088 10040 260,'0'0'72,"0"0"-64,0 0 16,0 0 15,0 0 3,0 0-22,-21-1-16,4 1 10,-5 4-5,-3 4 4,-4 2-3,0 1-6,-1-1-1,1 1 0,5-1-2,3-2-2,9-4 2,5-1-3,4-1-3,2-1-2,1 1-5,0 2 5,0 0 0,0 1 3,0 4 4,4 2 0,8 4 4,0 2-3,3 2 4,1 1-5,2-2-4,2 1 4,-1-2 4,2 1-4,-2-3 0,-1-1-9,-3-4-27,-3-1-4,-6-2-27,-5-2 6,-1 0-15,0-2-33</inkml:trace>
  <inkml:trace contextRef="#ctx0" brushRef="#br0" timeOffset="8.5948E7">30768 9968 166,'0'0'69,"0"0"-25,0 0 3,0 0 18,0 0 7,0 0-23,0-21-6,0 19-5,0 2-11,0 0 1,0 0-18,0 0-10,0 0-3,0 0-7,0 9-1,0 17 0,0 9 11,-5 7 0,-4 3 1,-2 2 0,2-2-1,-1-2 0,2 1 2,2-2-1,-2 0-1,5-4 1,0-3-2,0-7-12,3-4-17,0-3-11,0-6-25,0-4-81,0-5-73</inkml:trace>
  <inkml:trace contextRef="#ctx1" brushRef="#br0">19950 12621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6:49:08.7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3524 6237 99,'0'0'64,"0"0"1,0 0-26,0 0 14,0 0-23,0 0-1,0 0 12,0-16-37,0 15 5,0-2 8,0 0-17,0 2 23,-6-3-14,0 0-8,-5-1-1,1 0-3,-2 0 2,-4 0 1,-1 1-1,1 0 1,-4 0 0,-1 3 1,-4-1-11,1-1 1,-3 2 9,2 1-21,1 0-16,3 0 30,6 0-4,2 1 8,4 5 1,1 2-2,4 4-3,1 3 7,3 4-12,0 6 12,0 2 0,12 1 2,7 2-16,7-1 16,2-1-2,2 0 0,4-1 5,0-2-5,-4 1 0,-1-2 0,-4-1-1,-6-2 3,-8-3-2,-8 0 0,-3-3-3,0 1 1,-9 1 4,-12-1 0,-3 1 62,-6-3-45,2-1 8,-2-2-27,3-4 18,0-2-14,2-5-4,-2 0 8,3 0-16,3-8 8,-1-7-15,11-3 14,1 2-81,7 0 17,3 1-92</inkml:trace>
  <inkml:trace contextRef="#ctx0" brushRef="#br0" timeOffset="1738.8902">3744 6509 91,'0'0'66,"0"0"-17,0 0 11,0 0-34,0 0-26,0 0 14,-7 0-6,1 12 20,3 4-17,0 10-9,0 2 25,3 0-22,0-1 8,0-5-13,0-2 7,0-4-12,3 0 5,6-4 0,3-3-2,0-2 5,4-4-3,5-3 3,0 0 4,6 0-7,-2-15 0,1-1 3,-4-1-2,-3-3-1,-4 2 0,-3-1-2,-4-1 3,-4 4-2,-2 1-1,-2 3 2,0 4 1,0 1-1,0 4 0,-2 0-1,-1 3-8,0 0 8,0 0-7,0 0 7,3 15-4,0 3 8,0 3-3,0 0 0,0-3 2,0-3-2,8-3 0,2 0 8,2-4-9,0-3 2,2 0-1,3-5 4,1 0 6,2 0-10,2-5 0,2-9 4,-3-6 8,0-1-12,-2-3 5,-4-2 3,-2 1 2,-2-4-10,-2 0 12,-6-1-12,0-2 20,1 3-18,-4 0 1,0 3-1,0 5 3,0 3-6,0 6 1,0 3 0,-7 5 47,7 1-22,-3 1-12,3 2-13,0 0 3,0 0-7,0 0 4,0 14-21,0 10 21,0 10 1,0 5 2,0 3 20,0 3-16,0 0 1,0-2 10,0-4-16,0 0 31,0 0-33,0-4 6,0 1-2,0-4 3,0-4-7,0 1 0,0-3 1,0-1 0,0-5-1,0-4 0,0 0 2,0-9 2,0-3-4,0-2 0,0-2 6,0 0 8,0-6 0,0-14-13,0-6-1,0-6-16,0 0-6,0 3 3,0 3 3,0 1 12,3 3 6,0-2-2,4 3 0,-1-2-5,3-1-4,1-3 4,-2-2-8,4 1 7,3 2-7,-3 5-10,0 3 21,1 6-21,-4 3 23,-1 3-4,0 4 2,0 2-7,4 0 6,1 0 3,2 2-9,0 8 7,-1 4-2,-5 2 3,1 1-6,-4 2 6,-3-1 1,0-1 0,-3-2 0,0-1 1,0-2-2,-3 0-13,-11 2 14,-5-3 2,-5 0 4,1-2-6,-3-6-52,-1-3-51,2 0-58</inkml:trace>
  <inkml:trace contextRef="#ctx0" brushRef="#br0" timeOffset="2441.3756">4678 6361 67,'0'0'106,"0"0"-34,0 0 27,0 0-46,0 0-20,0 0-24,0-7 1,0 7-7,0 0-3,0 7-10,0 14 10,0 10 6,0 6 9,0 2-5,3 3-5,0-1 13,-1-2-9,-1 0-9,1-3 16,-2 1-15,3 0-1,0 7 0,-3-2 6,0-3-5,0-4-1,0-8 3,0-6-3,0-6 6,0-6-6,0-5 0,0-4-13,0 0 10,0-3-31,0-19-26,4-11-146</inkml:trace>
  <inkml:trace contextRef="#ctx0" brushRef="#br0" timeOffset="2807.3531">4719 6530 139,'0'0'56,"0"0"-51,0 0 21,0 0 10,0 0-22,0 0-3,22-51-6,-10 46-5,0 5 0,0 0 8,1 0-12,5 0 4,1 10 0,0 3 22,0 0-21,-4 3 7,0-3-4,-6 2 1,-3-1-5,-5-1 0,-1 4 1,-3-1 6,-18 4 8,-4-2 34,-2-2-18,0-1-24,2-2-13,10-5 6,-3-2-76,9-4 11,1-2-70</inkml:trace>
  <inkml:trace contextRef="#ctx0" brushRef="#br0" timeOffset="4096.2711">5145 6552 76,'0'0'58,"0"0"31,0 0-14,0 0-7,0 0-28,0 0-5,-34-26-24,26 26-7,-3 0-4,-1 2 0,1 15 3,-1 1-8,3 5 5,3 1 0,2-2-1,4-1-5,0-3 4,0-3-1,1-2-7,10-2 7,1-3 6,4-2-2,-2-3-1,2-2 2,2-1-2,1 0 0,-1 0 2,0-7 13,0-7-15,-3-2 2,-3-2-2,-3-2 0,-5-1-4,-4-1-9,0-1-11,-1 1 11,-10 2-9,-2 6 10,1 2 8,3 6-7,0 3 4,3 2-9,2 1-5,1 0 18,-2 0 3,2 0 0,3 6-4,0 3-1,0-3-3,0-2 1,6 1 7,5-3 0,0-1 2,3-1 1,5 0 19,-2-1-20,-1-9 8,-1 2-10,-2-2 0,-5 3 9,-2-1-7,-3 1 33,2 1 27,-4 1-37,1 2-12,-1 2-4,-1 1-8,0 0-2,4 0-3,-1 9-6,5 6 2,1 4 11,-3 3-3,7-1 0,-4 0 4,-1-2 10,0 0-7,-5-3-2,-1-1-4,-2-2 4,0 1-7,0-2 2,0 0 0,-5-3 12,-2-3-12,0-3 4,2-1 19,-1-1-10,0-1 4,6 0-6,-3 0-11,3 0 12,0 0-12,0 0 0,0 0-6,0 0-4,0 0 1,6 0-15,8 0 24,5-1 4,-1-4-1,6-3-3,0 1 1,-1 0 5,3-3-7,-4 2 1,1-3 0,-4-1 1,-4-1 1,-4-6 3,-3-3 19,-3-2-20,-4-2-2,-1 3-2,0 1-9,0 4 8,-9 6-12,-1 4 13,1 6-6,1 2-12,-2 0 13,1 4-2,0 15 7,0 8-6,2 4 6,5 0 0,2-4-4,0-1-3,9-8 5,12-3 0,3-4 4,4-4-12,-4-3-29,1-4-38,-2 0-20,5 0-116</inkml:trace>
  <inkml:trace contextRef="#ctx0" brushRef="#br0" timeOffset="5479.183">6527 6513 327,'0'0'75,"0"0"-60,0 0 62,0 0-71,0 0-6,0 0-6,-6 24 0,6-13 4,0 0 2,0-2 0,3 1-10,6-1 6,4-3 4,4 0 0,3-6-13,0 0 13,1 0 3,-2-8 5,-1-3 5,-3-3-2,0-3-11,3-1 1,-5-4 12,4-3-7,-5-3-6,-1-3 2,0-1-10,-8-1 8,0-2-8,-3 2 4,0 0-6,0-2 10,0-1 0,-3 2 3,-5 2-3,2 3 9,2 10-9,0 6 14,-1 6-6,4 6 7,-2 1-15,1 0-23,-1 8 20,0 21-15,0 20 18,0 8 0,3 6 14,0-3-4,0-3 6,0-4-13,6-5 10,5-7-13,5-7 0,-1-5-3,6-6 1,-3-8 0,1-6 2,0-6 0,3-3-1,1 0 3,6-10 2,-1-15 2,0-3 2,-1-4-16,-6-4 3,-3-2 5,1-1-4,-7-2 8,-3 2-4,0-2 0,-4 2 10,-2 3-21,-3 5 11,0 3 0,0 7 11,0 7-11,0 6 0,0 7 0,-2 1-17,1 0 16,-1 0-13,-1 18 12,-1 13-2,-1 13 8,1 5-4,-1 3 24,1-4-24,1-4 16,0-5-16,1-4 0,-2-6 0,4-3 0,0-5 0,0-6 1,0-4 5,0-7-12,0-4 5,0 0-10,0 0 6,0-9-12,10-7 15,2-2-12,0-1-5,2 4 1,-2 5 14,1 2 2,1 4-3,2 1 5,2 3 0,1 0-2,-1 0-11,0 3 10,0 8 1,-3 2 2,3 3-2,-3 0 2,-1 0 0,-3-1 0,5 0 5,-5 0-10,-2-1-1,1-2-21,2-3-38,-1-3-14,-1-3-170</inkml:trace>
  <inkml:trace contextRef="#ctx0" brushRef="#br0" timeOffset="6788.1007">7535 6434 114,'0'0'109,"0"0"-36,0 0 3,0 0-29,0 0-21,0 0 23,-19-34-35,11 31-14,-2 2-1,0 1-10,-1 0 0,-2 0 1,2 0-2,1 4 10,1 7-17,3 4 10,3 5 8,0 0-14,3 1 13,0-1 2,0-1 0,9-1-9,3-7 10,1 0-1,2-4 0,0-3-9,0-4 8,-3 0 1,-1 0 0,2-2 10,-3-11-10,-2-2 3,2-2-3,-1 0 0,-6 4 0,-1 0 0,-2 2 7,0 6 11,0 2 5,0 3 1,0 0-24,0 0-6,0 0-10,0 5-4,0 10 20,4-1-4,2 0 4,1 0 0,1-3-2,3-3 4,0 0-3,3-3 1,-2-2-3,7-3-1,0 0 4,0 0 0,0-8-4,-4-5 6,4-7-2,-4-2 0,-3-6 2,-1-2-2,-1-3 0,-4-3 1,-3 0 3,-3-2 5,0 0-9,0 4 28,0-2-24,-9 1 37,0 5-16,0 7 10,6 11-7,0 9-23,3 3-7,0 0 2,-2 28-21,2 12 18,-1 13 3,1 6 0,0-2 1,0-5 3,1-3-4,7-7 0,3-6 2,2-6-3,0-3 1,4-9-6,-1-3 4,2-9-52,4-4 7,1-2-9,1-9-66,-2-13-119</inkml:trace>
  <inkml:trace contextRef="#ctx0" brushRef="#br0" timeOffset="7112.0815">7631 6339 242,'0'0'134,"0"0"-126,0 0-8,0 0-14,0 0 14,0 0 1,92 1-1,-56-1 5,3 0-4,-3-7-1,4-1 1,-4 2-1,-5 2-12,-3 1-26,-6 0-36,-8 3-42</inkml:trace>
  <inkml:trace contextRef="#ctx0" brushRef="#br0" timeOffset="7851.0334">6682 6235 35,'0'0'141,"0"0"-117,0 0 11,0 0 11,0 0-7,0 0-39,6 0 6,25 2 18,12-2 24,13 0-16,8 0-19,3-8-10,-3-3-3,-7 1 0,-9 2-7,-8 3 0,-6 1-62,-11 1-33,-7 3-110</inkml:trace>
  <inkml:trace contextRef="#ctx0" brushRef="#br0" timeOffset="15489.5498">9597 6017 36,'0'0'25,"0"0"-17,0 0 30,0 0-16,0 0 5,0 0-15,0 0 9,0 12 16,0-5-20,0 5 8,0 2-11,-3 3-7,-1 2 30,1 2-27,1 3 3,1 6 12,1 2-25,0 0 10,0-3-10,0-1 0,0-4 0,0-5 0,3-1 0,4-2-1,-1-5 3,0 0-2,2-2 0,1-3-6,1 0 2,1-5 4,2-1 0,2 0 23,4 0-21,1 0 4,2 0-6,0-4 4,-2-3-4,4-3 0,-2-2 0,3-2 12,-2-3-10,2-2-2,-4-6 0,0-1 5,-6-3-12,-2-2 6,-1 0 1,-4 1-2,-4 1-1,-2 3 3,-2 3 0,0 2 5,0 1-4,0 5-1,0 1 0,0 4 2,0 3 1,0 2-3,0 3 0,0 1 1,0 1 4,0 0-4,-2 0 4,1 0-5,1 0-7,-3 1-5,1 17 11,-2 9 2,1 6 5,-2 5-6,2 1 2,0 0 22,-1-1-23,1-3 12,3-7-13,-2 0 10,2-6-10,0-3 0,0 0 0,0-4 3,0-5-2,-1-2-1,1-4 0,0-4 3,0 0 2,0 0-2,0 0 2,0 0 17,0 0-14,0-8-2,0-2-6,0-2-11,0-2 5,6 2 5,1-3-12,1 2 5,1 0-11,2 0-1,-3 3-5,6 1-10,-4 3 31,-1 3-1,-2 1 5,1 2-9,1 0 9,0 0-1,1 9-2,3 3 2,3 3-1,-2 2 2,1-1 0,2 1-1,-2-2 3,1 0-2,-1-2 0,0 1 6,-5-5-6,1-3 0,1-1 1,-5-5-12,2 0 17,1 0-6,1-3 10,-2-8-2,1-4-1,-1-1-7,-3-4 4,-1 0-13,-2 1 6,-3-1-3,0 5 0,0 3 7,0 5-7,0 2 6,0 5-14,-6 0 13,-2 0-20,2 0 5,-2 6 15,2 9-6,1 2 7,2-1 0,0 1 2,3-1-11,0 1 16,0-2-7,9 0 0,4-2 8,-1-2 8,2-2-16,2-3 6,2-3-11,2-3 12,2 0-7,3 0 1,-1 0 10,0-9-11,-3-1 0,-6-4 3,-3-1 14,-5-3-15,-2-3 8,-5 0-2,0 0 0,0 1-6,-6 2-2,-6 4 4,-2 4 2,2 2-6,1 4-6,3 1 4,2 3-2,3 0 0,1 0 4,2 0 0,0 0-5,0 0-2,0 0-2,0 0 5,5 0-13,9 0 15,-1 0 1,5 0 1,4 0 11,-1 1-8,1 2-3,-5 2 0,-5 3 5,3 2-8,-5 2 3,2 3-1,-6 4-1,2 0 4,-4 1-2,2 1 13,0-2-9,0-1 10,0-1 2,1-3-14,5 0 20,0-3-18,4-4 7,1-4 9,4-3-13,1 0 3,-1-10-10,3-8 8,0-8 2,-3-4-10,0-2 5,-4-1-10,-4 3 3,-6 6 1,-5 9-1,-2 6 2,0 7 10,0 2 1,-3 2-4,-11 21-6,2 8-1,3 2 0,5-3 0,4-2-3,0-6-3,19-4 6,11-1-11,4-9-41,2-4-62,0-4-204</inkml:trace>
  <inkml:trace contextRef="#ctx0" brushRef="#br0" timeOffset="16268.5003">9499 6220 45,'0'0'30,"0"0"6,0 0 15,0 0-27,0 0 3,0 0 5,0 1-17,13-1 27,4 0 2,8 0-34,8 0 6,8-1-9,4-5-5,9-2-2,3 2 0,-3-1-10,-1-1-12,-7 2-27,-10 0-39,-11 0-86</inkml:trace>
  <inkml:trace contextRef="#ctx0" brushRef="#br0" timeOffset="18104.3869">12160 6234 104,'0'0'96,"0"0"-20,0 0-2,0 0 10,0 0-51,0 0-5,-20-34-25,9 31 8,-1 1-8,2 2-3,-5 0 3,-3 0-13,-3 8 10,0 7-3,0 2-1,2 3 2,8 1-8,2 1 10,1-1 0,3-1-5,4-2 5,1-4 0,0-1 0,0-4-3,0-2-1,10-2 4,2-3 0,0-2 8,9 0-5,-1-5 1,3-10-4,4 0-17,-2-3 10,-1 0-25,-6 3 26,-6 0-4,-5 4 14,-4 4-4,-3 3 8,0 3 10,0 1 15,0 0-33,0 3-19,0 12 10,0 3 9,2-1 0,5-2-2,1-2 6,2-2-6,5-2 2,-1-1 0,3-3-2,3-2 4,2-1-2,5-2 0,3 0 9,0-5-9,-2-6 0,-4-2 0,-5 0 7,-5-1 0,-7 0-7,-5-3 10,-2 0-10,0 0 24,0-1-24,-8 0 4,-1-1-16,0 2-2,3 3-7,0 1 11,-1 6-12,4 0 21,2 6 1,1 1 0,0-1 20,0 1-17,0 0 10,0-2-13,3 2-16,11 0 16,3 0 0,2 0 2,-1 0-5,-1 0 3,-3 9 0,0 3-3,-5 2 1,4 3-2,-4 1 4,-1 1 0,-4-1-2,3 0 6,-4 0-4,2-1 7,1-2 8,2 0-14,0-3-1,1-3 0,2-2 7,2-2-4,-1-2-3,3-1 0,0-2 10,3 0-7,1-2-3,4-12 0,-3-2 10,0-7-8,-1-1-2,-5-5 0,-2 0-8,-8 0 8,-2 3 0,-2 5 3,0 6 6,-2 6-5,-5 6 17,-4 3-21,-1 0 7,-4 6-18,1 15 11,4 5 0,1 1-9,7 0 12,3-5-3,0-1 0,0-4 2,8-2-2,5-4 0,5-4 2,3-2-2,4-5 8,2 0-13,3 0 5,-3 0-102,-6-2-25,-5-1-125</inkml:trace>
  <inkml:trace contextRef="#ctx0" brushRef="#br0" timeOffset="20310.3749">14139 6126 117,'0'0'152,"0"0"-87,0 0 1,0 0 4,0 0-40,0 0-27,-24-26-6,19 24-2,-4 2 1,-1 0-2,-2 0 6,-2 9 10,1 8-10,1 1 0,3 3-6,0 1-1,6 2 7,2-1-7,1-2 7,0-3 3,0-1-3,6-5 0,9-1 5,0-4 11,1-3-16,6-1 16,-4-3-15,3 0 27,0 0-25,-4-6-3,-1-4 11,-4-4 0,-2 0-11,-2-1 0,-8-1 4,0-3-15,0 1 11,-12-2-27,-3 0 16,0 2-38,3 0 16,4 3 13,4 4 7,1 5 8,2 2 8,1 3-3,0-2 0,0-1-9,0 0 5,10-1-5,5 3 1,1 0 7,1 2 1,1 0 0,-3 9-5,2 9 9,-1 1-4,-2 2 7,-2 2-2,-4-2 6,-1-1-8,-2-4-3,-2-1 25,0-1-23,-2-4 24,1 0-26,-2-3 11,1-1-9,1-3 0,-1 0 2,1-3-1,-1 0 2,2 0-8,9 0 3,3-9 0,6-11-8,3-5 5,-5 0-31,2-1 25,-3 2-44,-5 7 40,1 5 6,-7 4 7,-2 5 1,-1 3 0,-1 0-2,2 0-1,3 17-8,-2 1 10,4 2 0,-3-1 6,5 1 8,-2-3-12,5-4 2,-3-1-2,0-1 8,1-5-1,-2-1-9,-2-1 7,3-4 1,0 0-8,3 0 33,1-9 21,2-7-52,-3-3 8,3-5 3,-3-6-9,-2-3 9,1-6-13,-1-4 0,-2-3-2,-4-2-29,1-1 31,-4 4-17,-1 5 6,-2 2 6,-1 2 5,0 3 0,0 6 11,0 9-9,0 7 11,0 7-13,0 4-6,0 0 4,-4 19-26,-8 14 28,0 12 10,-1 4 1,1 0 19,3 3-17,0-5-8,4-1 13,5-4-18,0-6 2,0-3 0,0-4-1,2-2-2,8-3 1,-2-3-1,1-5-2,2-2 3,2-5 0,-3-3 2,5-2 3,-2-2-5,5-2 0,0 0 3,2 0-2,-1-2-1,-4-9 0,1-7-9,-4-2 9,-1-3-10,0 2-2,-3 3-15,-2 3 11,0 3-13,0 2 14,-3 1 8,0 1 0,0 3 3,-3 4 4,1 1 0,-1 0-7,0 0 7,0 0-14,2 5 13,1 8-12,0 4 13,-2 1 0,1 0 2,1-3 1,0 0-2,3-5-1,0 1 12,-2-4-5,2-1-7,2 1 0,2-6 0,1-1 6,2 0-2,0 0-2,1-6 7,-1-6 2,-2-2-8,-4-1 8,0 0 4,-1 1 12,-4 0-20,0 6 3,-2 4 22,0 2-29,0 2-3,0 0-6,0 19-22,0 12 28,0 5 6,0 9 10,0 8 53,0 3-63,-7 1 0,-6-6-6,0-6 12,-5-3-15,3-5 3,-3-9 0,1-6 14,3-4-7,2-5 16,4-8-7,3-2-9,3-3 19,0 0-18,-1 0 7,-1-6-4,-1-9-11,5-1-21,0-4-8,8-2-43,16-1 29,6-1-42,4 0-10,0 0-24,-2 0-144</inkml:trace>
  <inkml:trace contextRef="#ctx0" brushRef="#br0" timeOffset="21224.3213">16072 5869 302,'0'0'76,"0"0"11,0 0-3,0 0-81,0 0-3,0 0 0,60-57 2,-40 45-4,0 5 2,-2 2 0,-1 2 1,-1 1-1,-1 2 0,0 0 0,-3 5-9,-2 13 3,-1 6 4,-8 9 2,-1 5 0,-7 6 13,-20 3-13,-3-1 2,-4-5 6,4-7-4,3-7-2,7-4-2,6-2 2,2-3-2,5-3 0,4-3 0,3-2-8,0-1 2,1-2 6,20-2 0,7-3 12,10-2-9,2 0 10,2 0-8,-1 0 11,-5-4-16,-6-1 0,-6 0 0,-3 2-14,-2 2-13,-2-1-25,-7 2-16,-4-1-99</inkml:trace>
  <inkml:trace contextRef="#ctx0" brushRef="#br0" timeOffset="22586.232">17502 6003 62,'0'0'38,"0"0"29,0 0 24,0 0-22,0 0-14,0 0 9,7-21-52,-7 15 2,-9 3-14,-1-1-19,-5 1 13,-2-2 6,0 2-19,-2 0 5,0 1 2,0-1 11,1 2-32,-2 1 2,4 0 18,1 0-32,5 0 45,5 1-9,2 9 6,1 1 0,2 8 1,0-1 2,0 3 2,8 1 4,10 1 3,4 1 5,2 0-9,3-1 5,-2-1 5,-2-1-15,-2-1 21,-4-2-18,-6-2-3,-5 0 0,-4-1 2,-2-2-5,-8 1 0,-17-1 3,-7 1 15,0-5-14,0-2-1,7-2 4,4-5 3,6 0-14,3 0 7,5 0-45,2-11-7,5-1-184</inkml:trace>
  <inkml:trace contextRef="#ctx0" brushRef="#br0" timeOffset="23092.1997">17875 5734 346,'0'0'45,"0"0"17,0 0-9,0 0-53,0 0-1,0 0-26,-3 61 25,-6-8 2,-2 5 22,-1-1 5,3-2 20,2-5-44,1-5 14,6-6-17,0-3 1,0-3-1,0-7 0,6-2 3,4-6-9,1-5-8,4-3-3,-2-7-3,6-3 13,5 0-5,4-3-10,2-12-35,0-2-41,-6-3-126</inkml:trace>
  <inkml:trace contextRef="#ctx0" brushRef="#br0" timeOffset="23336.1837">17682 6053 198,'0'0'68,"0"0"-59,0 0-9,0 0 0,115 1 8,-73-1-5,4 0-3,2-4-4,-5-6-9,-1 2-144</inkml:trace>
  <inkml:trace contextRef="#ctx0" brushRef="#br0" timeOffset="25113.0718">18438 6071 206,'0'0'43,"0"0"23,0 0 32,0 0-95,0 0 14,0 0-17,-50-49 3,35 49-6,-3 0 3,-1 0 0,2 1 0,-1 12 3,3 4-3,-1 4 1,4 3 2,3 2 29,0-4-23,6-1-1,2-1-8,1-5 0,0-1 0,0-4 0,0-1 0,6-5-2,2-2 2,6-2 0,5 0 9,1-6-4,5-11 14,-1-1-19,-3-1 2,-5-1-2,-3 4 12,-7 2-12,-2 7 6,-3 2-4,-1 4 70,2 1-63,-2 0-9,0 3 0,0 9-29,0 4 29,0 2 0,1-3 6,4 0-6,2-3 0,3-3 2,2-3-5,5-1 3,1-5-9,4 0 9,3 0-18,2-6 16,-1-8 2,-4-2 0,-1-4-1,-4-1 7,-1-5-6,-3-2 0,2-5 8,-6-5-8,0-2 0,-3-1 5,-5-1 6,1 4-10,-1 2-1,2 1 0,0 1 2,0-3-7,-1 9 5,-2 9 0,0 8-12,0 9 6,0 2-7,0 0 7,0 17-19,-6 15 25,-3 13 0,-1 6 1,1 0 23,4-1-19,4-4 4,1 0-9,0-7 5,3-3-5,6-6 0,2-4 3,0-4-6,3-2 3,3-5 0,4-3-2,3-5 12,3-2-15,1-3 5,1-2 0,-4 0 6,-1 0-1,-5-3-5,1-10 0,-5 0 13,-1-2-13,-3-5 0,-2 1 4,-5-4 6,-1-1-10,-3 3 0,0 1-2,0 5-35,0 5 26,-4 2-11,-5 5-31,-2 3 32,2 0-31,-2 0 46,2 14 4,1 8-20,0 2 22,3 4 0,2-3 0,3-2 3,0-4-2,0-1-1,1-4 4,11-2 5,2-3-9,2-2 0,2-2 1,3-2 9,1-3-4,5 0-5,-4 0 4,0-8 0,-2-2-5,-6-5 0,0-2 4,-2-2 11,1-5-13,-1-5 5,1-4-7,-1-4-4,1 0-10,-4 7 2,-3 9 4,-1 9 8,-4 9 0,1 3 14,-1 5-14,2 17 6,3 8-6,-1 3 29,0-1 2,0-5 16,0-2-38,0-5-4,-1-4 3,-2-5 1,-2-2-12,1-1 3,-2-2 0,0 3 4,0 0-4,-18 1-1,-5 2-9,-5 1-44,-2-2-15,0 0-19,0-4-78</inkml:trace>
  <inkml:trace contextRef="#ctx0" brushRef="#br0" timeOffset="25621.0395">18541 5812 252,'0'0'34,"0"0"5,0 0-5,0 0-19,0 0-11,0 0 1,0-1-7,17 1 8,8 0 3,15 0 38,8 0-17,9 0-18,3-3-4,-4-2-5,-8 2-5,-8 0 2,-10 1-25,-5 0 14,-7 2-28,-3 0-40,-4 0-53</inkml:trace>
  <inkml:trace contextRef="#ctx0" brushRef="#br0" timeOffset="42495.5908">20470 5582 105,'0'0'65,"0"0"-4,0 0 0,0 0-34,0 0 1,0 0 26,0 0-27,0 0 4,3-21 9,-3 21-40,0 0 16,0 0-16,0 0-3,0 6-6,2 18-5,1 12 14,-2 8 10,-1 1 0,0 1-5,0 0 0,0-1-5,0-1 22,0 1-22,-4 0 0,-1-3-1,-2 1 7,3-2-6,1-3 0,0-5-8,0-4 4,0-5-17,0-5 1,3-1 13,0-6-65,0-4-18,0-8-78</inkml:trace>
  <inkml:trace contextRef="#ctx0" brushRef="#br0" timeOffset="43192.5499">20887 5938 200,'0'0'67,"0"0"-13,0 0 9,0 0-31,0 0-20,0 0-8,-39-52-4,27 52-9,-7 0 0,-2 0 17,0 4-14,-5 16 6,1 5 0,3 7 0,2 0-6,5 1 6,5-4 0,5-4-15,5-3 11,0-4 4,2-4 0,8-3-2,3-4 3,0-2-1,5-5 0,4 0 10,5 0-7,3-12-3,0-8-31,-1-4 1,-5-1-27,-6-3 53,-6 3 4,-4 2 2,-4 5 24,-2 3 9,-2 8 6,0 2 23,0 4-31,0 1-10,0 0-23,0 10-30,0 8 30,0 3 0,0-1 5,0-2-5,1-2 3,7-2-6,2-1-3,2-2-33,4-4 18,4 0-36,5-3-11,0-1-96</inkml:trace>
  <inkml:trace contextRef="#ctx0" brushRef="#br0" timeOffset="43699.5138">21249 5800 264,'0'0'75,"0"0"-32,0 0 21,0 0-49,0 0-8,0 0-7,0-6 0,0 6-9,5 3 6,11 8-4,4 2 7,5-1 0,2 2 3,1-1-5,0 1 6,-1-2-4,1-1 2,-3 2-2,-5-4 0,-2 0-1,-9 0 5,-3-1-13,-6 2 9,0 2-1,0 3-8,-3 2 4,-12 1-1,-4-2 1,-6 2 5,-5 2 21,-2-1-19,-2 2 1,6 1-3,4-3-31,7 1-38,6-5-70</inkml:trace>
  <inkml:trace contextRef="#ctx0" brushRef="#br0" timeOffset="45318.412">22382 5836 143,'0'0'48,"0"0"-21,0 0 23,0 0-10,0 0-36,0 0 18,0-60 6,0 54-7,-5 1 25,-5 1-40,-1 1 4,-1 0-12,-3 3 2,2 0 0,-2 0-10,0 3 17,-3 12-11,5 5 4,-4 1 0,5 4-6,2 1 5,4 1 1,3-3 0,3-2-8,0-2 7,0-1 1,5-5 0,8-2-4,0-3 4,7-4 0,5-4 1,4-1 10,5 0-16,-1-15 5,-4-4-49,-6-1 5,-5-1 14,-6 0 26,-8 5 1,-1 2 6,-3 3 16,0 5 22,0 3-1,0 3 34,0 0-65,0 0-9,0 0-27,0 14 14,0 4 13,0 2 0,0-4 1,6-1 0,0-3 0,0-3-1,0-1 0,4-2-1,1-4 1,3-2 2,6 0 2,3-1-1,0-14-3,0-3 0,-2 0 0,0 0 3,-6 3-3,-4 5 2,-5 5 4,-3 2 49,-1 3-35,-2 0 2,4 0-22,1 4-17,1 10 16,1 4 1,-4 2 0,0-2 1,-3-2-1,2-1 0,-2-3 0,0-3 5,0-1-6,0-4 1,0-2 0,0-1-4,0-1-12,3 0 16,4-4-1,7-14-1,-1-6 1,2 1 1,0 0 0,-3 5-2,3 2 2,-2 2 0,2 5-1,-3 3-5,1 3 1,-2 3 5,0 0 0,0 0-12,-2 8 8,0 5-1,2 4 2,-5 0-30,-2-1 30,4 1-9,-2-3 10,4 2-9,2-4-14,1-2-29,2-4-72</inkml:trace>
  <inkml:trace contextRef="#ctx0" brushRef="#br0" timeOffset="45862.3768">23265 5837 201,'0'0'25,"0"0"60,0 0 26,0 0-98,0 0-9,0 0 12,-54 0 2,29 23-15,-2 1 6,8 2-5,5-2 2,5-2-6,3-2 0,6-2-4,0-4-1,0-4 5,9-1 0,3-4 0,4-5-3,1 0 6,1 0-3,0-8 0,0-8 9,-3-7-9,-1-2 0,-1-6 4,-2-6 4,0-4-7,-2-6-1,-2-4 19,-4-1-11,-3-1 11,0 2-10,0 9-5,0 7 52,-6 14-40,2 9 29,2 6-17,1 5-14,-1 1-26,-2 7 12,-2 28-15,-6 17-4,5 10 25,4-2-6,1-5 0,2-6 7,0-7-21,5-4 5,9-4-46,1-5 53,5-5-36,3-6-23,2-8-33,3-8-141</inkml:trace>
  <inkml:trace contextRef="#ctx0" brushRef="#br0" timeOffset="46740.3243">24534 5372 188,'0'0'116,"0"0"-62,0 0 31,0 0-59,0 0-26,0 0-16,2 52 16,-2-4 26,0 7 8,0 3 11,0-3 14,0-2-52,0-8 10,0-3-17,0-1 0,0-4 3,0 0-2,0-4-1,0-1 0,0-4-1,0-3-14,0-3-24,0-7-53,1-4-22,5-7-119</inkml:trace>
  <inkml:trace contextRef="#ctx0" brushRef="#br0" timeOffset="47506.2728">24955 5448 29,'0'0'96,"0"0"-65,0 0 50,0 0-22,0 0-5,0 0 29,9-35-37,-9 35-19,0 0-27,0 21-32,0 14 32,0 7 15,0 6-1,-4-3 24,-2-4-27,1-2-1,1-6 3,1-3-7,1-4-7,-1-2 1,0-5 0,0-3 0,1-6 0,-1-4 0,3-1 2,0-5 11,0 0-13,0 0 9,0 0-7,0-9 24,0-8-26,10 1 0,-3-1-1,4 2 5,1 1-5,3 2 1,4 0-5,1 3-2,0 3 7,-2 4 0,-3 2-1,0 0-5,-3 4 5,2 9-7,-3 5 3,-2 2-2,-4-1 7,-2-1 0,-3 1-2,0-3 0,-8 2-1,-12 3-8,-6-1 11,-4-1-4,0-3 11,5-6-5,4-1-2,8-4-65,2-4-50,8-1-56,3 0-59</inkml:trace>
  <inkml:trace contextRef="#ctx0" brushRef="#br0" timeOffset="48061.238">25442 5577 106,'0'0'148,"0"0"-125,0 0 31,0 0-40,0 0-13,0 0-2,0-3-10,7 14 11,6 2 4,3 2 0,1 0-4,1-1 0,6 0 1,5-1 11,0 0-8,4 0-4,-1-2 1,-3 0 5,-5-2-7,-5 0 1,-5-3-1,-6 0-4,-2 0 5,-5 2 0,-1 0-2,0 2 11,-4 5 7,-15 2 19,-1 2-10,-7 4 45,3-1-41,0 2-19,2 1-5,4-3 1,0-1-12,6-1 2,2 1-80,0-5-20,2-2-73</inkml:trace>
  <inkml:trace contextRef="#ctx0" brushRef="#br0" timeOffset="49254.165">26156 5827 222,'0'0'54,"0"0"-42,0 0 32,0 0-37,0 0 5,0 0 14,17 13 0,-11-9 6,4-3-5,2-1-20,6 0-7,6 0 3,4-6-3,-1-6-18,-2-1-40,-7 0 9,-1 0 46,-7 1-9,-2 1 12,-1 5 0,-4 3 4,-3 2 3,0 1 18,0 0-12,0 0-13,0 12-23,0 9 23,-2 3 21,-5-1-12,3 2 23,1-2-22,3 0 1,0-4-7,0-2-4,0-3 0,0 0 0,10-5-5,2-3 2,6-4-21,1-2-30,4 0 44,0-10-50,-4-3-6,0-3 40,-2-3 23,-1 3 3,-1-2 23,-2 4 10,-2 4 24,-4 2-28,-1 5 6,-3 3-27,0 0-8,1 0-4,4 5-7,-4 10 11,1-2-5,-4 4 6,-1-2-1,0-2 2,0 1 5,0-3-1,0-4-2,-1-3-2,1-1-1,0-1 1,0-2-4,0 0-1,10-9-29,8-13 17,8-6-12,0-2-31,-2 2 28,-2 2-1,-6 5 31,-7 4 32,-2 9 27,-3 3 15,1 5-50,2 0-21,5 8-6,-1 10-6,-2 1 9,-3-1 24,-1 2-22,-2 1 28,-1-2-19,-1 4-10,4-5 8,0 0-2,2-3-14,3-3-9,-1-4-79,3-4-82</inkml:trace>
  <inkml:trace contextRef="#ctx0" brushRef="#br0" timeOffset="49507.1513">26531 5527 489,'0'0'0,"0"0"-8,0 0 5,0 0-113,0 0-45</inkml:trace>
  <inkml:trace contextRef="#ctx0" brushRef="#br0" timeOffset="50347.0973">28003 5362 249,'0'0'109,"0"0"-22,0 0 35,0 0-89,0 0-26,0 0-7,0 23-28,0 6 28,0 8 11,0 2-1,0 0 29,0-1-34,-1 1-5,-4-3 5,-1 0 5,2-1-10,-1-1 0,1-4-2,3-3-12,-1-5 14,2-8-13,0-1 12,0-6-55,0-2-30,3-5-62,4 0-103</inkml:trace>
  <inkml:trace contextRef="#ctx0" brushRef="#br0" timeOffset="50632.0755">28052 5368 232,'0'0'44,"0"0"40,0 0-52,0 0-15,0 0-17,0 0 6,0-50 11,7 47-7,3 2-7,8-1-3,7 2 2,6 0-2,5 0 0,3 0 5,0-1-7,-3 1 2,-1 0-20,-3 0-31,-7 0-71,-7 0-75</inkml:trace>
  <inkml:trace contextRef="#ctx0" brushRef="#br0" timeOffset="50883.0586">28054 5548 6,'0'0'36,"0"0"-9,0 0 60,0 0-20,0 0-39,0 0 19,64 25-37,-40-19-1,-3-3-6,0 4-3,-6 2-47,-3 0-122</inkml:trace>
  <inkml:trace contextRef="#ctx0" brushRef="#br0" timeOffset="51115.0462">27977 5839 99,'0'0'6,"0"0"113,0 0-64,0 0-8,0 0-21,99 30-12,-67-28 8,0-2-22,7 0 7,-3 0-7,2 0-53,-7 0-73</inkml:trace>
  <inkml:trace contextRef="#ctx0" brushRef="#br0" timeOffset="51917.9949">28615 5375 119,'0'0'196,"0"0"-161,0 0 31,0 0-66,0 0-6,0 0-1,2 98 14,-2-51 6,0-2-10,0-4-1,-3-7 20,-2-2-17,4-3 2,-3-2-4,1-2 1,0-2-4,3-2 0,0-3-26,0-6 3,0-3-27,0-5-9,0-4 19,0 0 14,3-13 20,5-13-5,-2-3-36,2-9-52,0-3 27,-2-4 72,0 0 2,-3-2 47,0 3 54,1 5-20,-1 5 0,4 5 4,-3 7-57,2 4-2,0 5-17,-3 9-11,0 4 0,1 0 0,2 17-36,1 16 34,3 10-3,-1 7 5,0 0 3,1-5 1,1-8-4,1-4 0,0-4 0,2-2 4,0-4-4,-1-5 2,1-2 1,-1-4 0,-1-3-3,3-3 0,0-4 0,2-2 1,-1 0 9,-1-8-9,-2-7 16,-4-3-9,-4-3 9,-4-1 13,-1-5-17,0-4 17,0 0-29,0-2-1,0 1 6,0-3-2,0 1-8,0 2-15,7 7-111,1 7-73</inkml:trace>
  <inkml:trace contextRef="#ctx0" brushRef="#br0" timeOffset="52499.9577">29358 5443 210,'0'0'85,"0"0"-21,0 0 25,0 0-79,0 0 2,-42-76-24,18 69 14,1 3-2,-2 4 0,2 0-1,0 0-6,3 15 2,5 3-7,-2 5 1,8 2 10,6 4 1,3 3 0,0 0-6,11 3 5,10-3 1,1-2 0,2-3 3,0-3-3,-3-3 0,1 0 10,-7-1-9,0-2-1,-5-2 0,-5 0 3,-2-5-9,-3-1 8,0-3-2,-2-1 0,-10 2 14,-6-1-14,-3-2 7,1-1-3,-1-4 10,6 0-13,1 0 2,5 0-3,2 0-46,-2-9-48,3-4-164</inkml:trace>
  <inkml:trace contextRef="#ctx0" brushRef="#br0" timeOffset="53078.9235">29543 5374 28,'0'0'106,"0"0"-24,0 0 34,0 0-20,0 0-39,0 0 14,0-18-51,0 18-15,0 4-10,0 18-25,-6 8 30,0 7 5,1 1 3,-1-2 8,-1-1-15,0-4 0,-2-2 12,3-2-13,-1-5 0,2 0-1,3-3-40,2-3 12,0-2-51,0-5-38,12-7-71</inkml:trace>
  <inkml:trace contextRef="#ctx0" brushRef="#br0" timeOffset="53388.9004">29549 5328 25,'0'0'88,"0"0"-12,0 0-8,0 0 25,0 0-61,0 0-5,71-43-7,-58 43-14,4 0 15,0 0-18,1 0 1,2 0-2,0 3-1,-1 3-1,-2 0 0,-1 2-72,-4 1 27,0 0-59,-3 4 40,-4-1-12</inkml:trace>
  <inkml:trace contextRef="#ctx0" brushRef="#br0" timeOffset="53625.8869">29549 5543 43,'0'0'85,"0"0"-56,0 0 6,0 0-14,0 0-16,97 13-5,-79-7 0,-2 0-6,-2 2-20,-5-1-104</inkml:trace>
  <inkml:trace contextRef="#ctx0" brushRef="#br0" timeOffset="53885.8728">29536 5782 76,'0'0'11,"0"0"36,0 0 67,0 0-64,0 0 21,84 21-45,-55-20-13,-1-1 0,-4 0-6,0 0-9,-2 0 2,-2 0-29,-1 0-32,-1 0-36,-4 0-101</inkml:trace>
  <inkml:trace contextRef="#ctx0" brushRef="#br0" timeOffset="55028.796">29998 5371 105,'0'0'188,"0"0"-166,0 0-18,0 0 1,0 0-5,0 80 51,0-40 0,0 1-10,0-4-14,0-3-21,-1-6 2,-4 0-8,-1-7 4,-3 0 3,3-3-6,0-5-1,2-1 0,1-1-32,0-5-4,3-3-21,0-2-27,0-1 43,0 0 32,0-3 9,0-12 0,0-1-12,0-4 12,0 1 0,0-6 1,3 3 13,0-5 3,3-2 3,0-2-6,1-5-9,2-2-5,0 0 0,2 5 8,0 6-3,-2 9 12,-1 4 22,1 9 17,0 0-55,1 2 1,2 1-2,-3 2 5,2 0-19,0 3 14,1 17-3,1 7-5,-3 5 9,-4 2-1,-5 2 8,-1-4-3,0-2 20,0-6-13,0-7-3,0-7 1,0-4-5,0-3-5,0-1 0,0-2 2,0 0 1,8 0-2,6-6-1,3-16 27,7-7-27,-2-6-8,3-5-11,-2 0-11,-2 6 26,-3 2 8,-5 8-4,-2 7 24,-4 7 7,-3 7-6,-4 3 10,0 0-27,5 0-8,0 18-16,7 8 16,-4 3-9,-3 6 17,-1 3-8,-4 1 0,0-3 0,0 0-5,0-7 6,0-3-1,0-2 2,0-1 5,0 0-7,-4 0 0,1-4-11,1-4-8,2-1-49,0-4-9,0-3 2,12-6-59</inkml:trace>
  <inkml:trace contextRef="#ctx0" brushRef="#br0" timeOffset="55394.7752">30695 5377 145,'0'0'78,"0"0"-50,0 0-13,0 0-10,0 0-5,0 0 16,-9 95 16,3-55 11,-3 3-28,1-6 12,0-7 1,0-3-28,1-2 11,-3-3-9,0-2-2,4-2 5,0-3 0,3-6-10,2-2 4,1-3-21,0-3-7,0-1-31,0 0-16,0-1 15,10-15-118</inkml:trace>
  <inkml:trace contextRef="#ctx0" brushRef="#br0" timeOffset="55978.741">30683 5440 28,'0'0'95,"0"0"46,0 0-52,16-76 1,-13 62-45,3 2-21,2 3 11,2 1-31,2 1-3,3 1-2,1 3-16,2 0 15,0 3-1,-1 0-5,-4 0 1,3 0 7,-2 0 0,2 10-6,-4 4-4,-1 4 1,-3 0 8,-6 3 1,-2 2-5,0-1 5,-15 1 0,-4-1 3,-4 1-3,1-4 0,2-4-7,1-4 14,3-5-6,5-3-1,7-2-1,2-1-5,2 0-40,0 0 38,0-5-21,0-3-29,0 5 46,6 3-1,8 0 13,1 0-6,-2 0 10,1 8-4,-4 5 6,2 5-6,-2 0 22,1 0-5,-1-1-8,-2-2 21,-4-3-19,-2 1 10,-2-3-1,0 0-18,0 2 28,0 0-15,-6 3 1,-10-1 19,-3-1-32,-4 1 4,-6-2-7,1-1-8,-2-3 0,-1 0-130,4-6-75</inkml:trace>
  <inkml:trace contextRef="#ctx0" brushRef="#br0" timeOffset="56715.6906">31304 5329 166,'0'0'73,"0"0"-7,0 0-12,0 0-18,0 0-28,0 0 32,0 0-25,0 0 1,-2 0 9,1 1-25,-2 15-4,-2 8 4,-4 7 5,-1 7 34,-1 6-23,2-1-1,2-4 18,0-4-27,4-8-2,-1-5-4,4 0 8,0-1-9,0-2 1,0 2 0,5-2 4,7-3 3,-2 0-7,6-2 0,1-3 3,7-4-3,3-4 1,4-3 2,2 0-6,1 0-92,-4-10-74</inkml:trace>
  <inkml:trace contextRef="#ctx0" brushRef="#br0" timeOffset="57115.6646">31674 5344 247,'0'0'86,"0"0"-86,0 0 11,0 0 2,0 93 47,-5-55-40,-2 1 12,-1-2-3,0-2-25,1-6 16,3-4-20,1-1 0,0-1 2,0-2-1,0-3-1,3-3 0,0-1-66,0-4 17,0-5-50,0-5-65</inkml:trace>
  <inkml:trace contextRef="#ctx0" brushRef="#br0" timeOffset="57402.7833">31754 5300 101,'0'0'37,"0"0"0,0 0 2,0 0-16,0 0 42,0 0-43,70-34-8,-58 34-14,0 0 13,1 0-20,5 7 7,-1 0 0,-1 1-2,2 0 2,-3-2-11,3 0-41,-4 0-55,-4 1 5</inkml:trace>
  <inkml:trace contextRef="#ctx0" brushRef="#br0" timeOffset="57650.9695">31718 5546 26,'0'0'43,"0"0"-18,0 0 0,0 0-22,88-14 4,-77 14-4,-2 0 4,-2 0-10,-1 0 3,-3 1-86</inkml:trace>
  <inkml:trace contextRef="#ctx0" brushRef="#br0" timeOffset="57911.9529">31610 5759 34,'0'0'47,"0"0"-40,0 0 50,0 0 2,0 0 6,0 0-6,52 41-10,-33-35 4,-1-4-22,1-1-30,0 2 3,3-3 0,1 2 2,3-2-12,0 0-36,-1 0-71,-3 0-51</inkml:trace>
  <inkml:trace contextRef="#ctx0" brushRef="#br0" timeOffset="58464.0947">32363 5249 149,'0'0'21,"0"0"-2,0 0 8,0 0-21,0 0-6,0 0 1,1 26 24,-1-14 19,-3 1-37,-7-1-4,-1 0-3,1 0 10,-3-1-21,2-1-7,0-2-42,0-5-66</inkml:trace>
  <inkml:trace contextRef="#ctx0" brushRef="#br0" timeOffset="58727.0961">32519 5285 19,'0'0'85,"0"0"-16,0 0-22,-25 77 13,11-61-36,-2-3-17,3 0-3,-5-1-4,1-1-44,0-3-143</inkml:trace>
  <inkml:trace contextRef="#ctx0" brushRef="#br0" timeOffset="59977.7764">27598 5089 89,'0'0'68,"0"0"25,0 0-45,0 0-4,0 0-14,0 0-11,0 0 0,0 2-6,0-2-8,0 2-5,0 1-7,0 3 6,0 3 2,0 1-1,0 4 8,0 1-3,0-2-5,0-1 0,1 2 1,1-1-14,1 1 13,4 0-43,2-3-15,4 0-59,5-5 2</inkml:trace>
  <inkml:trace contextRef="#ctx0" brushRef="#br0" timeOffset="60261.1214">27878 5050 156,'0'0'69,"0"0"0,0 0-46,0 0-9,0 0-14,0 0 0,-1 59 7,-2-39-15,1 1 11,2-3-3,0 0 0,0-2-12,0-1-8,9-2-65,4-5-61</inkml:trace>
  <inkml:trace contextRef="#ctx0" brushRef="#br0" timeOffset="68216.1017">3534 8137 38,'0'0'138,"0"0"-78,0 0-4,0 0 20,0 0-25,0 0-18,0 0 17,0 0-27,-2 0 3,2 0-4,0 0-18,0 0-5,0-1 1,0-1-7,0-1 1,0-2 6,0-2 0,0-2-10,0 0-8,2 2 12,7-4 3,-3 4-31,6-1 22,-2 1-10,4-2 9,1 1 8,0-2-15,1-1 10,3 1-6,-4-3-13,-1 3 15,-1 1-17,-5 2 13,-2 2 11,-5 0 13,1 2-6,-1-1 1,-1 1 3,0 0 9,0 0-12,0 0-1,0-2 0,0 1 4,0 1-8,0 0 4,0 3 0,0 0-6,0 0 6,0 0 0,0 0 0,6 0-19,3 6 6,5 9 12,0 5 0,3 4-4,-2-1 10,-2 3 0,0 0 9,-5 1-11,-5-1-3,-3-2 3,0 0-1,0-1 4,-14 0-4,-8 0 1,0-2 0,2-4 0,1-6-6,3 0-37,4-9-102</inkml:trace>
  <inkml:trace contextRef="#ctx0" brushRef="#br0" timeOffset="68475.1031">4040 8116 414,'0'0'48,"0"0"-28,0 0 49,0 0-69,0 0-4,0 0-30,1 0-82,1 0 21,4 0-65</inkml:trace>
  <inkml:trace contextRef="#ctx0" brushRef="#br0" timeOffset="68848.0889">4322 7724 85,'0'0'109,"0"0"-28,0 0-1,0 0-20,0 0 19,0 0-49,-3-53 13,3 53-33,0 0-4,0 9-12,0 18-15,0 15 21,6 9 11,-2 2-3,-4 1-14,3-3 6,0-4 0,2-4-2,2-11 2,5-2 0,0-7-1,3-6-24,1-5 4,5-8-23,2-1-2,2-3 19,-1 0-42,-5 0-36,-7 0-63</inkml:trace>
  <inkml:trace contextRef="#ctx0" brushRef="#br0" timeOffset="69133.0749">4010 7960 339,'0'0'102,"0"0"-88,0 0 42,0 0-53,0 0 14,0 0-13,55-14-4,-22 10 0,9-2 0,4-2 0,-1 1-54,4-1-25,-7 2-74,-1 3-37</inkml:trace>
  <inkml:trace contextRef="#ctx0" brushRef="#br0" timeOffset="70311.0924">8087 8110 105,'0'0'149,"0"0"-122,0 0-9,0 0 8,0 0-19,0 0 43,21 102-4,-16-53-38,2 0 32,-4 6-27,-1-2-4,-2 1-4,1 0-2,1-3-3,1 2 0,1-4-11,-2 0-12,1-7-17,-2-5-34,-1-6 44,2-5-29,3-5 20,-2-2-57</inkml:trace>
  <inkml:trace contextRef="#ctx0" brushRef="#br0" timeOffset="70928.7736">8717 8542 120,'0'0'66,"0"0"22,0 0-24,0 0-21,0 0-26,-79-48-8,53 48-9,-2 3 0,0 14 2,-2 4-7,5 6 9,1 2-8,7-1 4,6-2-3,6-3-2,5-4 3,0-4-11,5-3 6,12-4 9,0-4-2,5-2 7,-1-2-1,4 0-6,-2-10 0,1-6-1,-2-5-3,-4 1-15,-5-1 11,-4 5-4,-4 1 24,-5 4-12,0 5 27,0 5 25,0 1 15,0 0-56,0 0-11,0 7-5,3 10-4,1 2 9,4 1 0,2-2-12,3-3 9,4-3-34,4-3-9,-3-3 10,7-3-89,-4-3-43</inkml:trace>
  <inkml:trace contextRef="#ctx0" brushRef="#br0" timeOffset="71377.939">8853 8347 260,'0'0'77,"0"0"-70,0 0-7,0 0 0,0 0-2,0 0 2,22 6 2,-4 7 9,3 2-11,4 2 0,2-5 7,5 0-1,2-3-6,6-3 0,0 1 1,-1 0 1,-4-1-2,-6-1 0,-9 3 0,-8 0-3,-6-3 3,-2 2 0,-4-1-5,0 1 0,0 5 5,-12 4 16,-3 0-14,-6 4 38,-5 1-26,-3 3-1,-4 2-7,-1 4-5,-2 1-1,-1-1 0,2-1-44,4-5-35,10-6-81</inkml:trace>
  <inkml:trace contextRef="#ctx0" brushRef="#br0" timeOffset="71882.1076">9611 8323 318,'0'0'99,"0"0"-11,0 0 2,0 0-90,0 0 5,0 0-11,-2-2-1,18 4 7,6 3 8,3-1 3,5-1-11,-2-2 0,-1 1-10,-5 1-7,-5 1-31,-8 2-18,-2 5-8,-7 1-51</inkml:trace>
  <inkml:trace contextRef="#ctx0" brushRef="#br0" timeOffset="72078.1052">9631 8521 251,'0'0'94,"0"0"-92,0 0 14,0 0 8,0 0 15,0 0-38,75 31 8,-43-31-9,2 0-32,-3 0-46,-2 0-68</inkml:trace>
  <inkml:trace contextRef="#ctx0" brushRef="#br0" timeOffset="110749.0618">4396 7891 22,'0'0'46,"0"0"6,0 0-10,0 0-30,0 0-11,0 0 2,0 0 6,0 0-7,0 0 15,0 0-7,15-15 12,-10 12-22,5-2 3,7-1-3,5-4 2,9-1-3,5 2 1,0 0-5,1 2 3,0 0 2,-4 3 0,-3-1-7,-3 3 8,-4-2-2,-4 3 1,-3-1 0,-4 2 0,-3 0 0,-3 0-3,-2 0-10,-2 0-45,-2 0-28</inkml:trace>
  <inkml:trace contextRef="#ctx0" brushRef="#br0" timeOffset="111146.1424">4804 8089 143,'0'0'64,"0"0"-47,0 0 47,0 0-18,0 0-28,0 0 4,1 2-6,-1 2-12,0 2-4,0 2 0,-1 1-6,-7-3-45,5-4-179</inkml:trace>
  <inkml:trace contextRef="#ctx0" brushRef="#br0" timeOffset="122501.1308">10943 8065 51,'0'0'56,"0"0"4,0 0 9,0 0-10,0 0-34,0 0 13,0 0-28,0 0-3,6-4-14,-6 16 7,1 9 0,-1 8 26,0 3-26,0 7 27,0 2-18,-14 3-5,-6 4 23,1-1-5,-4-2-14,0-2-6,-6-2 7,-2 0-13,-3 0 4,-5-2 0,-2-6-7,0-6 10,3-7-3,6-6 0,3-3 8,4-4-12,5-2 4,3-5 0,-3 0-5,1-9-8,1-12-32,4-7 11,5-1-20,4 0 53,5 2 1,0-1 0,0-1-1,13-1 1,5-2 0,9 4-3,3 0 8,4 7-5,-6 6 0,1 8 2,-4 7 5,-1 0-4,1 7 0,-2 19 17,0 5-17,0 3 13,-1 2 7,-1-1-13,0-6 16,-2 2 0,2-7-17,-2-2 1,-2-2-7,-1-4-2,-4 0-1,2-5 0,-4 1 2,-1-4-2,0 0-5,-5-3-13,-2 0-89,-2 1 0,0-3-166</inkml:trace>
  <inkml:trace contextRef="#ctx0" brushRef="#br0" timeOffset="125420.1664">11384 7919 44,'0'0'40,"0"0"27,0 0-8,0 0 0,0 0-29,0 0 18,0-4-1,0 2-19,0 2 18,0 0-28,0 0-8,0 12-10,5 17 4,1 16-3,-1 9 9,-2 5-9,-2 1 31,-1-1-24,0-2 8,0-1-5,0-2-4,0-5-7,0-3 0,0-7 2,0-3-4,0-6 2,0-1 0,0-7-4,3-1 1,1 0-14,1-5-45,-2-5-72,-2-6-70</inkml:trace>
  <inkml:trace contextRef="#ctx0" brushRef="#br0" timeOffset="126178.0713">11649 8240 100,'0'0'44,"0"0"-28,0 0 2,0 0-17,-20 80 44,16-41-14,1 3 16,3-4 6,0-1-48,0-5 20,0-5-23,7-5 2,7-4-4,2-4 0,-1-5 0,1-3-1,1-4 12,1-2-11,-3 0 0,4-5 7,1-11 5,-1-4-10,-1-3 2,-6 1-4,-5-2-5,-2 0 5,0-1 0,-3 1 5,-2 3-3,0 3-2,0 3 0,0 8-9,0 4 11,0 2-2,0 1 0,0 0-12,0 1 11,0 16-4,0 5 5,0 5 0,0 0 4,0-1-4,0-2 0,6-3 2,5-2-4,5-2 2,-1-3-1,7-4-7,-1-2-113,0-8-93</inkml:trace>
  <inkml:trace contextRef="#ctx0" brushRef="#br0" timeOffset="126980.2343">12129 8288 157,'0'0'182,"0"0"-132,0 0-3,0 0-27,0 0-20,0 0-2,27-4-3,-11 4 5,4 4 1,-2 4 1,3-1 2,4 0 2,3 1-1,2-2-5,6 2 0,0-1 1,-3-1 4,-4 0-5,-6 1 0,-7-3-6,-4 1 5,-7-1-2,-2 1-4,-3-3-9,0 6 15,0 1-11,-10 4 12,-4 2 9,-4 3 1,-5 2 5,1 1-13,-5 3 4,2 1-6,-1-2 0,-2 1 4,3 1-8,2-4-12,5-3-50,4-2-14,8-2-19,6-3-10</inkml:trace>
  <inkml:trace contextRef="#ctx0" brushRef="#br0" timeOffset="127634.1614">12923 8365 315,'0'0'51,"0"0"15,0 0-25,0 0-38,0 0-3,0 0 5,43 6 16,-13 0 24,3-2-44,6-2 13,2-1-14,1-1 12,0 0-19,1 0 7,-7-1-42,-5-4-16,-9 1-54,-8 1 23,-9-1-70</inkml:trace>
  <inkml:trace contextRef="#ctx0" brushRef="#br0" timeOffset="127925.1529">13082 8286 301,'0'0'50,"0"0"18,0 0-8,0 0-60,0 0-5,0 0-3,-4 42 8,4-14 25,0-1-18,3 2 9,3-1-16,1-1 12,1 2-12,2-2 0,-1 0-17,-3 0-22,-1-5-110,-4-2-79</inkml:trace>
  <inkml:trace contextRef="#ctx0" brushRef="#br0" timeOffset="128690.1467">14113 7971 157,'0'0'105,"0"0"-59,0 0 25,0 0-40,0 0-25,0 0-12,0 28 12,0 8 19,0 6 42,0 2-39,0 3 5,0-4-15,0 2-2,0-1-16,0 1 0,-1 2 3,-2-2-5,0-3 2,0-3 0,0-3-1,0-7-30,0-5 13,1-4-29,2-9-21,0-2-14,0-9-130</inkml:trace>
  <inkml:trace contextRef="#ctx0" brushRef="#br0" timeOffset="129291.3149">14087 8171 44,'0'0'60,"5"-77"-1,1 40-17,2 5-6,1 3-23,3 5 13,-2 6 3,1 6 0,2 3 2,2 3-31,1 6 10,4 0 6,4 0-7,-2 15-9,-1 6 13,-8 6-9,-2 0 9,-7 4-8,-4-2-5,0-1 0,-22 0 17,-5 1-17,-3-2 0,-1-4-11,3-3 9,4-6-35,9-7 33,7-4-2,4-3 4,4 0-2,0 0-33,0 0-5,4-3 39,8 0-3,3 3 6,3 0 7,4 0-2,-2 0 0,2 2-1,-1 6 4,-1-1-7,-4 2 3,-4 0-2,-3-2 12,-8 3-13,-1-2 9,0 2-1,-12 3 0,-6 2 25,-7-1-4,3 2-20,-4 0-10,4-3 10,1-1-23,2 0 9,4-7-98,0-5-71</inkml:trace>
  <inkml:trace contextRef="#ctx0" brushRef="#br0" timeOffset="130115.1549">14609 7900 36,'0'0'48,"0"0"19,0 0 6,0 0-23,0 0 16,0 0-38,1-16-4,-1 16 16,0 0-30,0 0 6,0 0-16,0 7-19,0 17 19,2 12 1,0 10 20,1 9 13,0 1-24,0-4 14,-1-4-2,0-6-17,-2-1 27,0-2-12,0-2-4,0 0-10,0-1-4,0-1-2,0-2 0,0-3 4,0-3-8,0-3 4,0-3-2,0-4 1,0-7-45,0-4-22,0-4-82,0-2-80</inkml:trace>
  <inkml:trace contextRef="#ctx0" brushRef="#br0" timeOffset="130891.1363">14892 8133 163,'0'0'141,"0"0"-106,0 0 36,0 0-49,0 0-22,0 0 0,-4 43 1,4-11 13,0 2 8,0-2-17,0-1 26,0-3-5,10-3-25,1-5 14,3-1-13,3-6-2,4-3 12,-2-2-10,4-6-2,-3-2 6,3 0 4,-4-14-1,-1-4-7,-4-3 0,-4 0-2,-6 0 2,-2 0-2,-2-2 0,0-1-26,0 1 25,-9 2-24,-1 5 1,2 2 14,0 2-25,4 3 23,1 2 6,2 1 4,1 2-8,0 1 10,0 2-1,0 1-6,8 0-5,9 0 11,4 0 0,1 0 1,2 0 2,3 0-2,1 0 0,1 0-1,-4 0-19,-4 0-89,-6-4-123</inkml:trace>
  <inkml:trace contextRef="#ctx0" brushRef="#br0" timeOffset="131801.1543">15639 8021 129,'0'0'171,"0"0"-167,0 0 37,0 0-31,0 0-2,0 0-16,5-4 2,7 8 6,6 9 11,0-1-3,0 1 15,7-1 5,0-1-14,7-2 22,-1-5-22,0 1-6,2-4 0,-3 1-6,-3-2-2,-8 0 0,-2 0 8,-8 0-14,-5 0 6,-2 2 0,-2-1-5,0 3 5,0 5 0,0 5 1,-6 7 5,-11 0 51,-4 3-24,-4-1-12,-2 1 2,1 0-16,0 2-7,-1-1 0,2-1-2,-2 3-8,2-1 10,1-1-41,3-1 14,6-4-46,4-5 23,8-1-16,3-8-34,0-3-109</inkml:trace>
  <inkml:trace contextRef="#ctx0" brushRef="#br0" timeOffset="135689.1707">8211 9463 134,'0'0'107,"0"0"-84,0 0 39,0 0-42,0 0-15,0 0-5,6 19 0,-3 9 39,2 10 24,1 7-10,-2 4 14,3 1-33,-2 0-9,-2-2-16,3-4 6,-1-2-12,-4 0 0,2-2-1,-1-5-4,-2-2-1,0-2-3,0-6-15,0-3-51,0-6-1,1-7-18,3-7-50,1-2-114</inkml:trace>
  <inkml:trace contextRef="#ctx0" brushRef="#br0" timeOffset="136438.7309">8651 9516 159,'0'0'122,"0"0"-103,0 0-15,0 0 15,0 0-14,0 0-2,11 98 57,-11-56-45,3 2 51,-3-2-17,0-6-45,0-3 37,0-2-37,0-6 3,0-1-1,0-5-4,0-2-2,0-2 0,0-6 8,0-2-9,0-5 1,0-2 0,0 0-3,0 0 9,0 0-6,0-4 12,0-11-5,0-5-10,3-2 3,4 2-22,1 1 18,1 4-18,2 1 22,0 3-5,3 2-5,2 5 8,-1 4 2,4 0 0,0 0-11,3 7 11,-2 5 0,-2 2 0,-3-1-1,-6 1 1,-2 1 5,-5 0-2,-2 1 28,0 2-19,-18 4 21,-4-1-16,-2 0-6,-2-1-4,1-6-7,1-1-22,5-9 20,-2-3-48,2-1-41,2 0-39,2-4-125</inkml:trace>
  <inkml:trace contextRef="#ctx0" brushRef="#br0" timeOffset="137045.1557">9098 9545 217,'0'0'130,"0"0"-69,0 0-1,0 0-39,0 0-21,0 0-17,10-2 17,6 12 0,7-2 1,5 2 6,3-3-4,7 0 0,2 0-1,5 0 2,-3-1-4,-5 2 0,-5-1 0,-9 1 0,-5-1 0,-9 0 0,-3 3-4,1-3-1,-7 4 5,0 2-10,0 2 10,-4 3 33,-13 3-11,-6 2 3,-6 3-13,-4 1-4,-1 2-9,-3-1 1,-2 2 0,-1-2-7,-1 0 7,5-3-56,8-2-18,7-8-79,14-6 12</inkml:trace>
  <inkml:trace contextRef="#ctx0" brushRef="#br0" timeOffset="137464.1717">9812 9650 301,'0'0'84,"0"0"-23,0 0 35,0 0-31,0 0-34,0 0 17,-18 0-48,18 0 1,2 0-3,12 0-9,8 0 11,6 0 10,2-4-10,-2-3-5,-4 3 3,-6 3-57,-2 1 16,-5 0-37,-5 0-41,-6 12-25,0 0-37</inkml:trace>
  <inkml:trace contextRef="#ctx0" brushRef="#br0" timeOffset="137668.1588">9830 9810 130,'0'0'61,"0"0"-9,0 0-27,0 0-11,0 0 9,0 0-8,64 4 33,-37-7-47,0-4 18,-5 1-17,-5 1-2,-4 4-28,-4 1-17,0 0-22,-2 0-34</inkml:trace>
  <inkml:trace contextRef="#ctx0" brushRef="#br0" timeOffset="140406.5599">10821 9451 79,'0'0'65,"0"0"-8,0 0-36,0 0 30,0 0-17,0 0-21,-2-50 41,2 37-27,0-2 2,0-1 7,0-4-23,2-3 8,11 2-19,2-1 9,4 1-4,-2 4-6,4 4-1,-4 2 6,2 7 7,0 4-19,3 0 6,2 16 0,0 20-10,0 10 24,-9 6-14,-2 1 28,-7-2-25,-6-3 24,0-4-21,0-2-2,-10-6 11,-4 0-15,1-6 0,-2-4 0,3-7 11,1-6-11,4-8 0,6-3 3,-1-2 24,1 0-27,1-13 8,0-13-8,0-10 4,6-5-4,10-7 0,6-3 1,-2 1-1,4-1 0,-4 5 0,-1 0-8,-2 4 8,1 6-2,-3 8-20,1 5-40,-2 8-6,1 5-60,0 5-40</inkml:trace>
  <inkml:trace contextRef="#ctx0" brushRef="#br0" timeOffset="141388.1647">11571 9148 26,'0'0'104,"0"0"-41,0 0 17,0 0-54,0 0-8,0 0-18,0-5-16,1 25 16,1 11 3,4 11 30,0 7 22,0 3-40,1 1 18,-1-3-7,0-4-17,0-4 31,-3-3-15,-1 1-19,1-3-1,0 2-1,-2 0-4,-1-1 0,0-5-7,0-2-1,0-5-12,0-5-31,0-4-12,2-8-68,4-6-105</inkml:trace>
  <inkml:trace contextRef="#ctx0" brushRef="#br0" timeOffset="142266.1838">11910 9360 1,'0'0'92,"0"0"-25,0 0-2,0 0-9,0 0-37,0 0 2,-9 7-9,6 14 14,0 3 23,0 5-29,1-4 13,2 3-12,0-4-16,0-3 6,5-2-11,8-3 4,-1-3-4,3-1 4,-3-6-4,5-3 0,2-3 0,2 0 8,-2-3-4,4-10 0,-4-2 5,-3-4 6,-1 3-15,-4-2 0,-7-1 0,-1 0 9,-3-2-4,0 0 1,0 3-6,0 3 0,0 3 0,-4 6 0,1 1 3,3 5 3,-2 0-6,2 0 0,0 0-1,0 0-15,0 6-3,0 12 9,6 8 10,6-1 3,2-2-3,0 0 0,0-5 0,2 0 4,-2-3-8,-1-3-22,2-3-31,3-6-29,1-3-63,-1 0-61</inkml:trace>
  <inkml:trace contextRef="#ctx0" brushRef="#br0" timeOffset="142717.1782">12341 9267 120,'0'0'284,"0"0"-247,0 0 11,0 0-23,0 0-25,0 0-14,-5-8 5,17 9 6,2 7 6,5-1-3,0-2 4,3 1 4,3-2-8,5-2 0,-2 1 3,0-3 11,-2 0-14,-8 0 0,-2 0 2,-5 3-2,-3 0 0,-3 3 0,-2-2-4,-3 4 1,0 0 6,0 1 6,0 7 26,-5 2-28,-9 3 13,-2 2-20,-3 3 8,-3 0-9,1 2 1,0-1-9,3 0-2,3-3-50,-1 0-50,5-2-63</inkml:trace>
  <inkml:trace contextRef="#ctx0" brushRef="#br0" timeOffset="143421.1642">13355 9437 43,'0'0'181,"0"0"-132,0 0 22,0 0-51,0 0-19,0 0 16,14 0 24,7 0 24,7 0 16,6 0-57,2-2-8,6-6-16,3-3-5,-2-3 3,0 2-64,-9 2-70,-8 0 30,-10 3-63</inkml:trace>
  <inkml:trace contextRef="#ctx0" brushRef="#br0" timeOffset="143680.1637">13558 9290 241,'0'0'123,"0"0"-81,0 0-24,0 0-14,0 0 2,0 0-6,-3 103 0,3-76 5,0-3-4,0 0-1,0-5 1,0 3-3,3-6-79,8-2-23,-2-5-141</inkml:trace>
  <inkml:trace contextRef="#ctx0" brushRef="#br0" timeOffset="144395.1454">14442 8989 274,'0'0'113,"0"0"-93,0 0-20,0 0 0,0 0 25,12 121 2,-8-73 7,2 5 19,-3-5-50,0-3 40,1-4-43,1-6 5,1-1-1,0 0-2,-3 1-2,-2-4 0,1-5-1,-2 0-12,1-5 11,1-5-38,2-2 11,4-8-97,-1-4-40</inkml:trace>
  <inkml:trace contextRef="#ctx0" brushRef="#br0" timeOffset="145888.1613">14277 9098 269,'0'0'69,"0"0"-29,0 0 16,0 0-30,0 0-23,0 0-6,-41-50 3,29 45-12,-5 2 12,4 3 4,-5 0-3,1 0-2,0 0-5,-1 8 5,0 5-15,3 3 10,2 2 3,3 4 3,6 2 0,1 2 0,3 4-1,0 0 1,0 0-2,9-1 2,8-4-1,3 0 2,7-3 8,0-2 8,4 1-13,-2-3-4,-3 3 0,-6 2 3,-4-1 9,-8 4-12,-7-2 8,-1 3 14,-3 2-19,-17-1 9,-3 1 12,-2-6-20,4-5 34,4-7-26,6-1-7,5-7 12,-2-3-10,-1 0 11,2-5-12,-2-16 1,3-6 4,6-8-11,0-1-3,0-2 0,1 3-38,8 1 18,2 2-25,2 8-40,-1 5 32,0 5-34,-5 7-63</inkml:trace>
  <inkml:trace contextRef="#ctx0" brushRef="#br0" timeOffset="147232.2002">14738 9102 175,'0'0'74,"0"0"-67,0 0 17,0 0-24,0 0 3,0 0 14,20 51 22,-14-22-4,3 1 11,-2-1-31,1-1 6,-2-4-21,1-3 11,-3-1-8,3-4-1,0-2 1,2 0-3,6-4 5,0-4-5,6-1 0,-1-5 5,0 0 4,-1 0-8,-4 0 2,-4-5 1,-2-2 0,-3-5-4,-3 0 1,-1-6 8,-2-3 0,0-3-9,-4-4 0,-5 2-4,-3 0 4,-1 1-1,4 4-1,1 5 0,2 3 0,2 3 2,4 3 0,0 4 0,0-2-2,3 1-2,12 0 2,6-3-2,5 1-6,-1 0 7,-2 0-60,-2 5-16,-10 1-56,-8 0-77</inkml:trace>
  <inkml:trace contextRef="#ctx0" brushRef="#br0" timeOffset="147857.1677">15269 9040 200,'0'0'145,"0"0"-67,0 0-16,0 0-11,0 0-51,0 0-12,-4-1 10,12 2-17,8 10 19,5-1 0,4 0 4,2 0 0,4-2-4,2-2 0,2 1 4,0 0-1,-2 0-3,-3 0 0,-5 1 4,-5-4-8,-10 2 4,-4-1 0,-4 1-4,-2 3-5,0 4 9,-11 4-3,-10 6 14,-2 1-2,-5 5-9,-1 0 2,-3 4-4,2 1 7,1-3-10,0 1-4,2-2-91,2-7-51</inkml:trace>
  <inkml:trace contextRef="#ctx0" brushRef="#br0" timeOffset="150996.1558">18314 8690 89,'0'0'96,"0"0"-25,0 0 6,0 0 7,0 0-29,0 0-28,-1-7-27,1 7-1,-2 7 1,2 11 1,0 2-1,0 2 19,0 2-13,0-3-2,2 0 12,6-3-16,2-1 0,5-4 0,0-2 8,4-2-8,1-3 0,1-4 0,1-2-11,0 0 9,1-2-16,-1-11 15,-3-2-54,-4-4 15,-3 1 8,-6 0 34,-6 2-4,0 1 6,0 1-2,0 3 14,0 3-9,0 1 13,0 4 1,-1 2-9,-1-1 4,2 2-14,0 0-20,0 5 19,0 6-5,0-1 5,5-1 1,4-3 0,1 2 2,4-2 2,-2-2-3,1 2 2,-1-3 1,3-1-4,-3-2 0,0 0 0,3 0 1,-5 0 2,2 0-1,-3 0 5,-5-3 4,-1-6-9,-1-2 9,-2 1-5,0-6 7,0 3-11,0 0-2,-5-1 0,2 0 1,3 4-1,0 2 0,0 1 0,0 3-6,0-3 6,5 3-6,3-1 5,3 2-21,-2-1 15,-1-1 1,-1 1 4,2-2-1,-3-2 4,2-1-1,-1-3 6,2-1 0,-2-5-6,-1-5 0,2-3 4,-1-2-4,-2-1 0,-2 2 0,-3 3 1,0 5 4,0 5-5,0 5 14,-3 4 3,0 2 30,0 2-34,-1 1-8,4 0 4,0 0-5,0 0-8,0 0 2,0 18-24,0 12 26,0 11 0,0 2 0,0 2 20,0-1-18,4-8 11,0-1-10,-1-6 5,0-5 2,-1-2-5,1-5-1,-2-4-3,-1-2 3,0-5-6,0-1 2,0-5 0,0 0 1,0 0 0,2 0 5,-2 0 13,1 0-12,-1 0 0,0 0-7,0 0 3,0 0 19,0 0-4,0 0-7,0 0 2,0 0-8,0 0-7,0 0 2,0 0-3,0 0-6,0 0 9,0 0 0,0 0-6,0 0 4,0 0 0,0 0 2,0 0 0,0 0-5,0-9 5,0-2-12,0-4 1,2-2-10,4-4 4,2 1 2,3 4-27,1 2 21,3 5-11,-3 3 32,1 1-9,-1 3 0,1 2 9,1 0 0,0 0-6,2 7 2,-1 5 4,1 2 0,-1 1-1,0 0 2,-6 1-2,0-2-1,-3 1 2,0-3-3,-2 0 6,3-1-3,-1-4 1,2-1 1,1-3-2,2-1 0,2-2 3,-1 0-5,0 0 4,-2 0-2,-2-11 0,-3-3 5,-2 0-5,-3-3 0,0 1-4,0-1-6,0 3 6,-3 4 4,-2 2 0,-1 4 2,1 1-4,2 3-14,0 0-13,2 0 23,-1 4-5,2 10-2,0 1 13,0 0-15,0 1 15,6 0 0,6-3 0,-1-1 7,4-1-1,0-4 1,1-1 0,-1-2-5,4-4-2,1 0 0,2 0 8,4-2 1,-4-7-7,-4-5-2,-8-1 14,-2-1-9,-5-2-5,-3-5 0,0 1 6,0-4-4,0 3-2,-5 2-15,-4 4 9,-2 4-2,1 4 8,0 2 0,4 2 1,-1 3-1,5 2 5,2 0-5,0 0 0,0 0-18,0 0 10,0 7 4,12-1 4,5 1-1,3-4 2,5 2-1,1-4 10,4-1-4,-2 0-6,1 0 0,1 0 4,-7 0-1,-3 0-3,-5 2 0,-2 3 0,-4 3-4,0 3 4,-3 2 0,0 1 6,-3 1 7,-2 1-6,2-1 0,-3 2 20,2-2-22,1-2 5,0 1-10,3-3 4,5-4 2,0-1-5,3-3-1,3-3 10,3 0-4,2 0-6,1-3 0,-1-9 7,0-6 5,-4-3-12,-2-5 4,-2-2-4,-5-4-18,-2 2 13,-7 1 1,0 6 4,0 4 2,-1 9 14,-8 4 11,2 4 1,-1 2-28,0 5-6,-2 16 5,4 6-2,2 3-5,4 0 15,0-1-7,1-2 0,13-3-8,5-3-12,3-1-54,0-7-54,-3-4-102</inkml:trace>
  <inkml:trace contextRef="#ctx0" brushRef="#br0" timeOffset="170142.8963">21103 8183 20,'0'0'42,"0"0"33,0 0-8,0 0-21,0 0 19,0 0-35,0 0 7,0 0 0,6-20-22,-6 20 23,0 0-37,0 0 4,0 0-10,3 3-6,1 15 11,1 5 0,1 5 4,-3 7-4,3 4 7,-1 5 6,0 0 6,0-4-6,-1 1-13,-1-5 0,0-1 7,0-3-6,-1 0-1,-1 0 0,-1-4 1,0 1-1,0-3-15,0-5-17,0 0-46,0-2 8,0-6-70,0-6-52</inkml:trace>
  <inkml:trace contextRef="#ctx0" brushRef="#br0" timeOffset="170900.2041">21452 8358 48,'0'0'32,"0"0"-2,0 0-18,0 0 16,0 0-11,0 0 1,-22 75 17,19-51-1,1-2-25,2 1-2,0-4 3,0-1-11,2-4 1,8 0 0,2-4-2,5-2 6,0-4-4,3-2 0,4-2 15,1 0-12,0 0-3,0-8 0,-2-4-4,-2-5-11,-4 1 9,-4-2 5,-4 0-12,-6-1 10,-3 0 3,0 1 0,0-2 14,0 7-12,-3 2 13,-2 6 22,2 3-31,2 2 22,-2 0-23,0 0 1,1 15-12,-2 9-7,3 4 13,1 0 2,0-1 3,0-5-10,0-2 3,5-5 2,3 0-2,3-3 2,2-4-15,5-2-21,3-6-128</inkml:trace>
  <inkml:trace contextRef="#ctx0" brushRef="#br0" timeOffset="171418.1859">21969 8294 104,'0'0'85,"0"0"-73,0 0-7,0 0 2,0 0-6,0 0 10,34 15 8,-21-9-12,-1-1 10,1 1-3,1-2-2,4 2 7,1-1-18,5-2 9,1 0-7,-1 0 6,-6 0-11,2 2 2,-10-1-2,-1 0 0,-5 2 2,-2 0 0,-2 2-5,0 1 16,0 3-9,-9 1 35,-1 4-5,-5 1 7,0 2-25,-2 1 0,-2 0-10,0 1-2,-1 1-4,-1 1-8,-1-1-75,2-1-18,1-4-123</inkml:trace>
  <inkml:trace contextRef="#ctx0" brushRef="#br0" timeOffset="171714.1871">22408 8592 428,'0'0'1,"0"0"17,0 0-18,0 0-1,0 0 1,0 0 2,2 46 6,-12-30-8,-5-1-13,-5 3-23,1-1-33,-7-1-40,0-1-98</inkml:trace>
  <inkml:trace contextRef="#ctx0" brushRef="#br0" timeOffset="172844.6115">22834 8103 124,'0'0'79,"0"0"7,0 0-13,0 0-44,0 0 4,0 0-33,0 13 0,0 12 10,0 6 19,0 5-4,0 0-2,0 2-23,0-2 20,0 0-17,0 0 4,0-1-3,0-2-3,1-3-1,4-3 0,-4-1 1,2-4-8,0-2 7,0-4-19,0-2 10,-1-3-53,1-4 6,0-1-31,1-1-56</inkml:trace>
  <inkml:trace contextRef="#ctx0" brushRef="#br0" timeOffset="173611.1826">23164 8273 94,'0'0'103,"0"0"-30,0 0 12,0 0-69,0 0-5,0 0-11,0 3-20,3 15 20,1 3 1,2 5 11,-3 0 26,3 2-38,0-3 10,1-1-10,5-3 4,0 1 2,6-6-6,-4-4 0,0 0 10,0-4-10,-1-2 0,2-2-1,-1-2 7,0-2-4,-1 0 1,0 0-1,-6-2 11,1-7-11,-2-4-2,-1-4 0,-3-4-27,1-4-3,-3-4-41,0-1-16,0 3-31,0 3 47,0 2 71,-1 8 12,-5 2 41,4 4 72,2 2-49,0 3-29,0 0-11,0-1-36,11 2-2,5-1-1,8 0-9,4 0 5,4-1-21,-4-1-27,-3 2 15,-5-2-71,-5 2-9</inkml:trace>
  <inkml:trace contextRef="#ctx0" brushRef="#br0" timeOffset="174722.0609">23859 8141 97,'0'0'135,"0"0"-56,0 0 10,0 0-39,0 0-17,0 0-30,-9-5-3,9 5 0,0 0-1,0-2-4,0 2 5,0 0 0,0 0-10,0 0 13,0 0-3,0 0 0,0 0-12,7 0 12,7 0 0,3 5 0,2 1 8,1 0-8,1 2 0,0-2 3,5 1 1,2 1-4,3-2 0,1 1 0,-1 1-2,-6-4 6,-6 2-4,-4-3 0,-4 2 4,-4-3-4,-4-1 0,-3-1 0,0 0-4,0 1 8,0-1 2,0 0-3,0 3 1,0 3-4,-8 1 3,-5 4-2,1 2 8,-4 2-9,0 4 0,-2-1 4,-3 2-4,0-1 0,0-1 0,0 4 6,5-1-9,-2 0 3,1 0-13,4-2-34,1-1-61,2-4-52</inkml:trace>
  <inkml:trace contextRef="#ctx0" brushRef="#br0" timeOffset="176414.1482">25070 8231 92,'0'0'93,"0"0"-14,0 0-3,0 0-18,0 0-39,0 0-14,0 0 12,-61-35-16,46 35-1,-3 3 0,6 9 2,-1 3-7,2 3 7,4 3-2,0-1 1,2 0-1,5-5 0,0-2-6,0 1 1,2-5 4,11-2 2,-3 1 0,4-5-1,2-1 0,-1-2 0,5 0-4,2 0 1,2-4-5,1-6-6,1-5-27,-1-2 40,-6 2-44,-7 0 35,-3 1 10,-7 4 0,-2 2 56,0 4 26,0 3-3,0 1-13,0 0-66,0 0-15,0 5-13,0 9 12,0 3 9,0-1 7,0-3-8,0 1 7,4-3-25,6-1 16,4-4 4,2-1-5,5-3 8,0-2-16,1 0-2,2 0 6,-1-5-30,-1-7 31,-4-3 5,-3 1 9,-5-1 3,-5-1-3,-4-2 3,-1-2 22,0 1-24,0-1 6,-6-3-4,-4 7 5,1 1-6,1 2 1,4 9 5,0-2 24,4 3-20,0 3 10,0-3-18,0 3 5,0 0-18,0 0 5,2 0 4,12 0-7,7 0 10,1 0-3,4 0 0,-1 0 1,0 0-2,-2 0 1,-8 6 0,-1 4-3,-3 3-4,-5 3 0,-1 5-1,-4 0-1,-1 2 9,0-2 6,0-2-2,0-1 21,0-4-21,0-2 0,0-3-4,2-1 7,9-2 2,3-2-6,5-1 3,2-3 15,8 0-19,2-5 2,6-12-4,-4-3-8,-5-4-8,-4-3-27,-8 0 18,-8 0 24,-5 0 2,-3 3 5,0 3 29,0 8 18,-7 6 32,0 6-7,4 1-26,2 0-35,-2 0-17,-1 11-11,1 10 9,0 2-2,3 0-5,0-2 9,10-1-27,10-6 7,9-2-47,7-6 5,4-2-39,-2-4-55,-4 0-138</inkml:trace>
  <inkml:trace contextRef="#ctx0" brushRef="#br0" timeOffset="182608.1173">26884 7865 66,'0'0'126,"0"0"-61,0 0-24,0 0 0,0 0-20,0 0-18,0 0-1,5 0 2,-2 17-4,1 6 47,-2 5-27,0 5 25,0 6-20,1-3-20,0-3 8,0-1-12,0-5-1,-1-3 0,-1-1 10,-1-4-17,0-1 7,0-1-29,0-1 16,0-2-43,0-4-30,0-2-32,0-8-91</inkml:trace>
  <inkml:trace contextRef="#ctx0" brushRef="#br0" timeOffset="183229.1932">26956 7886 125,'0'0'70,"0"0"-15,0 0 0,0 0-37,0 0 6,0 0 11,46-77-28,-38 71 30,2 2-27,5-2 0,0 1-8,6 2-1,1 2-1,-1 1 0,0 0 0,-2 0-7,-5 12 7,-1 3 0,-5 4-5,-5 4-2,-3 4 5,0-3 2,-11 0 0,-2-1 1,1-5-1,0-5 0,0 1 8,-2-3-8,1-2 0,1-2-1,4-4-5,3-1 6,5-2 0,0 0 2,0 0-5,0-5-87,0-1 65,7 2 15,2 2 10,3 2-4,3 0 4,-1 3 0,2 11 11,0 2-7,2 4 2,-1-2 1,-1-2-2,-4 1 11,-2-2-16,-7-3 2,-3 1 30,0 0-32,-7 0 12,-10 2 9,-6-1-10,-4-1 24,-1-4-32,-2-1-1,7-2-1,1-5-1,3-1-44,5 0-47,2-3-82</inkml:trace>
  <inkml:trace contextRef="#ctx0" brushRef="#br0" timeOffset="183734.7132">27575 7824 110,'0'0'103,"0"0"-77,0 0-15,0 0-9,0 0 15,0 0 32,2 109-3,-5-73-15,-8 2 23,2-2-41,-1-2-3,2-1-6,1-2 3,1-4-7,1-5 0,1-1 4,3-4-5,-2-3 1,0-4 0,3-2-1,0-4-19,0-3-17,0-1-32,0 0 8,0-9 27,6-10-54,4-7-37</inkml:trace>
  <inkml:trace contextRef="#ctx0" brushRef="#br0" timeOffset="184063.6979">27607 7895 54,'0'0'77,"0"0"0,0 0-31,0 0 11,37-84-47,-28 75-6,0 3-4,-2 3 0,3 3-2,-2 0 2,1 0-14,0 13 11,0 8 3,0 8 1,0 6 48,-2 2-40,-1 4 10,-3 0-3,3-1-15,-1-1 24,-1-2-6,0-8-3,-1 0-3,2-5-7,-2-3-6,0 0 0,-1-4 1,-2-2-2,0-3 1,0-1-24,0-6-48,-10-1-61,-3-4-90</inkml:trace>
  <inkml:trace contextRef="#ctx0" brushRef="#br0" timeOffset="184266.6795">27590 8101 274,'0'0'22,"0"0"-18,0 0 0,0 0-3,79-21-2,-56 18-14,-1 2-51,-1 1-32</inkml:trace>
  <inkml:trace contextRef="#ctx0" brushRef="#br0" timeOffset="184831.6498">28063 7915 54,'0'0'60,"0"0"10,0 0 10,0 0-52,-86-42-20,67 37-2,2 5 2,3 0-5,4 0-3,2 0 0,5 0-5,-1 6-1,2 4-7,1 4 6,-1 1 7,2 4-5,0 0 5,2 4 0,7 0 6,4 1 2,2 1-7,1-3 17,1 1-12,1-2 10,-3 0-8,0-3-7,-2-1 4,-5-4-3,-1-1-2,-4-1 0,-3-3 3,0 2-1,0-3-2,0 3 0,-9-3 24,-3 0-15,-4 1 2,-4-4-11,0-1 12,-2-1-27,2-2 14,0 0-44,4 0-6,3 0-93</inkml:trace>
  <inkml:trace contextRef="#ctx0" brushRef="#br0" timeOffset="185196.3934">28282 7901 302,'0'0'57,"0"0"18,0 0-69,0 0 2,0 0-10,0 0 2,76-24 0,-59 24-3,1-1-1,1-2 2,2 0-37,1-2-10,1 1-4,-7-2-108</inkml:trace>
  <inkml:trace contextRef="#ctx0" brushRef="#br0" timeOffset="185443.2068">28373 7873 160,'0'0'48,"0"0"-34,0 0 25,0 0 1,-7 102-23,7-70-10,0-2 18,0-5-17,0 1-8,0-6 0,0 1 8,0 1-9,0-2 1,0-1 0,0-1 0,0-1-54,-5-3 3,-4-4-71</inkml:trace>
  <inkml:trace contextRef="#ctx0" brushRef="#br0" timeOffset="185633.2256">28284 8270 162,'0'0'189,"0"0"-117,0 0 43,0 0-100,0 0-14,0 0-2,31 0 10,-7 0-8,3-3-1,-3 1-35,-2 0 6,-1 0-44,-2 1 19,4-1-29,-4 2-64</inkml:trace>
  <inkml:trace contextRef="#ctx0" brushRef="#br0" timeOffset="186575.2275">28860 7892 150,'0'0'79,"0"0"-6,0 0-19,0 0 3,0 0-34,0 0 14,4-42 31,-4 36-36,0 0 3,-1 0-34,-8 0 6,-6 0-14,-3 3-15,-3 0-5,-1 3-4,2 0-28,2 0 42,5 0 7,3 0 10,2 5-3,2 5 3,0 2 0,1 3-5,2 2 4,3-1-3,0 0 2,0 2 2,2-1-1,10 0 6,6 1-5,3 4 0,3-1 7,1 2-7,-1 1 0,-1-2 0,-3 0 2,-2-2-2,-6-2 0,-3-3 1,-4-4 6,-3 0-7,-2-3 0,0 1 4,0-2 10,-7 2-11,-6 2 12,-5-5 9,-3 2-15,-2-6-6,-3 1-3,0-1-15,1-2-23,2 0-84,1 0-76</inkml:trace>
  <inkml:trace contextRef="#ctx0" brushRef="#br0" timeOffset="188254.2027">29543 7981 143,'0'0'85,"0"0"38,0 0-42,0 0-20,0 0 15,0 0-49,2-7 6,-2 7-24,0 0 3,1 0-24,-1 1 6,2 16 5,2 4-17,-1 1 26,0 4-8,0-2 0,3-1 0,1-1 0,2-2 1,2-2-1,-4-3 3,-1-2 1,0-1-5,-3-4 1,1-1 0,0 1-8,0-5 8,-1 0 0,2-1-5,-2-2-2,2 0 6,0 0 1,2-7-1,2-8-12,2-4-3,-1-6-26,-2 2 13,-4-3-40,-1-1 47,3 1 11,-2-1-18,3 4 24,-1 5-6,-2 5 11,2 5-7,0 1 10,-3 4-3,-2 2 0,2 1 3,0 0-8,2 0 5,8 10 0,-1 2 11,9 2-5,3-4-5,5 2 0,0-3 3,0-3 7,-1-1-10,-1-4 1,-4 1-1,1-1 4,-6-1-5,-1 0 0,-8 0 1,-3 0 6,-3-3-1,-3-9 5,0 0-3,0-1-7,-6-1-2,-6 4-1,-6-1-9,1 5 10,0 3 2,0 3 0,5 0-1,2 0-3,-2 13 2,3 12-3,3-1 4,1 2-5,4 0 5,-1-3 0,2-2-10,0-3 13,6-1-3,10-1 0,1-5-3,5-4-16,0-4-38,1-3-148</inkml:trace>
  <inkml:trace contextRef="#ctx0" brushRef="#br0" timeOffset="189163.1916">30465 7942 67,'0'0'58,"0"0"-44,0 0 40,0 0-22,0 0-21,0 0 8,0 0-13,-85 40 2,75-17 18,-1 4-15,5-2-2,-1 0 12,5-1-19,2-3 0,0-1-2,0-2 0,3-5-7,11-1 7,1-3 0,5-4 10,6-4-10,-1-1-7,5 0-2,0 0-35,-5-6 9,2-1 16,-6-1 13,0-3 5,-5 0 2,0-1 30,0-2 8,-5-3-13,3 1 8,-2-5-30,3 1 1,-3-3 3,-2 1-2,2 1-6,-3 1 0,-3 4 5,1 2-5,-7 1 2,2-1-2,-2 4 0,0-4 1,0 2-1,0 2 0,-3-2 5,0-2-5,-1-1 2,2 0-2,1-2 30,-2 1-25,1-1 19,-2 2 13,-1 2-23,4 2 29,-4 2-34,3 0-4,-1 2 24,-1 4-27,1 0 20,2 3-22,1 0-7,-2 6 5,1 20-28,-4 13 30,4 7 11,1 1-5,0-4-6,3-2 0,9-4 10,0-1-6,1-2-4,2-6 0,-2-2-1,5-6 6,0-5-10,2-4-20,0 0-51,-2-5 27,2-3-32,-5-2-19,0-1-73</inkml:trace>
  <inkml:trace contextRef="#ctx0" brushRef="#br0" timeOffset="189545.169">30547 7901 211,'0'0'87,"0"0"-38,0 0 17,0 0-18,0 0-33,0 0 14,9 0-26,9 0 5,6 0 4,3 0-12,10 0 0,3 0 0,2-4-10,0 1 8,-5 0-41,-4 0-26,-5-1 24,-6 3-44,-6 0-27,-9 1-37</inkml:trace>
  <inkml:trace contextRef="#ctx0" brushRef="#br0" timeOffset="190918.1987">31074 7927 226,'0'0'67,"0"0"-17,0 0-41,0 0-2,0 0-14,0 0 4,-49 76 3,43-44 14,1 1-13,4-3 29,1-4-5,0-2-17,0-6 7,0-1-8,0-6-7,7-1 0,6-3 6,-1-2 0,5-5-5,-1 0 5,3 0 11,1-4-9,2-10-7,-1-4-1,-6-5 11,0-5-9,-7-3-2,-2-5 0,-5 3-8,-1 3 3,0 5 3,0 2-1,-4 5-6,-4 4 9,2 4 0,-1 5 1,5 3 3,1 1-4,1 1 0,0 0-2,0 0-26,0 6 21,0 8 4,0-2 3,0 1-5,0-1 10,4-2-5,3-3 0,3 0 3,0-2-1,3-3 1,4-2-1,2 0 9,3 0-4,0-8-7,-3-4 0,-4-3 6,-2 0-3,-4-2 3,-1-3 4,0 1 27,-1-1-36,-3 2 9,-4 3-10,0 1 12,0 1-9,0 3 2,-3 2 1,-1 2 12,-1 4-18,2 0 0,0 0-1,3 2 7,0 0-12,0 0 6,0 0 0,0 0-10,0 0-1,0 0 6,0 0 1,0 0-13,0 5 16,4 1 1,7 0 0,3-2 1,2 2 1,-1-1-2,0-1 0,-2 3 3,-1 0-6,-3 0 3,-3 3 0,-1 2-5,0 1 0,-5 4 5,2-1 0,-2 4 6,0-1 0,0 2 1,0-1 3,0-5 6,0-1-14,0-5-2,0-4 0,0 0 7,0-2-8,3 0 1,3 0 0,3 0 12,0-3-5,3 0-7,0 0 1,2 0 15,0-9-12,-1-9-4,1-4 3,-2-4 4,0-3-7,0-1-5,-1 3-4,-1 3-51,-3 9 56,-2 4-9,-4 8 13,2 2 5,-1 1 3,0 0-4,0 0-4,-1 0 5,4 0-12,2 4 7,4 10 0,1 0 4,0 1-2,1-2-2,-4 1 0,-1-2 8,-4 1-8,-4-1 0,0 5 4,0-2 6,0 1-3,-10 4-7,-10-1 0,-5 6 12,-4 0-26,-2-1 14,-3-3-52,1-6-16,3-7-57,6-6-224</inkml:trace>
  <inkml:trace contextRef="#ctx0" brushRef="#br0" timeOffset="194056.4137">31941 8193 151,'0'0'141,"0"0"-55,0 0 1,0 0-13,0 0-67,0 0 20,0 0-14,0 0-4,0 0-3,0 0-6,0 0-32,0 0-57,0 0-227</inkml:trace>
  <inkml:trace contextRef="#ctx0" brushRef="#br0" timeOffset="206298.2152">16181 9510 37,'0'0'44,"0"0"-41,0 0 45,0 0-24,0 0-10,0 85 0,-1-70-14,-2 1 0,-3 0 1,0 2-1,-5 2 0,-1 0-69</inkml:trace>
  <inkml:trace contextRef="#ctx0" brushRef="#br0" timeOffset="209251.2002">5663 11634 29,'0'0'83,"0"0"-36,0 0 19,0 0-25,0 0 2,0 0-21,-11-36-8,6 30 18,0 0-28,1 3 13,-2-3-6,-2 3-3,-2-2-8,4 1 0,-2 0 0,-3 0-2,0 0-7,2 2 9,0 1-2,-3 1 4,2 0-17,-5 0 21,4 0-6,-2 7 0,-2 1-7,3 2 6,-1 7 1,2 2-6,2 4 6,2 3 0,4 0 0,3-1-5,0-2 8,0-4-6,3-1 3,7-5-3,5 0-7,0-3 15,0-2-5,4-3 1,-2-1 4,2-4-5,0 0 0,1 0 5,-1-9-1,-2-5 1,-1 1-5,-4-2 7,-3 1-1,-5 2-6,-2-3 1,-2 1 5,0 2 1,0-1-4,0 4-3,0-3 0,0 4-3,0 1 3,0 2 0,0 3 3,0 1-7,0 1 4,0 0 0,0 0-2,0 0-24,0 0 20,0 6 5,6 2 1,0-3-3,3 2 3,-2-3 0,2-1 3,-1 1-1,2 0-2,-1-4 0,2 0 0,-1 0 2,-1 0-2,3 0 0,0-5 6,-3-1-3,1 0-6,2-2 3,2 0 0,2-3 1,-1-1-1,7 0 0,-2-2 0,4 4 3,-2 2-3,-3 4 0,-5 2 7,-5 2-7,1 0 0,-1 0 0,-1 3-1,-2 5 0,1 0-1,-1 2 2,-3 0 0,3 1 4,-3 1-4,0-1 0,0 0 4,-3-1 4,2-2-5,-2 3-3,0-2 0,0 1 10,0-3-10,0-3 0,0 3-1,0-4 4,0-2-3,0 0 3,0-1-2,0 0 15,0 0-2,0 0 8,0 0 21,0-5-42,0-11 2,0 3-3,0-6-16,0 3 9,1 1-19,6-1 22,1 0-8,1 3 1,1 0 3,2 2 3,-1 0 5,0 4 0,0 0 0,1 2 2,0 0-5,-2 5-3,-2 0 4,5 0-4,-4 2 0,2 8-1,-1 2 9,-1-1-2,0 3 4,0-3-1,0 1-3,-2 1 0,1-3 0,4 1 4,-5-3-4,1 2 0,0-1-18,0-3-78,4-3-73</inkml:trace>
  <inkml:trace contextRef="#ctx0" brushRef="#br0" timeOffset="209824.1594">6546 11569 82,'0'0'118,"0"0"-82,0 0 14,0 0-22,0 0-27,0 0-2,-35-10-8,27 10 9,-1 0-4,0 3 7,0 7-3,0 4 9,3 1-5,0 2 3,6 1-7,0-2-1,0 0-3,0 1 8,9-2-4,0 1 0,0-5 5,0-1-12,0-6 7,2-3 0,0-1 3,-2 0-2,2-5 11,1-14 8,-2-3-19,-1-7 20,3-5-19,0-2 6,0-2-5,-3 2-1,-3 0-1,-3 1 12,-3 0-4,0 2 28,0 3 0,0 5-6,-5 5 22,1 8-15,-2 5-2,4 5 16,-1 2-38,1 0-14,0 16-20,2 14 20,0 14 0,0 3 0,0 1 0,4-6 1,8-6 0,2-4-1,2-4 0,1-3-18,2-4 13,3-6-42,2-5-7,3-7-49,3-3-74</inkml:trace>
  <inkml:trace contextRef="#ctx0" brushRef="#br0" timeOffset="216954.4373">8722 11181 42,'0'0'124,"0"0"-78,0 0 4,0 0 15,0 0-54,0 0 6,0 0-3,0 0-11,3-3-6,0 4 6,1 13 15,2 4 15,-2 5-16,4 2 17,-2 6-12,1 0-18,-1 1 18,-1-1-15,-1 1-2,1-2 5,-4-2-7,2 0-3,-1-3 0,-1-2-7,1-1 1,0-4 1,-2-3-42,0-4 2,0-5-30,0-6-50,0 0-89</inkml:trace>
  <inkml:trace contextRef="#ctx0" brushRef="#br0" timeOffset="217419.5721">8735 11083 12,'0'0'62,"0"0"-20,0 0 4,0 0 6,0 0-15,0 0-2,70-80-4,-53 74-27,-3 5 30,0 1-30,5 0 1,-4 6 3,3 11-3,-3 1-5,-5 3 6,-2 0 6,-4 0-13,-4 0 1,0 0 0,0 0-3,-9 0 3,-8 0 0,-2 0 10,-3-1-10,0-4-23,7-2 1,-1-5-11,5-1-16,3-4-87</inkml:trace>
  <inkml:trace contextRef="#ctx0" brushRef="#br0" timeOffset="218262.2203">9042 11506 188,'0'0'9,"0"0"-9,0 0 25,0 0 3,0 0 18,0 0-31,42 9 8,-28-9 8,-3 0-19,1 0 19,0-3-13,0-1-17,-1-4 25,-1 0-23,-4 0 4,3-5-3,-6 0 14,0-2-15,-3-3-3,0 0 1,0 0-10,-6 0 3,-8 1-7,1 0-3,1 4-14,-1 4 23,5 3-4,1 3 2,1 1 2,1 2 4,1 0 3,3 0 0,-1 0-2,2 0 0,0 0 0,0 0 2,0 0-10,0 0 0,2 4 10,9-1-7,3-2 12,2 0-5,2-1 12,6 0-10,1 0 24,2 0-25,0 0 14,0 0-7,-5 0 0,-1 0-8,-3 0 0,-6 3 5,-3 11-5,-3 3 3,0 1-3,-5 3 7,-1 0 4,0-3 0,0-3-11,5-2 3,-2-2-3,3-1 0,0-2 0,4-2-7,-1-2 5,0-2-8,3 1-19,0-1-34,0-1-6,4-1-83</inkml:trace>
  <inkml:trace contextRef="#ctx0" brushRef="#br0" timeOffset="220240.892">9718 11318 235,'0'0'4,"0"0"14,0 0-17,0 0 15,0 0 9,0 0-23,-45 84 16,45-67-10,0-1-8,0-2 26,0-4-17,6-1 4,5-1 7,-2-2-18,4 0 17,2-2-16,-1 1 0,2-2 8,-4-1-11,-2-2 2,-1 0 3,-3 0 4,-3 0-2,0-8 4,-1-2-11,-2-7 20,0-1-20,0 0-2,0 0-3,-5 0-30,-2 2 23,-4 3 5,4 5 7,1 4-10,0 1 7,3 3 3,3-1-5,0 1 5,0 0-7,0 0-30,0 0-13,0 0 40,0 0 1,6 0 9,3 0-1,7 0-1,1 0 2,2-5 0,6-4 0,-1-1 10,-1-3-8,-1 0-1,-4-1 7,-2 0-7,-4-3 11,0-3-1,-4-1-4,-2-1 19,-5-3-18,-1 3 6,0-1 8,0 1-15,-6-1-7,-3 5 0,0 3 2,2 4 7,1 4 7,3 4-1,0 2 15,3 1-30,0 0 2,0 0-2,0 1-22,0 17 18,0 10 1,9 7 3,7 4 14,-1 5-12,0-2 12,-1-1 11,-3 0-17,-2-5 5,0-2-10,-1-2-3,2-5 1,-2-1 2,-2-5-3,-2-5 0,2-2 0,-3-5-3,0-4 3,-2-3 0,1-2-4,1 0-4,0 0 5,5-9 3,-1-10-2,0-5-8,-2-4-35,-4 3-19,-1 3 44,0 3 2,0 6 18,0 5 15,0 2 22,-1 3 5,1 3-30,0-2-10,0 2-2,0 0-14,0 0-19,3 0-9,13 0 42,-1-2 1,4 0-1,-2-1 0,1 3-1,-3-1 5,0 1-4,-6-2 0,1 2 1,5 0-5,6-1 4,1 1 0,5-2-4,-3-1 6,-5 0-2,-7 1 0,-6 1 1,-3 0 2,-3 1-3,0 0 15,0 0 29,0 0-18,0 0 7,0 0-17,-10 0-9,-3 0-11,-1 2 4,2 9 0,-4 4-2,2 6-2,1 0 1,2-1 3,5 0 0,3-6-10,3-3 10,0-2 0,0-1-6,3-5-4,5-1 8,1-2-4,3 0 6,0 0 8,0-10-1,1-5-4,-1-1-3,-2-1 1,-4 0-1,-1 2 0,-1 3 2,-2 4 7,-1 5 8,-1 3 14,0 0-12,0 0-19,0 0-15,2 10-16,1 1 31,3 2 0,0-3 0,3-2 0,-3-2-3,1-2-8,0-2 11,-1 0 0,2-2 1,4 0 2,6 0-1,6-5-1,10-8 6,3-4-5,6-4-4,-4-5 1,-7-1 1,-7-2-7,-7-1 7,-5-2 0,-10 1-3,-3 1-3,0 2 6,-16 0 0,1 6 5,-1 1 16,2 5 1,1 6 8,8 5 28,1 2-58,1 3 27,3 0-27,0 0 1,-2 0-9,2 10-1,0 14 9,0 11-11,0 5 18,0 2-7,0 0 0,0-3 0,9-4 0,3-5 0,-1-4 5,-1-4-3,2-4 6,-3-1-13,3-5 5,0-3 0,-2-2 0,-2-5 0,4-1 0,-5-1 6,-1 0 7,-3-3-11,2-10-2,-4-6 8,-1-1-19,0 0 7,0 5-19,0 3 14,0 6 7,0 3 0,0 0 2,0 3 0,0-1 2,0 1-2,9-2 0,3-1-2,3-2-2,0 3-31,1 0-39,1 2 0,-1 0-14,-2 0-84</inkml:trace>
  <inkml:trace contextRef="#ctx0" brushRef="#br0" timeOffset="220459.8732">11215 11397 469,'0'0'148,"0"0"-130,0 0 28,0 0-28,0 0-18,0 0-29,0 0-30,0 0-76,1 0-45,-1 0-82</inkml:trace>
  <inkml:trace contextRef="#ctx0" brushRef="#br0" timeOffset="221888.2159">11859 11158 101,'0'0'73,"0"0"13,0 0-16,0 0-9,0 0-7,0 0-40,-33-7 6,23 7-1,-2 0-11,-2 13 2,0 5-6,5 2-4,1 2 6,6 0 7,2-3-13,0-2 0,2-4 2,12 0-2,2-5 0,2-2 14,7-1 7,1-5-17,-4 0 3,-1 0-7,0 0 3,-2-11 1,-1-1-4,-3-1-7,-8-2 2,-4 0-7,-3-2 8,0 2-6,-9-1-7,-8 1 13,-2 2-22,2 6 10,2 0 16,4 3-13,5 1 2,2 2 3,4 1-25,0 0 19,0-2-21,0 2 3,4-3-14,14 1 16,5-6 30,7-1 0,-2-5 0,-1 2 8,-5-1-7,-1 0 1,-6 2 10,-3-3-8,3-1 19,-5-2 12,-4-2-12,0-1 4,-3-2-18,-3-2-1,0 3-7,0 0 10,0 3-11,0 2 8,-5 6-1,1 4 50,0 3-22,4 3-3,-2 0-31,2 0-1,0 17-13,0 9 9,6 11 4,4 8 21,0 3-1,0 5 15,3 2 13,-1 2-46,2 2 29,-7 0-13,-1-2-15,0-4 18,-3-6-21,3-7 1,0-5 3,-3-2-4,2-3 0,-2-2-1,0-3 2,-2-9 0,1-4-1,-1-9 0,1-2-1,-2-1 1,1 0 0,3-7 3,1-15-3,-1-10-1,-1-6-30,2-2-2,-5-1 8,0 3-18,0 7 41,0 4 1,0 4 2,0 5 10,0 3-7,3 3 0,0 4 0,4 3-2,2-2-4,8 1-5,7-1-1,2-2 1,6 2-28,-4-4-69,-3 3 7,-5-2-59</inkml:trace>
  <inkml:trace contextRef="#ctx0" brushRef="#br0" timeOffset="223721.2364">13182 11038 125,'0'0'88,"0"0"-34,0 0 38,0 0-61,0 0-20,0 0 2,-37-12-7,25 12-6,-1 11 3,1 3 0,-2 6-3,5 3 0,3-2 0,-1 2 0,7-3 6,0-1 11,0-3-16,12-3 9,3 0-3,7-6 6,2-2-6,0-4 0,-3-1 5,4 0 1,-1 0-12,-3-6 1,-5-3 5,-2-2 3,-7 1-10,-4-2 2,-3-1 4,0-1-9,-1-1 3,-14 1-24,3-1 23,-3 2-36,5-1 11,2 4 13,5 2-11,3 1 12,0 2 0,0 0 12,0-1-10,9 2 0,7 0 9,5-3-1,2 1 1,7 1-1,2-3 4,4 0-2,6 1 8,-3-1-2,0 3-6,-4 0 6,-5 2 0,-4 1 11,-9 2-17,-6 0 0,-2 0-1,-6 0 5,3 0-4,-6 0 0,0 0 4,0 0 14,0 0-3,0 0 3,0 0 12,0 0-29,0 0 17,-9 0-7,-5 0-2,-3 0-9,-3 0 0,2 7 0,3 0-7,0 3 5,5 2-1,0 1 2,4 2-6,0-1 4,1 4 3,5-1 0,0 0-7,0-1-4,0-2 11,11-2 0,-1 0 1,2-2-1,-2 1 0,4-2 0,-1 0-2,3-3 6,1-3-4,4-2 0,0-1 4,-3 0-2,1 0 1,-1 0-3,0-4 8,1-5-7,-1-3-1,1 0 0,-2-3-10,2 0-3,-2 0-29,-2-2-5,0 1 15,-2-1-14,2 2 36,-2-1 10,-1 2 0,3-1 4,-3 0-1,0 1 5,3 4 8,-1-1-11,-1 4-3,0-2-2,4 3 6,-4-1-6,2 2 0,-1 0 0,-4 2 0,0 0 0,-4 1 0,-1 2-1,-4 0 5,-1 0 2,0 0 20,0 0 14,0 0-8,-6 0-25,-7 4 1,-5 5-8,-1 1 0,1 2-4,-5 2 7,4 3-3,-1 1 0,3 3 3,3 1-9,4 0 5,4-1 1,4-1-7,2-2 7,0-3 0,0 1 13,12-3-13,3-3 17,1-1-8,3-2-4,3-4 11,5-3-16,-1 0 1,4 0-1,0-6-14,-6-2-28,-1 1-18,-7 2-17,-7-1 19,-2-2-88</inkml:trace>
  <inkml:trace contextRef="#ctx0" brushRef="#br0" timeOffset="225932.2328">14458 10988 36,'0'0'71,"0"0"22,0 0-31,0 0-1,0 0-26,0 0 13,0 0-34,0 0-14,0 2-3,0 10 3,0 3 5,0 3 26,0 0-30,0 2 17,0-2-10,0-1-5,0-1 15,9-4-6,0 1-6,3-1 13,0-2-17,0-3-2,4-4 0,1-2 5,0-1 6,0 0-8,-1 0-2,-1-4 11,-3-7-10,-1-3-4,-1-3-2,-1-1-22,-3-3 24,-3 1-14,-3-1 10,0 2-11,0 2 17,0 2 0,-2 3 0,1 4 5,-2 3-3,3 1-1,-2 4 1,2 0 8,0 0-10,0 0-12,0 5 5,0 8 5,9 1 2,2 1 0,4-1 0,-2-3 6,2 3 0,2-3-6,-3-1 0,-2-1 12,0-1-10,-3-1-2,0-2 2,3-2-2,-1-1 1,2-2-1,2 0 0,2 0 9,2-7-5,-3-5-2,-2 0 0,-5-3 5,-5 0-4,0-3-3,-4-1 0,0-3-7,0 0 0,-7-1 7,0 5 0,-3 0-11,-1 6 2,2 1 9,1 4 0,2 4-2,3 0-2,2 1 4,-2 2 0,3 0-2,0 0-1,0 0-1,0 0-5,3 0-4,9 0 11,1 0 2,5 0 0,1 0-1,-2 0 2,1 0-1,-2 4 0,2 0 10,-3 0-2,1 2-8,-2 4 0,-1-2 1,-2 5-1,-2 2 0,-2 1 0,-3 2 6,-1 0-6,1 2 1,-1-2 17,1-2 13,1 0-30,3-3 3,0-1-4,1-3 9,0-4-8,4-1 0,-1-4 4,6 0 2,0 0-5,3-3-2,3-7 0,-2-4 8,-4 0-7,-2-1-1,-4-1 4,-4-2 2,-3-2-3,-3-1-3,-2-4 0,0-1 5,0 1-5,-9 2 0,-1 5 0,-2 3-4,0 6 4,3 3-4,1 5 0,4 1-29,3 0 32,1 0-2,0 0-22,0 0 19,0 0-22,0 5 24,0-2 2,5 2 1,5-2 0,2 0 1,2 0 0,1 0 7,3 0 0,-1 0-7,1-3 9,1 1 0,-1-1 8,0 0-10,-5 2-7,2-2 26,-3 0-26,-1 0 0,0 2-1,-3-1 9,-1 1-8,1 2 0,-4 3 0,1 4-13,-2 3 14,3 2-1,-3 4 0,-2 1 6,1 0-1,-1-1-2,2-2 1,4-4 20,-2 1-19,4-4-5,-3-2 2,3-3 14,-2-1-16,4-4 0,4-1 5,1 0 11,8 0-12,0-12-1,0-5-3,-2-4 5,-1-1-6,-4-5 1,-3-3 0,-3-2-10,-5-1 10,-2 4 0,-4 7-5,0 5 5,0 7 0,0 4 0,-5 4 0,0 2-12,0 0-3,-1 11 15,2 11-3,1 9-3,1 1 6,2 3 0,0-2 0,0-3 21,9-4-20,2-3-1,2-4 0,2-5 12,1-4-12,0-5 0,3-5 2,3 0-14,1 0-16,4-15-1,-2-5-55,-4-4-98</inkml:trace>
  <inkml:trace contextRef="#ctx0" brushRef="#br0" timeOffset="227409.2313">16126 10859 50,'0'0'69,"0"0"-15,0 0-19,0 0 23,0 0 0,0 0-16,0 0 25,-2-15-18,2 12-11,0-2-11,0 1-23,8-2-6,1-2 2,2 5 0,0 3 11,1 0-11,0 0 0,-3 3-6,3 11 7,0 1-1,-3 5 0,-2-1 3,-2 2-5,-2-1 2,-3-2 0,0 0-3,0-3 3,0-2-2,-1-1 2,-4-4 0,2-2 3,0-3 4,3-3-5,0 0 2,0 0 5,0 0-9,0 0 1,0 0 5,0-9-2,0-9-4,1-6 0,7-3-4,4-4-12,0 3-10,1 2-15,-2 10 30,-4 4 8,1 4 6,-3 5-3,0 2 0,-1 1 3,2 0-7,2 0 3,4 9 0,-3 6 1,-2 0 3,1 3 7,-3 0 11,0-1-17,0-1 13,1-2-17,1-1 3,3-1-1,1 0 1,1-3-3,0-1 4,0-2-4,2-4-4,0-2-31,2 0-21,-1 0-25,0 0-45,-1-11-87</inkml:trace>
  <inkml:trace contextRef="#ctx0" brushRef="#br0" timeOffset="228009.2422">16781 10756 145,'0'0'131,"0"0"-111,0 0 33,0 0-53,0 0 3,0 0 0,-58 47-1,50-24 6,4 2 22,2 2-22,2 2 16,0-4-24,0-5 3,2 0 17,8-5-10,4-5-1,1 1 3,1-7-2,6-2-10,2-2 0,6 0 8,1-2 5,2-11-13,-4-2 3,-4-3 3,-2-3 7,-3-2-5,-1-3 8,-3-1-15,-5 0 22,-6 2-19,-4 2-2,-1 1 4,0 5-4,-6 2-2,-7 6 0,1 4 0,-1 5 4,1 0-4,3 2 2,0 14-7,8 4-10,1 6 14,0 1 1,0-2 0,0 0-6,7-4 8,5-5-2,1-1 0,5-3 5,4-4-5,0-4 0,4-4-14,6 0-9,-1 0-79,-1-3-43</inkml:trace>
  <inkml:trace contextRef="#ctx0" brushRef="#br0" timeOffset="229480.0375">17673 10740 159,'0'0'108,"0"0"1,0 0 3,0 0-21,0 0-90,0 0 6,-28-9-7,13 27 7,1 6-4,4 3-3,1 2 0,6-1 4,2-2 1,1-3-10,0-4 5,0-2-1,6-6-4,7-1 5,4-6 0,5-4 13,3 0-10,3 0-3,4-10 0,-4-4-21,-4 1 14,-8-1-13,-6 1 20,-5-1-3,-5-1 8,0 0-5,0 0 0,-4 1 0,-8 2-5,0 3 5,-1 2 0,2 2-5,3 2 9,5 2-4,-1-2 0,3 3 7,1-2-19,0 1 12,0 1-18,0-2-3,0-1-25,3 0 20,9-3 25,0 0 1,2-2 0,-2 1 3,-2-1-2,1-2 2,-2-2 8,0 0-5,1-6 9,-3 0 2,-4-3 12,0-5-21,0-1-2,0-5-6,-2-1-1,-1-3 1,0 2-2,0 5 6,0 6 2,0 8-3,0 8 12,0 2 21,0 4-23,0 1 14,-1 0-27,1 0-24,0 17 17,0 17 0,0 20 7,1 8 32,9 4-30,-2 0 44,-2 1-22,2 0-22,-1 1 33,-1-2-30,0-4-5,-2-7 6,-1-5-1,0-5-5,0-6 0,1-2 2,-2-7-7,-2-5 8,0-4-3,0-4 0,1-6-1,-1-5 1,2-5 0,-1-1 5,-1 0-1,0 0-2,2 0 10,1-17 17,2-5-27,1-10-4,2-1-12,-5-3-29,0 0 43,0 0-8,-3 1 8,3 5 0,2 7-18,-2 9 15,3 4 2,4 3-13,4 1 14,7 1-51,7 2-17,2 2-13,-1-2-88,-2 2-173</inkml:trace>
  <inkml:trace contextRef="#ctx0" brushRef="#br0" timeOffset="230195.7692">18728 10282 239,'0'0'148,"0"0"-118,0 0 7,0 0-23,0 0-10,1 103 52,3-52-48,-3 4 28,1 3-8,-1-8-17,3-6 28,1-3-39,1-2 0,0-1 3,1-2 8,0-4-17,-1-4 6,2-5-19,-2-3 16,-1-7-23,2-4-32,0-4-25,2-5-47,2 0-73</inkml:trace>
  <inkml:trace contextRef="#ctx0" brushRef="#br0" timeOffset="231153.0518">19159 10593 79,'0'0'106,"0"0"-23,0 0 23,0 0-37,0 0 7,0 0-39,2-26-27,-2 20 10,0 2-16,0-4-4,-3 2 0,-8 1-20,-4 4 15,-1 1 5,-5 0 0,-3 3-5,3 10 8,0 4-4,2 2 1,4 6-2,3-1-3,5 2 5,2 1 0,5-4-6,0 0 3,0-4 2,2-3-3,8-4 3,3-5-4,-1-1 5,3-5 0,3-1 4,5 0-4,0-5-3,3-11-2,-4 0-47,-1-1 48,-3-1-9,-9 2 13,-5 1 8,-4 1 1,0 2 13,0 5-2,0 4-9,0 1 45,-4 2-56,2 0 4,2 0-11,0 11 1,0 7 6,0-3-10,3 1-27,10 0 7,6-6-19,1 1-16,2-6 28,4-2-50,-3 1-58</inkml:trace>
  <inkml:trace contextRef="#ctx0" brushRef="#br0" timeOffset="231683.2331">19483 10423 113,'0'0'0,"0"0"10,0 0 15,0 0 19,0 0-19,0 0 18,57 49-11,-37-37-16,3 2 10,4-4-24,2 0 36,4-3-33,0-3-2,0 2 3,-3-1-4,-3-1-2,-6 1 0,-2-2 4,-3-3-4,-8 1 0,-4-1 0,-2 2-4,-2 0 3,0 2-6,0 5 7,-9 3 20,-11 5 30,1 1-19,-2 1-9,-3 2 13,2-1-33,2-1-2,1-2 0,1 1 0,3-3-7,3 1-6,4-1-63,1-4-10,6-1-86</inkml:trace>
  <inkml:trace contextRef="#ctx0" brushRef="#br0" timeOffset="233201.2341">20572 10570 276,'0'0'49,"0"0"24,0 0-37,0 0-35,0 0-1,0 0-1,-2 9 1,2-6 0,0 0-1,3 0-2,4 0 6,-1-3-3,5 0 12,3 0-3,5 0-4,-1-5-5,1-5-1,-1-4-2,-4 1-22,-1-4 5,-5 3 12,-4 0 2,-1 1 6,-3 3 0,0 4 2,0 1 40,0 2-14,0 3-8,0 0 6,0 0-26,0 0-3,0 0-6,0 6-24,0 11 29,0 4 8,3-3-4,2 0 0,1 0-2,2-3 1,1 1 1,1-5 0,1-1-6,-2-2 9,0-3-3,1-2 0,3-3 4,0 0-9,3 0 5,2-6-28,-1-6 20,-3-2-28,0-2 16,-2 1 15,1-2-21,1 4 26,1 1-1,-3 4 0,1 2 1,-2 3 12,-1 3 17,0 0 7,-1 0-35,4 8 18,-2 2 2,-2 2-14,0 0 25,-3-1-27,0-2-3,-3-2 4,-3 1 0,0 0-6,0 2 0,-1 1-8,-13 1 2,-2 0-67,0-3-44,-3-5-150</inkml:trace>
  <inkml:trace contextRef="#ctx0" brushRef="#br0" timeOffset="233431.2368">20807 10264 38,'0'0'256,"0"0"-256,0 0-13,0 0-19,0 0-64,0 0 5</inkml:trace>
  <inkml:trace contextRef="#ctx0" brushRef="#br0" timeOffset="234868.1882">22213 10498 400,'0'0'60,"0"0"-26,0 0 8,0 0-36,0 0-6,0 0 0,10 0-2,-8 0-6,4 0 8,1 0 0,4 0 7,4-8-1,-2 1-6,5-4 0,-3-2-10,3-1-34,-4-3 16,-1 1-2,-3-5 20,-4-3 7,-2 0 3,0-2 0,-1 0-6,0 3 5,-2-3-2,2 2 3,-1-2 0,-1-1 4,2 1 2,-1 2 22,-1 6-2,1 6-25,-2 2 15,0 2-16,0 4 8,0 2-4,0 2-4,0 0-9,1 11 6,5 17-21,0 13 24,0 7 29,0 6-12,-3 3 25,0 4-20,0 2-2,1-1 7,-1-4-26,2-5 9,-2-7-10,0-3 3,0-4 0,0-3-3,0-1 0,1-3-3,2-3 7,-1-4-4,-1-7 0,-1-7 0,-1-3-7,-1-5 7,1-3 0,-2 0 10,1 0-5,2-8 7,3-13-12,1-7-6,1-7-1,-3-2-29,1-4-8,-5-2 15,1-3-28,-2 0 17,0 2 10,0 0 14,0 5 15,0 4 2,0 8 21,0 5 18,0 7-13,0 3-5,2 0-22,10 3 0,7 1-9,3 4 9,0 4 0,-3 0-3,-2 0 3,-4 8-4,-5 8 3,-2 0-7,-3 4 4,-3-1 8,0 4-1,0-4-2,0 0 7,-12-3-16,-6 0 1,-4-3-64,-1-3-34,1-4-186</inkml:trace>
  <inkml:trace contextRef="#ctx0" brushRef="#br0" timeOffset="236515.2279">23019 10518 13,'0'0'67,"0"0"26,0 0-33,0 0 12,0 0-30,0 0-11,-34-53-11,23 50 9,0 0-21,-2 3-4,0 0-2,-4 0-2,2 11 0,-1 6-8,2 1 8,1 3 0,6-3 3,1 0-13,6 0 4,0-2 5,0 0-2,0-4 1,4-1 2,8-4 0,3-6 1,2-1 6,5 0-3,3 0-4,2-5 0,0-8-16,-5 0 8,-5-2-12,-7 3 20,-3 0 10,-7 3-5,0 2 41,0 3 19,0 1-38,0 3 17,0 0-34,0 0 0,0 0-10,0 0-13,0 9 13,0 7-5,0-5-18,0 2 16,9-3-22,4-1-25,4-2 9,5 0-63,3-4-63</inkml:trace>
  <inkml:trace contextRef="#ctx0" brushRef="#br0" timeOffset="241054.2428">9969 12289 154,'0'0'114,"0"0"-40,0 0 5,0 0-25,0 0-7,0 0-31,0 0-16,1 0-2,-1 12-14,0 3 16,0 2 0,0 1 5,-3 3 5,-7-2-10,4 2-54,-5 0-55,4-4-38</inkml:trace>
  <inkml:trace contextRef="#ctx0" brushRef="#br0" timeOffset="241277.2429">10158 12304 292,'0'0'112,"0"0"-108,0 0-8,0 0 8,0 0 3,0 0-7,14 65-8,-14-46-3,0 2-46,-2-1-57</inkml:trace>
  <inkml:trace contextRef="#ctx0" brushRef="#br0" timeOffset="241867.2451">12202 12088 364,'0'0'45,"0"0"-30,0 0-26,0 0 12,0 0-1,0 0 5,3 65-5,-4-45-22,-8 1-31,1 0-49,-2-3-45</inkml:trace>
  <inkml:trace contextRef="#ctx0" brushRef="#br0" timeOffset="242065.2447">12344 12120 332,'0'0'10,"0"0"-10,0 0-8,0 0 8,0 0-59,4 80-17,-4-60-85</inkml:trace>
  <inkml:trace contextRef="#ctx0" brushRef="#br0" timeOffset="242807.1991">15752 11921 180,'0'0'159,"0"0"-129,0 0 25,0 0-14,0 0-41,0 0 4,0 25-4,0-15 0,0 1 6,-2 1 1,1 0-7,-2 2 1,1-1-4,1 0-57,1-3-83</inkml:trace>
  <inkml:trace contextRef="#ctx0" brushRef="#br0" timeOffset="243026.1877">15969 11913 309,'0'0'31,"0"0"-18,0 0-13,0 0-1,0 0-2,0 0 1,8 46-2,-8-23-35,-8-4-60,-4 3-106</inkml:trace>
  <inkml:trace contextRef="#ctx0" brushRef="#br0" timeOffset="243969.1259">18209 11742 143,'0'0'177,"0"0"-138,0 0 17,0 0-8,0 0-45,0 0-3,-17 47 16,13-32-11,-3 0 3,0 0-1,3 2-7,-4-2-3,5-3-63,2-1-74,1-7-153</inkml:trace>
  <inkml:trace contextRef="#ctx0" brushRef="#br0" timeOffset="244182.1126">18421 11700 235,'0'0'154,"0"0"-149,0 0-5,0 0 28,0 0-21,0 0 6,-21 74-13,13-51-6,2-1-35,0-1-73,2-1-124</inkml:trace>
  <inkml:trace contextRef="#ctx0" brushRef="#br0" timeOffset="244945.0669">19168 11353 20,'0'0'173,"0"0"-156,0 0 11,0 0-12,0 0 54,0 0-30,30 110-3,-23-78 16,-2 4-26,2 2-15,-1 1 15,2 2-22,2 0 8,-2 1-13,-1-4 4,-2-1-5,-4-1 1,-1-1 0,0-2-6,0-1-1,0-2-26,0-5 16,0 0-42,-1-7 17,1-7-52,0-4-52</inkml:trace>
  <inkml:trace contextRef="#ctx0" brushRef="#br0" timeOffset="245862.0083">19519 11452 225,'0'0'74,"0"0"-8,0 0-21,0 0-8,0 0-35,0 0-2,0-3 0,0 3-7,0 1 1,0 16 3,1 7 3,2 5 28,-1 4-26,4 1 4,-3 2-6,0 2 10,0-3-9,-1-2-1,1-4 2,-1-6-3,-1-2 1,2-5 0,-3-4 0,0-3 4,0-5-6,0-2 2,0-2 0,0 0 20,0 0-18,0 0 21,0-3-7,2-12-5,1-5-15,5 1 4,-1 1 0,6-4-17,2 6 10,2 0 4,-1 2 3,3 2-3,2 4 1,-4 4 2,2 4 0,-2 0-11,-1 0 11,0 12 0,-4 3-2,-4 1 5,-5 2-4,-3 2 1,0-2 0,-6 2 4,-11-1-4,-4 1 0,-2-1 0,-3-2 8,4-2-8,-2-3 0,3-3-22,4-4-23,1-5-89,4 0-87</inkml:trace>
  <inkml:trace contextRef="#ctx0" brushRef="#br0" timeOffset="246679.2459">19934 11505 116,'0'0'100,"0"0"-67,0 0 48,0 0-26,0 0-5,0 0-43,-7-11-4,7 11-3,0 0-19,0 0 9,8 1 10,5 7 0,4 1 3,4 0-1,2 0 4,6 0 4,2 0-4,3 2-7,-1-2 1,-1 2 0,-6 0 0,-6-1 1,-4 1-1,-7-3 0,-4-1 0,-2 0 0,-3-3 0,0 5 2,0 2 3,-6 2-3,-9 1 4,-6 2-1,-3 1 0,-6 3-5,1-1 0,0 2 0,3-3-5,1 0 5,3 0-5,0-1-5,4 1-34,1-3-2,7-2-45,5-5-100</inkml:trace>
  <inkml:trace contextRef="#ctx0" brushRef="#br0" timeOffset="247840.2509">20860 11682 118,'0'0'61,"0"0"14,0 0-10,0 0-29,0 0-31,0 0 25,9 31-29,-2-30 0,2-1 10,3 0-8,3 0 4,3 0-1,-3-9-1,3-5-10,-3-2 1,-1-2-39,0-2 26,-3 2-14,-3 4 19,-2 4 2,-4 2 10,-1 5 13,-1 2 6,0 0 22,0 1-6,0 0-26,0 0-9,0 7-11,0 11 11,-4 4-1,2 3 1,2-1 0,0-5-1,0-2 2,0-4-4,0 1 3,6-3-4,4-4-2,1-3 6,1-4 0,6 0 8,3 0-3,1-4-10,4-10-5,-3-2-23,-1-5 16,-2-3-6,-2 0 0,-3 3 6,-3 5 5,-3 8 12,-6 3 20,-1 5 40,-1 0 16,2 0-66,3 0 0,3 12 8,1 5-10,1 2 18,1-1 1,-3 1-18,-2-5 11,-2 0-20,-4-2 1,-1 0 1,0-1 7,0 1-9,-10-4 0,-8 3-2,-3-3-47,-1-3-91,-1-3-50</inkml:trace>
  <inkml:trace contextRef="#ctx0" brushRef="#br0" timeOffset="248066.1421">21055 11438 519,'0'0'28,"0"0"-14,0 0-14,0 0-19,0 0-127,0 0-44,14 2-16</inkml:trace>
  <inkml:trace contextRef="#ctx0" brushRef="#br0" timeOffset="249452.2314">22306 11688 270,'0'0'3,"0"0"7,0 0 3,0 0 27,0 0-40,0 0 22,69 20-14,-53-20 0,-3 0 1,-1 0-9,0-5 0,1-3 13,2-6-11,2-2-2,-2 1 0,-2-1 3,-3-2 2,-2 0-3,-2-3 0,-2-3 8,-1 0-8,-3 0-2,0 0 0,0 2 2,0 3-2,0 6 0,-7 0 12,3 3 39,-3 2-50,4 2 6,0 2-7,0 2 1,2-1 2,-1 3 3,2 0 3,0 0-9,0 2-11,0 11 0,0 8 6,0 8 10,0 1 1,0 4 15,3 4-4,3 4 21,2 4-37,-2-3 10,1 1-4,-2-1 0,-4-2 4,1-2-11,-2-1 2,0-2 1,0-3-3,0-2 0,0-5-2,0-5 8,0-4-10,0-5 4,0-4 0,0-6 2,0 0 3,0-2-5,3 0 11,1-10-9,5-15 17,3-6-19,-3-5-9,3-5-5,-2 1-32,-4 2 0,-1 2 32,-2 7 9,0 2 3,0 3 2,3 3 0,-3 4 1,0 4 10,1 2-10,1 1-1,2 1 10,5-1-12,2 5 2,0 3 0,2-1-5,-2 3-8,-3 0 12,-1 5 0,-1 8-16,-3 5 16,-3 0 1,-3 0-4,0 0-2,0-3-28,-13 1 21,-7 0 1,-5-4-34,-2 2 3,0-5-50</inkml:trace>
  <inkml:trace contextRef="#ctx0" brushRef="#br0" timeOffset="250547.2422">23010 11699 61,'0'0'84,"0"0"-23,0 0-9,0 0-29,0 0-18,0 0 7,0 19 30,0 1 10,0 1 4,0 0-38,0 0-1,0 2-17,0-2 0,0 2 11,0 1-11,0-2 0,0-1 0,0 0 2,0-2-2,0 0 0,1-3 0,-1-3 0,2-6 0,-2-1-5,0-5 2,0 1-33,0-2 36,0 0-3,1-2 7,4-12 1,1-6-4,1 1-1,-1-3 0,2 4-6,0 2 6,1 1 0,2 1-10,5 4 8,-1 2 2,5 2 0,-7 3-5,3 3-1,-3 0 6,-2 0-4,1 10 1,-1 1-1,-1 1 4,-4 0 0,0 0 1,-4 0 2,-2 0-3,0 2 0,-2-1 1,-11 1 10,-5-1-9,-4-1 8,-3-3 2,0 0-9,0-4-6,-2-2-7,3-3-92,3 0-116</inkml:trace>
  <inkml:trace contextRef="#ctx0" brushRef="#br0" timeOffset="252147.1771">24567 10383 136,'0'0'127,"0"0"-108,0 0 42,0 0-46,0 0-2,0 0-13,-3 12 5,3-12-9,0 0 9,0 0-3,0 0-2,0 0-8,5 0 8,7 0 3,9-6 1,1-4-8,-1-2-17,1-3-56,-4 3 57,-4 1 7,-4 0 13,-5 3 18,0 0-6,-3 2 28,-2 1-10,0 1 19,0 3 18,0-1-33,0 0-8,0 2-26,0 0 2,0 0-8,0 0-17,0 4-6,-3 9 21,-1 5-12,1 3 20,1 0-1,1 3 1,1-1-7,0-2 7,0 0 0,4-3-3,8-3-1,0-1 3,3-5-9,1-4-35,4-1 9,2-4-6,-2 0-5,2-2 3,-1-8-31,-3-4 52,-1-1 6,-1-3 17,-3-2 13,-1 4 14,-2 2 25,2 2-8,-3 5-36,2 1 10,-1 0-2,-1 6-13,-1 0 17,0 0-20,0 0 1,-2 9-6,-3 4 15,0 2-8,-3 2-2,0 1 6,0-3 3,0 0-7,-2-3-1,-4-3 9,2 0-9,-1-3-2,4-4-9,1-2-21,0 0 6,0 0 0,0-2-22,1-11-53,10-4 35,-1-1 51</inkml:trace>
  <inkml:trace contextRef="#ctx0" brushRef="#br0" timeOffset="252358.1606">25094 10400 37,'0'0'92,"0"0"-33,0 0-39,0 0 5,0 0-14,0 0-6,81-26 1,-65 29-6,2 9 0,-3 2-1,-5 1 3,1 0-2,-7 1 0,-1 0-2,0-1 0,-3 0 2,2-2-9,-2 1-17,0-4-60,0-2-35</inkml:trace>
  <inkml:trace contextRef="#ctx0" brushRef="#br0" timeOffset="252627.1511">24821 10127 463,'0'0'37,"0"0"3,0 0 7,0 0-10,0 0-37,0 0-32,-3-9-52,4 9-116,7 5-71</inkml:trace>
  <inkml:trace contextRef="#ctx0" brushRef="#br0" timeOffset="254959.2141">26292 10220 85,'0'0'57,"0"0"-21,0 0 4,0 0-34,0 0-2,0 0-1,0 0 40,1 10-15,4-7-11,1 1 11,2 1-25,0 0 5,3-3-2,2-2 5,5 0-4,0 0-6,2 0 5,-1 0-3,-1-2 5,0-5-8,-1 1 0,-3-1 8,0-2-9,-4 1 1,-1-3 0,-5 1 13,1-1-6,-3-4-7,-2 1 0,0-1 7,0 1-8,-2 3 1,-7 1 0,-2 4-9,0 1 9,-1 2 0,-5 3-2,1 0-20,-2 0 20,0 9-9,0 5 11,6 2-8,-1 4 8,7 1 0,0 2-7,1-4 9,4 1-4,-1-5 2,2 0 0,0-3-8,0-2 7,12 1 1,0-2-3,5-1 11,2-3-8,2 0 0,6 0 1,3-2 4,1-3-4,0 0-1,1 0 0,-4 0 7,-3 0-10,-3-3 3,-5-5 0,-1-1-1,-2-2 6,1-4-5,0-3 8,2-1-4,3-3-8,1-1 4,1 0 0,-1 5 7,-3 4-7,-4 6 0,-4 3 3,-3 3 4,-2 2 2,-2 0-9,4 0 2,1 0-8,-1 8 8,4 6-2,-3-1 15,-2 2-10,-1 0 2,-2 2-7,-1-6 3,-1 3 5,-1 0-7,2-4 0,-2 2 6,0-3 0,0-1-11,0-4 4,0-1 0,0-1 3,0-2-2,0 0-1,0 0 13,0 0-4,0 0-1,3-9-8,4-2 12,0-4-22,2 1 10,5-2-7,-1 0 2,2-1-15,2 2 3,0 0-1,-2 3-25,-2 6 39,-3 5-5,-4 1 9,-2 0 0,1 0-6,3 3 5,0 7-1,1 5 2,0-1 14,0-3-9,-3 2 9,-2-3-6,-1 1-4,-1-2-4,-2-2 0,0 1 1,0-4-1,0 1 0,0-4 0,0 1 0,0-2 11,0 0-11,0 0 0,0 0 0,0 0 17,0 0-6,0 0 11,0-9-22,0-3-7,0-2-8,6 1-22,1 2-1,-2 4 38,-1 0-5,-1 3 5,-1 3-5,1-2 10,0 0-9,0 1 4,0-1 0,1 0-2,-4 3 5,0 0 0,0 0 15,0 0-14,0 0-4,0 0 0,0 0-8,0 0 1,0 0-3,0 0 9,0 1-7,0 4 9,0 1-1,0 0 0,0 0 3,0 0-3,0 2 3,0-1-3,0-2 0,0 1 0,0-4 0,0-2 0,0 4 0,0-1-3,0 0 6,3 1-2,-2-1 8,2 0-1,2 0-8,0 2 0,2-2 1,5-2 3,0 1-2,3-2-1,1 0 7,5 0-3,-1 0-10,0 0-19,0-4-41,-2-3-57</inkml:trace>
  <inkml:trace contextRef="#ctx0" brushRef="#br0" timeOffset="257155.2499">27669 10065 59,'0'0'130,"0"0"-78,0 0 27,0 0-23,0 0-22,0 0 38,0 0-26,3 0-8,-3 0 6,0 0-43,0 0-2,0-1 1,-6-2-2,-3 2-12,-1-1 14,-5 1-28,0 1 27,-1 0-46,0 0 3,3 0 9,1 4-26,2 2 35,1 2 4,4-1 22,4 1-13,1 1 9,0-2 2,0 2 0,1 0 4,13 2 1,4 3 4,4-3 4,5 3 1,1 0-10,0-1-2,-3-1 0,-5 0 5,-3 0-5,-7-1 0,-5 1 0,-5-2-8,0 1-3,0-2 11,-11 0-1,-5-3 7,-2 0 3,0-3-6,3-2-3,2-1 1,2 0-1,-1 0-22,2 0-95</inkml:trace>
  <inkml:trace contextRef="#ctx0" brushRef="#br0" timeOffset="260480.2536">27886 10173 162,'0'0'37,"0"0"-30,0 0 29,0 0-31,0 0 31,0 0-2,52 3-18,-36-3 29,-4 0-44,-1 0 5,-1 0-6,-1 0 7,0 0-7,1 0 0,-1 0 2,0-5 1,0 1 1,-3-4-4,0-2 3,-3-1 12,-3 2-15,0-2 0,0 4 5,0-2-12,-3 0 10,-8 1-3,-2 1 0,-2 4-24,-3 0 16,2 3-4,0 0 8,-2 0-8,3 4 14,-1 8-2,2 3 0,3 5-7,3 1 3,2 2 4,4-2 0,2-3-12,0-4 15,0 0-3,5-5 8,6 0-1,3-1 1,4-4-1,3 0-1,6-4 8,2 0-10,3 0-4,-2 0 0,-4-2 4,0-3-8,-4-2 3,-2 0 1,-1-3 1,-4 0 0,1-2-1,-1-4 11,2 1-4,-4 1-6,0 0-1,-2 3 1,0 2 9,-3 4 2,-2 0 5,0 3 0,0 1-9,-1 1-4,2 0-4,1 0-2,-1 0-7,2 0 9,4 6 0,-2 4 0,1 1 0,-3-1-1,-3 1 1,-2-2 0,1 0 3,-4 0-3,3-1 0,-2-1 3,-1-1 3,1-1-9,-2 2 3,0-2 0,1 1 3,-1-3-3,2-1 0,-2-1 0,0-1 4,0 0-5,0 0 1,0 0 0,2 0 6,-1 0-4,1 0-2,1 0 10,-2 0-1,4-8-11,2-2 2,0-2 0,2-4-10,4 0 5,0-3-26,0 2 7,0 3-27,-3 5 41,-4 6 3,-3 3 7,1 0 9,2-1-9,-3 1 4,0 0-4,3 0 0,1 0-3,4 1 0,-1 9-1,2 0 2,1 3 4,-2 0-2,-3 0 13,-1 1-6,-4-2-2,-2-2-5,-1 2 6,0-3 5,0-1-9,0-2 2,0-5-1,0-1 2,0 0-5,0 0 0,0 0 3,0 0 12,0-4-6,0-9 0,0-5-9,11-1-16,4-5 9,1 0-21,5-3-21,-1 4 12,0 7-22,-2 4 30,-6 9 28,-3 3 2,-2 0 9,-1 0 16,4 7-20,-1 5 32,1 3-18,0-1 5,1 2-1,1 1-18,-2-3-2,2-3-4,-3 2 3,-1-6-3,-1 4 2,2-2-2,0-3 4,0-2 0,3-1-4,1 0 0,2-3-15,2 0 13,-1 0-24,-3-1 1,-2-12 22,1 2-11,-3-7 13,-2-5 1,-1-3 0,1-2 15,-4-3-14,-3 2 10,2-2 6,-2 5-17,0-3 40,0 2-14,0 3 1,-5 3 13,2 3-34,-1 4 19,1 3-8,0 3-10,0 1-7,2 6 0,1-1 0,-2 2-3,2 0 3,0 0 0,0 0-5,-3 11-21,2 14 22,-1 10 4,1 6 0,1 2 4,0 3 2,0-4 1,0-2 6,0-2-6,0-3-6,0-4-1,0-1 3,0-6 16,0 0-17,0-1 0,0-5-2,0 0 4,0-6-4,0-3 0,0-1 2,0-5-5,0-1 7,0 0-4,0-2 8,0 0 3,1 0-5,1-18-6,2-6-12,7-7 10,2-2-43,1-1-21,3 1 24,-1 6-25,-2 3 50,0 6 12,-1 4 5,-1 6 0,0 1 4,1 4-4,-4 3 18,2 0-17,-2 0 6,0 8-1,0 5-4,1 4 28,-7 1-20,0 0 1,-3 2 17,0-4-24,-8 4 3,-9-2-7,2-1 5,-5 1 5,0-4-10,1-1-6,-3-1-7,3-6-53,4-5 26,4-1 23,6 0-4,2-3 18,3-6-11,0-1 14,0 2-4,3 0 4,10 4 0,-3 0-3,5 0 1,-3 3 2,-1-1 0,5-1 0,-4 2 5,1-3 3,2 2-4,3-1-4,2 0 2,1 1 2,-2-1-1,-3 2-3,-1-2 0,-1 3 2,-1-2-2,-4 2 5,3-2-5,1-3 42,1-1-21,4-2 3,-2-3 7,7-2-29,0-3 1,-4-5-3,1-2 7,-4-3-7,-2 1 0,-3-2 0,-3-3 4,-3 1 6,-5-1-10,0 0 0,0-2 4,0 1-5,0-1 1,0 1 0,0 3-1,0 3-12,-3 4 13,-6 6 0,3 2-11,0 10 10,0 3-4,0 0-13,-6 10 16,2 14-17,-1 7 18,-2 10-4,5 3 4,2 5-6,-2 4 11,3-2-4,-2-1 7,5-5 0,2-4-7,0-7 1,14-7 5,3-4 7,1-7-13,2-2 1,2-7 10,0-4 0,3-3-11,3 0 3,0-4 3,-1-10-4,-3-2-2,-6-1 0,-3-4-7,-5-1 9,-4-3-5,-3 1-2,-3 3-8,0 3 7,-6 8 6,-1 4 0,-1 6 3,2 0-3,-3 7-10,6 13 3,0 4 7,3 1 8,0-1-5,0-1 1,13-5 3,7-3-7,8-4-13,4-8-80</inkml:trace>
  <inkml:trace contextRef="#ctx0" brushRef="#br0" timeOffset="261813.258">25258 11654 172,'0'0'83,"0"0"12,0 0-10,0 0-77,0 0-1,0 0-7,0 0-23,2 4 19,-2 8 4,0 2 0,0 1-2,-5 2-9,1-3-37,-2 0-54,1-3-134</inkml:trace>
  <inkml:trace contextRef="#ctx0" brushRef="#br0" timeOffset="262025.2467">25404 11690 311,'0'0'74,"0"0"-59,0 0 5,0 0-20,0 0-1,0 0-44,0 44-81</inkml:trace>
  <inkml:trace contextRef="#ctx0" brushRef="#br0" timeOffset="262564.2592">27863 11636 151,'0'0'110,"0"0"-95,0 0 69,0 0-79,0 0 0,0 0-9,-9 27 9,2-12-10,1-2-1,1-1-33,-1 1-9,3-6-95</inkml:trace>
  <inkml:trace contextRef="#ctx0" brushRef="#br0" timeOffset="262763.2473">27982 11621 441,'0'0'8,"0"0"-1,0 0-14,0 0 7,0 0-30,-27 87-68,21-66-166</inkml:trace>
  <inkml:trace contextRef="#ctx0" brushRef="#br0" timeOffset="263096.8137">28666 11714 218,'0'0'435,"0"0"-432,0 0 58,0 0-32,0 0-29,0 0-16,1-5-47,2 4-82,0-5-192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7:36:40.2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5870 1394 6,'0'0'158,"0"0"-86,0 0 4,0 0-11,0 0 4,0 0 3,0-28-41,0 24 16,0 4-12,0 0-17,0-1 6,0 1-18,0 0-5,0 0-1,0 1-29,-1 19 19,-5 8 10,3 9 0,-6 5 7,3 2-7,0 2 0,-4-3-2,4-1 14,1-3-20,-1-3 8,3 0-9,0-3-1,-1-1-18,-1-2 4,-2-4-39,-1-4-94,-2-5-26</inkml:trace>
  <inkml:trace contextRef="#ctx0" brushRef="#br0" timeOffset="400.0416">5851 1408 179,'0'0'47,"0"0"23,0 0-4,0 0 7,0 0-32,0 0-35,30 2-3,-15 21 19,9 9 31,-2 1-27,5 2-20,-5 1 2,2-1-8,-3-1 3,-2-2-7,-4-1 11,-4 1-10,-1-2 3,-4 0 0,-3-3-8,2-3 3,-5-4-44,0-5-45,0-6-36,0-3-115</inkml:trace>
  <inkml:trace contextRef="#ctx0" brushRef="#br0" timeOffset="633.0477">5926 1721 264,'0'0'53,"0"0"-46,0 0 24,0 0-17,0 0-4,0 0-8,89-36 5,-62 36-8,0 0 1,1-2-44,-1 1-98</inkml:trace>
  <inkml:trace contextRef="#ctx0" brushRef="#br0" timeOffset="1157.0182">6270 1867 86,'0'0'52,"0"0"-8,0 0 21,0 0-7,0 0-26,0 0-6,82 5-11,-61-9-9,0-6 6,-6-4-10,4-1 9,-5-4 8,-1-4-18,-4-2 25,-1-6-26,-4 0-7,-4-2-7,0-2-3,0 0 6,-7 3 6,-4 0 2,-2 5 3,-2 1 17,-3 5 3,1 0 15,1 4-31,1 7-3,5 2 33,1 7-16,3 1 17,-2 0-35,0 21 3,3 12-3,2 9 1,3 4 22,0 0-9,8 2-11,8-4 1,2-4-4,7-3 4,-1-9-1,4-2-3,-1-6 0,1-7 0,1-3-7,-5-5 6,3-5-46,-5 0-7,5-6-38,-5-12-58,-1-3-28</inkml:trace>
  <inkml:trace contextRef="#ctx0" brushRef="#br0" timeOffset="1688.9819">6891 1701 29,'0'0'115,"0"0"10,0 0-6,0 0-18,0 0-69,0 0 17,-30-20-31,24 20-14,-9 0-4,-4 1-2,4 12 0,-1 5 2,2 2 0,8 4-2,0 3-4,6-1 3,0-3 3,0-2 0,15-2-1,7-2 1,-2-3 0,1-4 0,-2-5 0,-1-3-2,-2-2 0,1 0 2,-4 0 0,-4-9 0,-3-9 0,-3 1-5,-3-1 11,0 0-6,0 6 0,0-1 2,-3 3-4,0 6 4,2 0-4,-1 4-13,-1 0-64,2 0-17,1 0-54,0 0 64,0 0 80,0 0 1,0 0 4,0-2 0,0-4-111</inkml:trace>
  <inkml:trace contextRef="#ctx0" brushRef="#br0" timeOffset="2438.995">6790 1775 86,'0'0'48,"0"0"-27,0 0 48,0 0 34,0 0-91,0 0 34,38-13-22,-30 5-24,-2 0 39,1 1-35,-1-2 2,0-3 1,0-2-5,2-1-4,-4-3-9,-1 3 11,-3-3 21,0 0-20,0 2-1,0-2 2,0 4-2,-1 2 0,-1 3 2,1 6-2,-1 1 1,1 2 0,1 0 8,0 0-9,0 12-19,0 8 19,3 6-2,10 0-16,2 2 14,4 2 6,-5-3-2,2-1 0,-2-3 3,-4-3-4,-3 0 1,-2-2 0,-5-3 0,0-3-17,-6 0 8,-10-5 7,-1 2-14,-2 0-11,-2-2 10,3-3 5,0-3 10,3-1-11,3 0 12,6 0-2,5 0-6,1 0 8,0 0-26,3 0-137,7-2 32</inkml:trace>
  <inkml:trace contextRef="#ctx0" brushRef="#br0" timeOffset="3039.9583">7180 1665 63,'0'0'87,"0"0"-44,0 0-11,0 0-1,0 0-14,0 0 18,-55 48-30,51-16-1,-2-5 0,3 2-1,1-5-6,2-3 2,0-6-4,0-3 4,6-6 0,0-3 1,6-2 2,-3-1 4,5 0 1,-1 0 7,-3-7-14,2-7 7,-4-2-7,-2-2-15,-5-4 2,-1 0-25,0-2 24,-3 0 11,-13 1 3,4 1 35,-6 4-3,6 3-1,3 4 24,3 5 5,3 2-1,3 2-36,0-1-15,0 1-15,15 1 7,9 0 0,1 1-1,2 0 3,-1 0-5,-3 0 2,-2-3-24,-1 3 4,-6 0-49,-3 0-68,-8 0-151</inkml:trace>
  <inkml:trace contextRef="#ctx0" brushRef="#br0" timeOffset="3478.9279">7595 1873 327,'0'0'235,"0"0"-230,0 0 18,0 0 1,0 0-18,0 0-12,0 0-1,0 3-11,0 7 17,-10 5-14,-5 5-43,-5 4-87,2-4-126</inkml:trace>
  <inkml:trace contextRef="#ctx0" brushRef="#br0" timeOffset="8678.9857">2151 3673 230,'0'0'33,"0"0"-16,0 0 11,0 0 26,0 0-10,0 0-20,0 0 34,61 34-7,-44-34-13,-1 0 5,-1 0-39,1 0 11,-2-9-15,7-4 4,-1-3 1,2-2-4,-2-3 0,-2-2-2,-3 0 2,-6-2-3,-3-2 0,-6-2-35,0-1 4,0 3-18,-6 1 14,-9 4 28,-4 2-15,-4 2 18,-2 4 6,0 2 9,-2 6 18,0 6-13,0 0 16,-1 5 6,5 21-24,1 8 19,11 11-31,6 7 2,5 5 23,0 5-12,16 1 2,8-6 4,4-3-12,2-6-4,3-4-3,1-2 0,2-3-2,0-4 2,-2-5-28,-1-8-44,-3-8-91,-6-10-242</inkml:trace>
  <inkml:trace contextRef="#ctx0" brushRef="#br0" timeOffset="9351.9903">2797 2717 116,'0'0'108,"0"0"-57,0 0 51,0 0-42,0 0-17,0 0-43,0 22 11,0 12-9,0 14 52,0 8-24,0 0 2,6 1-18,-6-11-1,6-1-11,-3-2-2,2-6-2,0 1 1,-5-4-72,0 3-39,0-4-81,0-11-19</inkml:trace>
  <inkml:trace contextRef="#ctx0" brushRef="#br0" timeOffset="9766.0045">2651 2939 126,'0'0'169,"0"0"-113,0 0-42,0 0 19,0 0 12,0 0-19,107-27 13,-76 20-13,1 3-7,-8 1-14,1 2 0,-4 1-10,-6 0-14,3 0-96,-9 4-77</inkml:trace>
  <inkml:trace contextRef="#ctx0" brushRef="#br0" timeOffset="10464.9592">3292 3666 120,'0'0'211,"0"0"-187,0 0 48,0 0-16,0 0-34,0 0-2,8 0-9,8 0 7,4-2 17,2-3-32,2 0 8,1-1-8,-4 3-3,0 1-55,-3 2-80,-12 0-194</inkml:trace>
  <inkml:trace contextRef="#ctx0" brushRef="#br0" timeOffset="10668.949">3250 3876 235,'0'0'1,"0"0"82,0 0-11,83-6-48,-52-1 20,2-1-16,1 2-21,-7 2 2,0 0-9,-5 4-35,-8 0-83,-4 0-154</inkml:trace>
  <inkml:trace contextRef="#ctx0" brushRef="#br0" timeOffset="22413.0259">5023 2722 180,'0'0'24,"0"0"-24,0 0-11,0 0 11,0 0 2,0 0 1,0 0 24,-69 0 4,63 2 14,-1-2 1,-2 2-42,3 1 9,-5 0-13,0 2 0,-1-2 0,0 0 6,-2 0-6,5 0 0,1 0 0,3-2 0,2-1 0,3 0 0,0 0 7,0 0-2,0 0 2,0 0 17,0 0-16,0 2 23,0-2-4,0 0-8,0 0 12,0 0-29,0 0 2,0 0-4,0 8-22,0 5 22,0 5 0,12 6 5,-5 3 17,4 7-17,2 2 2,2 7 0,0 4 0,0 1-4,4 0 0,-2 0 2,-1 0 8,1 2-6,-1 0-7,-1-8 0,-2 5 3,-1 4-3,-1 12 0,1 11 0,-2 8 55,-1 1-21,0-3-24,0-5-10,-1-1 3,0 0 7,-2-3 0,0-1-7,0-2 21,-1 0-23,-2 1 16,1 2-16,2 3 7,-1-1-5,-1-2-1,-1-3 0,0-2 8,-3 2-6,0-2-4,0 2 0,0-8 4,0-6-5,0-6 1,0-4 0,0-4 0,0-1 2,5 4-2,0 1 0,0-7 0,1-4-5,0-8 5,-3-7 0,5-7-2,-3-5 1,0-1-1,1-5-13,0 0-16,3 0 31,6 0 0,5-9 4,5-8 2,3-2 1,10-3-12,3 0 5,2-2-37,6 2 20,-5 2-32,-3 5-31,-11 3-89,-9 2-70</inkml:trace>
  <inkml:trace contextRef="#ctx0" brushRef="#br0" timeOffset="23790.0014">6588 2713 149,'0'0'88,"0"0"-51,0 0 29,0 0 1,0 0-9,0 0-1,0 0-26,-28-45-4,23 40-4,-4-3-10,0 0 7,-1-2-20,-8 0 0,0 2-1,-3 2-10,-4 1 4,5 2-2,-5 1-19,4 2 20,3 0-29,-1 0 36,7 3 1,0 9-6,9 7-13,0 7 13,3 5 6,0 6-1,11 2 1,12 3 0,6 0 12,5 1-10,2-4 3,1-3-2,2-3-3,-3-6 8,-5-3-1,-3-3-7,-8 0 2,-5-3 2,-9-3-4,-5 2 0,-1-7 3,-3 5 7,-19 3-6,-1-1 2,-5 3-5,-2-8 3,2-5 6,1-5-4,2-2 0,-2 0-1,4-6-1,-1-4-6,4 5 2,-1-3-54,7 0-40,4 0-159</inkml:trace>
  <inkml:trace contextRef="#ctx0" brushRef="#br0" timeOffset="24758.0349">6856 3070 346,'0'0'56,"0"0"-56,0 0-6,0 0 6,0 0 0,0 0 5,51 8 24,-33-8-6,-3-4-7,0-5 2,5-4-16,-3-3 7,-2-2-8,-1-1-1,-7 1-12,-4 2 0,-1 8 5,-2 0 5,0 3-14,-2 2 14,-4 3 2,0 0 0,0 0-6,0 17 6,-1 8 0,5 0-1,2-1-3,0-1 4,0-7 0,0 2 3,5-1 2,2-4 4,-1-2-4,0-2 5,0-5-7,0-2-3,4 0 0,-2-2 2,6 0 5,0-11 1,0-4 8,2 1-12,-4 2 2,3 2-5,-6-2 5,2 4-1,-1 0 10,-3 7-15,2 1 3,3 0-6,5 0-1,0 1 2,0 13-3,-4 0 5,-4-1 3,-1 1-1,-5-5 4,0 1 0,-3-4-5,0-1-1,0 1 2,0-5-1,0-1 9,0 0-2,0-1 8,0-16-16,4-5-52,7-4 14,1-1 8,2 2-20,0 7 36,-4 4 14,-5 8 2,-4 6 70,4 0-48,4 0-24,4 15-8,1-3 7,0 6 1,-3-1 0,1 2 3,-3-2 12,-2 1-6,1-3-11,-4-3 2,1-1-3,2-7 2,-1-4-75,0 0-56</inkml:trace>
  <inkml:trace contextRef="#ctx0" brushRef="#br0" timeOffset="25069.0205">7019 2763 283,'0'0'113,"0"0"-55,0 0 17,0 0-37,0 0-10,0 0-24,-4 0-4,4 0 0,0 0-88,3 0-77,4-2-130</inkml:trace>
  <inkml:trace contextRef="#ctx0" brushRef="#br0" timeOffset="25734.9981">7416 2609 305,'0'0'119,"0"0"-75,0 0 8,0 0-5,0 0-31,0 0-4,66-56 8,-46 56-19,2 3-1,-8 15 0,0 11-12,-8 2 12,-6 7 0,0 3 4,-12-1-4,-7-5-50,2-6-9,2-7 22,6-8 37,3-4 5,5-4-5,1-3 0,0 1-1,0-4-18,10 0 19,11 0 12,6-13 5,1-2 16,5 0-31,-5 3 6,-2 1-8,-4 3-1,-3 2-35,-3 2-108,-6 4-155</inkml:trace>
  <inkml:trace contextRef="#ctx0" brushRef="#br0" timeOffset="26544.0528">8007 2704 199,'0'0'51,"0"0"43,0 0-55,0 0 10,0 0-6,-82-36-24,68 36 23,-2 0-42,-1 3 5,0 12-11,2 6 6,-3 7 0,4 7 0,1 5 4,4 3-8,3-1 4,6-1 0,0-2-1,3-6-11,11-5 11,5-2 1,3-5 5,1-6 20,2-3-24,0-6 1,5-6 4,0 0-5,6-3 10,-2-16-11,1-5 9,-4-4-1,-4-4-5,-2-2-2,-7-3 8,-9-1-8,-6 2-1,-3-1 5,0 3-2,-14 1-1,-8 1 12,-5 7-7,3 2 10,2 7-13,-2 5 21,5 5-20,2 6-2,1 0-6,2 18 0,3 9 3,6 4-5,5 0 1,0 0 2,11-5 2,9 0 0,7-5-1,3-4 1,6-6-1,-2-4-10,1-6-75,0-1-80,-6 0-216</inkml:trace>
  <inkml:trace contextRef="#ctx0" brushRef="#br0" timeOffset="31518.2889">13267 2944 41,'0'0'64,"0"0"-15,0 0-10,87 0 6,-63 0-14,4-8 23,-1-3-14,0-1-12,-2 0 8,-4 1-20,-6 1 6,-4-2-1,-4 3-12,-4 0 34,-3 1 5,0 3-12,-2-5-21,-14 1-14,-8 1-2,-1 4-13,-4 3-8,-1 1 7,4 0-18,-1 2 16,3 15 10,3 6 7,5 7-5,4 6 2,1 3 3,7 2 1,4-3-1,0-7 5,3-1 4,15-5 3,4-3-12,5-6 20,6-3-12,0-6 8,5-4-15,1-3-2,0 0-31,1-17-162</inkml:trace>
  <inkml:trace contextRef="#ctx0" brushRef="#br0" timeOffset="31945.0244">13740 2608 223,'0'0'171,"0"0"-151,0 0 29,0 0-26,0 0-22,0 0 28,0 0-6,87-13-11,-62 10 3,-1-1-14,0 1-2,0 1-21,-5 1-130,-4 1-216</inkml:trace>
  <inkml:trace contextRef="#ctx0" brushRef="#br0" timeOffset="32442.0191">14166 2618 112,'0'0'121,"0"0"-117,0 0 13,0 0 33,0 0-24,0 0-5,3 3 2,3-3-10,4 0 29,2 0-36,2-9 14,0-5-7,-3-2-13,0 0-35,-5 2 25,-1 0-17,-3 4 27,-2 2 0,0 4 1,0 2 6,0 2 19,0 0 22,0 2-48,-5 17 9,3 7-7,-1 4 10,3 2-5,0-4 1,0-1-4,5-4-4,6-2 0,3-3-2,-2-5-14,3-3-63,2-10-27,-3 0-211</inkml:trace>
  <inkml:trace contextRef="#ctx0" brushRef="#br0" timeOffset="32635.3728">14306 2416 433,'0'0'101,"0"0"-90,0 0 11,0 0-8,0 0-14,0 0-32,-11-4-81,11 4-132</inkml:trace>
  <inkml:trace contextRef="#ctx0" brushRef="#br0" timeOffset="33150.017">14633 2419 312,'0'0'94,"0"0"-48,0 0 0,0 0-39,0 0-3,-94 31-6,77 1 2,1 6 0,2 8 9,2-1-4,9-4 14,3-3-18,0-7 7,14-7-9,5-6 1,8-7 0,3-3-3,1-6 10,4-2-7,-1 0 0,0-14 3,2-7 0,-7-4 7,-4-3-2,-3-2-4,-10 0-3,-6 0-1,-6 0 0,0 3-11,-16-2 11,-7 2-30,1 6-38,-4 0-17,3 5-148</inkml:trace>
  <inkml:trace contextRef="#ctx0" brushRef="#br0" timeOffset="33521.0248">14600 2281 350,'0'0'21,"0"0"-4,0 0 1,0 0 24,0 0-42,0 0 25,0 54 5,0-13 39,0 5-42,0 3 8,0 1-31,3 0 3,0 0-7,-3 0 6,0-7-6,0 1 0,0-6 5,0-7-13,0-5-5,-2-8-27,1-5 7,1-5-54,0-5-42,0-3-85</inkml:trace>
  <inkml:trace contextRef="#ctx0" brushRef="#br0" timeOffset="34829.5292">15334 2601 263,'0'0'65,"0"0"-6,0 0 23,0 0-12,0 0-41,-45-81-24,29 71 26,-4 0-25,-1 6-3,-3 3-6,1 1 2,-1 0-2,1 8-9,2 7 12,2 4 0,4 3 0,3 7-1,5 6 1,5 2-4,2 6 4,0-1 0,12-1-1,11 1-6,3-2 7,6-3 0,4-2-2,0-2 0,0-4 0,-7-5 2,-8-3 0,-6-5-1,-11-1 1,-4 2 0,0-2-1,-13-1 4,-8-4 3,-3-4-6,-3 1 6,2-7-8,0 0 2,3 0-19,2-8 7,5-1-60,1 1-36,5-1-85,6-3 11</inkml:trace>
  <inkml:trace contextRef="#ctx0" brushRef="#br0" timeOffset="35706.8841">15507 2901 233,'0'0'0,"0"0"0,0 0 24,0 0 12,0 0-5,0 0 3,35 11-27,-24-11 22,1 0-3,1 0-4,1-5 4,1-5-15,-2-4-11,0 0 0,-3 3-13,-1 1 7,-6 3 0,-2 3 6,-1 4 0,0 0 0,0 0-4,0 0-7,0 7-38,7 8 48,-2 2 1,4 4 0,-2-2 13,1-1 2,-2-1-2,-2-4 10,1-1-22,1-5 8,-3 0-9,0-4 6,1-2-2,-3-1-3,5 0 3,-2 0-4,3 0 8,4-9-2,0-6-6,4-6 1,0 3-2,-1-1 2,0 5 2,-3 2 7,0 3 3,-3 3 9,-2 3-7,2 3-13,1 0-4,3 3-1,-2 13 2,-1 2-5,0 3 12,-4 1 2,-1-5-2,-4 0-3,0-3 3,0-5-5,0-1 6,0-7 10,0-1-14,0 0 1,0 0 6,3-9-10,3-11 4,6-5-4,1-4-8,4 3 6,-4 5-15,0 8 17,-4 5 0,-2 4 0,-3 1 1,2 3-1,4 0-6,2 0 0,3 9-11,-1 3 13,-1 1 3,1 1 1,-5 0 11,1-1-8,-3-1 1,-1-1-4,0-4 0,-1-3-3,-2-2-60,-1-2-110</inkml:trace>
  <inkml:trace contextRef="#ctx0" brushRef="#br0" timeOffset="35919.867">15754 2681 586,'0'0'0,"0"0"0,0 0-3,0 0-1,0 0-87,0 0-95,23-12-35</inkml:trace>
  <inkml:trace contextRef="#ctx0" brushRef="#br0" timeOffset="36539.0149">16459 2600 283,'0'0'75,"0"0"-6,0 0 11,0 0-68,-81-2-4,60 23-3,1 7-3,3 5 13,2 6 2,6 2-9,6 1-1,0 0 0,3-2-6,0-3 9,0-6-10,8-4 0,5-6 0,2-4-12,4-6 10,1-7-3,4-4 5,4 0 12,2-15-5,3-8 0,-1-2-4,-3-7 2,-5-3-8,-8 1 3,-4-2 0,-9 1 7,-3-1-3,0 0 1,-16 1-5,-3 2 4,0 6 25,-1 2-10,3 7-6,5 5 14,3 8-25,3 5 9,0 0-11,1 13-13,-2 13 10,3 8 2,4 1 1,0-4-3,1 0 3,14-6-12,2-3-29,3-6-38,1-8-40,-1-4-109</inkml:trace>
  <inkml:trace contextRef="#ctx0" brushRef="#br0" timeOffset="37117.0273">17181 2538 285,'0'0'30,"0"0"24,0 0-1,0 0-48,-106 23 2,73 11-2,-1 5 1,1 7 25,8 3-9,5 1-4,5-2 20,11-3-32,4-4 3,0-3-2,6-1 9,13-7 15,5-6-27,7-3 0,4-8 4,2-8-4,3-5-8,5 0-26,0-8-57,-4-12-88,-9-2-99</inkml:trace>
  <inkml:trace contextRef="#ctx0" brushRef="#br0" timeOffset="37796.0469">17315 2820 355,'0'0'14,"0"0"-6,0 0 29,0 0-18,0 0 22,-21 92-3,21-73-22,0-1 18,0 0-14,0-4-7,4-2-12,6-6 4,0-2 4,6-4-9,3 0 0,3-3 20,5-14-20,-4-4-2,0-1-13,-10 0-22,-5-1 19,-7 0 4,-1 2 4,0 3 10,0 6-7,-4 3 7,-5 6 36,3 0-9,0 2-2,5 1-25,1 0 1,0 0-3,0 0-9,0 0 1,0 0-4,0 0 10,8 0 2,6 0 4,3 0 3,6-5 5,4-6-5,0-2-6,0-2 1,-2-3-12,-4 0 7,-8 1 2,-4 2 3,-4 5 2,-5 4 4,0 4 8,0 2 21,0 0-11,0 0 0,0 0-24,0 19-10,0 9 8,1 7-2,5-1 4,2-1 7,-1 2-2,1-7 21,2 1-21,-4-5-3,-3 0-2,-3 0 9,0-1-9,-11-3 4,-8-4-4,-2-4-7,2-4-37,-1-5-32,5-3-71,2 0-128</inkml:trace>
  <inkml:trace contextRef="#ctx0" brushRef="#br0" timeOffset="38463.0156">18031 2611 200,'0'0'37,"0"0"-26,0 0-5,0 0 61,0 0-57,0 0-9,-9-5 9,-1 25-7,-2 6 20,3 6-15,0 3 30,4 4-10,1-6-18,4-1 18,0-5-26,0-8 4,0-1 2,6-4-5,3-5-3,3-1 3,0-5 3,3-2 2,4-1 7,3 0 1,4 0 14,-2-9-30,0 0 2,-2 0-2,-1-5 3,-3-1 9,-2-1-10,-4-7 1,-3-1 12,0-5-14,-2-3 13,-1-5-11,-1-3 4,-4-2 0,-1 1-5,0 3-2,0 5 3,-9 8 1,-1 3-6,-5 8 2,1 7 0,-2 7 12,0 0-12,-4 26 0,-2 12-1,2 8 4,4 2-3,6 2 0,10-9 2,0-7-1,3-5-1,15-8 0,3-8-3,5-5-40,1-8-25,-2 0-49,0-1-117</inkml:trace>
  <inkml:trace contextRef="#ctx0" brushRef="#br0" timeOffset="40433.03">6058 4727 263,'0'0'57,"0"0"-43,0 0 16,0 0 40,0 0-44,0 0-5,15 28 16,-3-23-8,0-4-2,3-1-2,3 0-18,1 0 22,1-4-20,2-3 11,-3-6-7,-2 0-13,-4-2 5,-5-2-5,-4 2-2,-2 0 0,-2 0-6,0 0 2,-8 1 5,-8 4-18,-2 2 18,-6 8 1,-1 0-6,-5 0 3,2 16-3,-2 6 6,2 7-6,3 3 8,5 6-4,5 3 2,10 3-1,5 1 1,0-5 1,12-3 1,6-4 5,6-8-4,7-4-3,2-1 0,0-8 1,3-5 0,-2-4-1,3-3-18,-1 0-62,-3-13-127</inkml:trace>
  <inkml:trace contextRef="#ctx0" brushRef="#br0" timeOffset="40976.0155">6391 4431 324,'0'0'183,"0"0"-176,0 0 7,0 0-3,0 0 23,0 0-17,-3 0-10,3 0 27,0-4-30,9-6 0,0-4 1,7-4 7,-4 3-23,-3 1 11,-4 7-13,-2 0 9,-3 2-1,0 3 5,0 2 0,0 0-15,0 0 14,0 0-14,0 8 9,0 13 3,0 4 6,0 4-1,0-5-2,10 5 4,-1-3-4,2-2 0,2-3 0,-1-8 0,0-1-2,0-5-6,0-7-47,3 0-91,-3-5-140</inkml:trace>
  <inkml:trace contextRef="#ctx0" brushRef="#br0" timeOffset="41208.0044">6440 4198 381,'0'0'118,"0"0"-98,0 0 17,0 0-34,0 0-3,0 0-17,-16-8-109,16 8-112</inkml:trace>
  <inkml:trace contextRef="#ctx0" brushRef="#br0" timeOffset="41726.6608">6818 4239 237,'0'0'84,"0"0"-45,0 0 38,0 0-48,0 0-2,-94-12-21,76 22-3,0 11-3,3 8 4,3 8 2,5 6-5,2 4 2,5 1 6,0-2-9,15-5-1,6-9-2,7-5 3,5-6 1,0-8-1,1-3 0,1-10 0,-4 0 3,-3 0-3,-1-14 0,-3-4 6,-3-5 1,-6-5-5,-6-5-2,-2-3 15,-7-1-14,0 3 11,0 2-10,-18 3 1,-5 3-6,-4 1-40,-6 7-28,5 4-15,0 3-130</inkml:trace>
  <inkml:trace contextRef="#ctx0" brushRef="#br0" timeOffset="42232.034">6855 4009 258,'0'0'110,"0"0"-100,0 0 16,0 0-9,0 0-15,0 0 2,0 93 6,0-33 11,0 1 16,0 1-31,1-4 8,4-2-11,-2 4 0,-3 0 2,0-3 3,0-6-7,0-5-1,0-6 0,0-2 0,0-5-16,-3-2-38,-3-5-2,-1-6-35,2-5-34</inkml:trace>
  <inkml:trace contextRef="#ctx0" brushRef="#br0" timeOffset="57051.0416">7677 4257 11,'0'0'130,"0"0"-89,0 0-4,0 0 4,0 0-16,0 0 3,-84-15-9,68 15 12,1 0-22,2 0 15,2 0-10,-2 5 8,1-4-20,6 4 9,-3-1-13,3 2 2,2 2-1,2 6-2,2 2-7,0 8 10,2 9 0,12 0 0,6 3 5,4 2-5,1-3 0,2 1 12,-4-2-8,-1-4-4,-4-1 0,-5-3 6,-4-3 6,-2-2 5,-4-1-10,-3-2 10,0-1-11,-4 1 27,-14-3 9,-4 2-37,1-3 13,-6 0-10,5 0-6,-2-4-4,1 2-26,1-3-53,3-2-31,2-7-66</inkml:trace>
  <inkml:trace contextRef="#ctx0" brushRef="#br0" timeOffset="57909.0135">7820 4706 53,'0'0'82,"0"0"-78,0 0 69,0 0-14,0 0-34,0 0-1,21 0 2,-10 0-8,-2-5 6,4-2-23,-4-2 10,5-5-11,-1 0 1,-3 1 2,-2 0 0,-8 3 0,0 2 28,0 1-25,0 4 38,0 2-44,-3 1 7,-2 0-19,2 0 12,0 0 0,2 15-1,1 5 7,0 3-11,0-3 5,0-1-1,3 0-2,3-6 3,4-1 0,1-3-4,1-1-2,2-3 4,-3-5 2,5 1-16,1-1-14,-1 0-6,1-1-6,-4-10 1,-4 0 0,0-1 40,-4 3-2,0-4 6,-2 3 41,0 3-1,-1 4 9,-1 3 20,-1 0-40,3 0-31,0 0-1,5 0-15,7 5 10,-5 8 4,3 2 1,-5-3 2,-5 2-2,0-2 0,-3-3 0,0-3 4,0-5 5,0-1-7,3 0-2,-1 0 0,1-5-10,3-12 4,2-7-18,1-2 24,2 3-9,1 5 1,-3 5 8,-3 8 2,0 2 0,2 3 11,3 0-13,4 3 0,0 9-8,-3 2 6,1 1 2,-1 1 1,1 2 5,-2-1-6,4-3 0,-5 1-27,-1-6-63,-4-3-131</inkml:trace>
  <inkml:trace contextRef="#ctx0" brushRef="#br0" timeOffset="58136.9958">7996 4429 149,'0'0'0,"0"0"-8,0 0-38,0 0-17</inkml:trace>
  <inkml:trace contextRef="#ctx0" brushRef="#br0" timeOffset="58792.0375">8474 4325 374,'0'0'23,"0"0"20,0 0-35,0 0 9,0 0-17,0 0-12,-52 24 11,43 12 1,-2 5 0,5 10 6,-1 1-2,7 0 2,0-2 4,0-13-2,0-4 0,15-9-8,3-4 0,1-7-3,2-3 10,-3-9 6,4-1-3,2 0 8,3-14 13,-2-7-21,1-9-5,-4 0 10,-3-6-14,-4-3 2,-7-3-3,-4-2 4,-4 3-6,0 0 2,-10 9-4,-7 0-1,-8 5 4,1 6 1,-1 8 1,1 2 4,0 5 24,0 6-25,5 0-1,4 0-3,0 14-4,6 8-1,3 5 4,3 3 0,3 3-6,0 0 3,17-1 4,5-2 0,3-7 2,2-4-5,0-4 3,-3-4-46,-2-5-12,-1-6-71,0 0-152</inkml:trace>
  <inkml:trace contextRef="#ctx0" brushRef="#br0" timeOffset="59224.536">9159 4346 267,'0'0'86,"0"0"-37,0 0 41,0 0-30,-84-60-11,66 59-16,5 1-33,-2 0 3,-2 16-3,-5 11 0,4 12-1,0 11 3,3 7-1,8 0 4,1 0-5,6-8 5,0-9-4,3-5-2,12-7 0,3-3 1,2-6 1,2-4-1,1-6 1,6-6-6,-1-3-8,6 0-32,1-15-86,-2-5-111</inkml:trace>
  <inkml:trace contextRef="#ctx0" brushRef="#br0" timeOffset="59917.0403">9288 4581 345,'0'0'120,"0"0"-105,0 0-9,0 0 3,0 0 18,0 0-20,-65 90 11,65-72-7,0 0-6,0 0 11,0-1-15,6-5 1,3-1-2,3-5 3,1-4-3,1 0 0,0-2 2,1 0 1,3 0 2,-6-10-3,1-5-2,-5 1-14,-2-2 11,-3 3-2,-1-2-10,-2 0 10,0 1 6,0 3-1,0 0 9,0 2-2,0 3-6,0-2-1,-2 7-12,-1-2 12,3 0 0,0-5-5,0 4 0,0-2-26,9-2 7,6 2 17,0-4-12,1 1 15,-2 0-2,-3 2 6,-3 0 0,3 1 5,-4-3-3,2 5 7,-5-4 7,-1 0 27,0 4 2,-3 0-10,2-1-5,-2 0-26,1 4-5,-1-3 1,2 4-7,1 0 3,4 4-23,2 13 27,3 6 13,1 0-13,1 5 25,-1-2-9,-2 0-13,1 1 17,-5-4-18,2-4-2,-3 1 0,-6-2 8,0 1-8,0 0 0,-15-4-2,-3-1 1,-1-2-44,-2-2-58,-1-9-71</inkml:trace>
  <inkml:trace contextRef="#ctx0" brushRef="#br0" timeOffset="60666.9203">9937 4342 324,'0'0'82,"0"0"-10,0 0-12,0 0-30,0 0-3,0 0-27,-58-20 0,42 38-3,2 8 8,0 10-5,3 10 0,5 6-2,4-3 2,2 1 13,0-10 6,0-5 3,2-7-20,7-3-2,7-7 0,-1-3 0,5-4 5,-1-6-5,5-5 2,3 0 14,3 0-16,-2-8 11,2-9-11,-6 0 2,-8 1 8,-1-4-8,-9-2 5,0-5 5,-4-4-8,-2-5 3,0-6-7,0-3 5,-5-3 5,-3 0-10,-2 2 0,-2 10-2,-4 8-3,-1 7 5,-2 8-4,1 2 4,-1 4-6,-2 7 6,3 0 0,-3 8-2,0 15-5,5 7 6,1 4-2,6 5 1,6 2 1,3-5 1,0-5 0,9-5-2,13-6-3,5-6 5,7-7 0,2-7-17,2 0-15,-1-15-84,-9-5-143</inkml:trace>
  <inkml:trace contextRef="#ctx0" brushRef="#br0" timeOffset="61918.0373">14092 4098 144,'0'0'93,"0"0"-54,0 0 23,0 0-15,0 0 21,0 0-49,-49-41 15,39 41 1,-4 0-30,-2 1-10,-3 15 13,-2 8-8,3 7 0,0 10 4,3 2 6,0 4 6,3 3-1,4-5-5,1 0-5,7-3-5,0 0 0,0-4 2,18-5-2,7-3 10,4-7-9,5-4 14,5-5-14,0-8-1,1-6 0,-1 0-7,-2-2-7,0-14-51,-1-5-48,-2-8-31,-11 1-102</inkml:trace>
  <inkml:trace contextRef="#ctx0" brushRef="#br0" timeOffset="62610.0681">14306 4363 139,'0'0'189,"0"0"-174,0 0 89,0 0-26,-36 90-36,35-72-16,1-2-26,0-2 25,0-4-25,3 2 5,7-2-6,2-4 1,4-1 0,1-3-1,2-2 5,6 0 1,-5-2-5,1-11-3,-4-5 1,-6-3-17,-5 0-2,-6-3 4,0 7 7,0 2-2,-3 3 12,-8 3 0,0 2 19,3 1-19,1-2 0,2 8 0,1-5 5,3 3-8,1 0 3,0 2 0,0 0 0,0-1-18,8-2 15,7-5 2,1 3 1,4 1 1,-1-2-1,1 0 0,-2 0-1,-1-5 5,-1 1-5,0-4 1,-7 2 0,-3 2 6,-3 2 6,-3 3 11,0 3 22,0 2-19,0 0 1,0 0-27,2 0-7,2 7 2,0 11-3,4 3 8,2 2 3,3 2 0,1-2-3,1-1 0,-3 0 0,-3-3 6,-2 1-6,-2 1 0,-5-3 2,0-3 4,0-1-12,-12-7 6,-2 1-28,-2-1-9,1-4-60,-1-3-8,1 0-104</inkml:trace>
  <inkml:trace contextRef="#ctx0" brushRef="#br0" timeOffset="63178.0381">14794 4057 201,'0'0'73,"0"0"-46,0 0 53,0 0-8,0 0-29,0 0-4,1-57-23,11 49-1,0 2 6,1 2-19,-2 4 12,1 0-14,1 7-2,-1 14-6,0 8 0,-11 6 8,-1 1 7,0 1-3,-10-2-4,-2-6 0,2-4 5,1-7-6,3-1 3,1-5-2,4-2 5,-1-2-3,2-5-2,0-3 0,14 0 0,11 0 5,8-9 3,1-5-3,1-4-5,-5 6-2,-5 3-42,-6 3-75,-7 4-39</inkml:trace>
  <inkml:trace contextRef="#ctx0" brushRef="#br0" timeOffset="63844.8834">15311 4123 369,'0'0'91,"0"0"-86,0 0 15,0 0 14,0 0-34,0 0-1,-62-9-6,48 27 4,-4 9-3,0 9 11,1 2-5,2 4 28,4 0-23,4 1 10,5-3-10,2-4-4,0-3 4,9-2-3,6-6-2,2-7 13,2-7-11,2-5 10,3-6-4,1 0-7,5-6 23,-2-14-13,0 1-1,1-12-10,-4-2-1,-5-3-2,-3-3 1,-7 1 2,-9 3-6,-1-2 6,-1 1 0,-20 3-6,-3 1 9,-6 5-3,0 6 9,0 3-7,0 6 16,2 6-15,0 4-2,5 2-1,7 5 0,3 14-4,7 10-2,6 3-3,0-1 6,1 1 6,17-4 6,1-5 3,7-3-9,2-7-2,3-2-1,1-5 4,-2-6-11,-1 0-24,-3 0-50,-8-6-77</inkml:trace>
  <inkml:trace contextRef="#ctx0" brushRef="#br0" timeOffset="65689.0487">18334 2159 198,'0'0'122,"0"0"-87,0 0 50,0 0-26,0 0-19,0 0-40,-1-8 0,9 5 0,12 1 10,11 0 0,2-6 6,3 2-10,-1 1-6,-3-5 0,-8 9 1,-5 1-1,-5 0 0,-6 0 0,-1 1-1,-3 4-10,1 1 9,-4-6 2,2 6-5,0 5 3,-3 3 4,7 9 1,-5-2 5,-1 9-2,4 0-3,-2 2 6,1 4-8,1 1 12,-2 4-9,1 0 6,1 3 4,-2 1-13,0 3 5,0 1-6,0 4 0,0-1 0,0 1 0,1 8 0,2 7-3,-3 4 15,2 5-12,-4-2 5,2-1-1,-3-1 10,2 0-7,-2-6-5,0-6-2,0-1 4,1-4-4,1-6 0,-2-2 0,0-5 3,1-1-2,-1-2-1,3 0 0,0-6 6,1-2-5,-1-1 4,-1 0-4,-1-1 10,1-3-9,-2 1-2,1-2 0,-1-2 5,0 0-8,0-1 3,0-4 0,0-2 7,0-3-6,0-4-1,0 1 0,0 1 4,0 4-4,0 2 0,0-4 2,0 1-1,0-5-1,0-1 0,0 2-1,0-2 8,-4 0-7,-1 0 0,0 2 0,0 2 1,2-1 3,-1 0-4,1-3 0,1-3 9,1 0-10,1-1 1,0-1 0,-2 4 0,0-2 4,1 1-4,-1-1 0,1 1 0,-2-2-1,2-2 1,1 2 0,0-5 0,0 0 2,0 1-2,-2 6 0,1-6 4,-1 2-4,-1 0 0,-3 0 1,0 3 4,-4 0-1,-2 1-4,-6-5 0,-1 6 5,-8-2-4,-8 0-1,-5 0-22,-8-5-22,-5-1-22,-5 0-5,-10 0-172</inkml:trace>
  <inkml:trace contextRef="#ctx0" brushRef="#br0" timeOffset="66394.0538">20123 3128 271,'0'0'171,"0"0"-155,0 0-15,0 0 20,0 0-12,0 0 2,51-3-9,-25-1-2,0-2 3,-1 1 5,-4 1-6,-3 1-4,-4 1-22,-4 0-121</inkml:trace>
  <inkml:trace contextRef="#ctx0" brushRef="#br0" timeOffset="66623.0407">20067 3310 111,'0'0'19,"0"0"-13,0 0 43,0 0-1,0 0 17,0 0 1,107 13-23,-76-13 0,2-5-38,-2 0-1,-3-1-4,-1 3-58,-5 2-74</inkml:trace>
  <inkml:trace contextRef="#ctx0" brushRef="#br0" timeOffset="67339.0689">20872 2969 325,'0'0'47,"0"0"37,0 0-31,0 0-38,0 0 0,0 0-15,-3 0 2,3 0-5,6 0 7,6 0-4,9 1 9,5-1 1,3 0 17,2 0-18,-3-1 1,-5-8-7,-1-2 1,-6-1 0,-2-4-4,-6-3 4,-5 1 10,-3-4-14,0-2-6,-9-2 1,-15 2-24,-4 0 29,-5 5-1,3 2 1,6 3 15,4 7-11,6 5-2,2 2-2,0 11-9,0 19 8,4 15-1,1 5 2,5 6-1,2 1 6,-1-6-5,1 1 15,1-5-11,13-2 26,8-1-22,5-6-4,4-4 4,2-7-8,0-4-2,-3-13-10,-5-4-71,-7-6-47,-3 0-207</inkml:trace>
  <inkml:trace contextRef="#ctx0" brushRef="#br0" timeOffset="68606.0564">6028 6623 491,'0'0'143,"0"0"-112,0 0 56,0 0-59,0 0-15,0 0-13,2-18-9,-2 18 1,0 0-29,0 0-39,0 3-60,0 6-243</inkml:trace>
  <inkml:trace contextRef="#ctx0" brushRef="#br0" timeOffset="68842.0364">5812 6960 413,'0'0'48,"0"0"-27,0 0 42,0 0-9,0 0-43,0 0 2,0 0-13,0 0-1,0 0-3,0 0-44,3 5-156,8-3-63</inkml:trace>
  <inkml:trace contextRef="#ctx0" brushRef="#br0" timeOffset="69050.0245">6266 6932 205,'0'0'401,"0"0"-383,0 0 24,0 0-22,0 0-18,0 0-2,7 0-39,-4 0-62,2 0-109,-1 0-42</inkml:trace>
  <inkml:trace contextRef="#ctx0" brushRef="#br0" timeOffset="69778.8106">7033 6670 243,'0'0'113,"0"0"-94,0 0 13,0 0-13,0 0 7,0 0-16,3 11 4,10-11 12,5 0-19,4 0 22,8-8-23,0-5 5,1-3-6,-2-2-5,-1-3 2,-7 0-10,-6-1-12,-9 2 5,-6 1-12,0-1-13,-9 1 27,-12-1-13,-5-1 26,-2 4-6,0 1 15,-2 3-2,2 8 7,4-1-8,3 4 29,6 2-17,6 0 20,0 8-24,6 15-14,3 11 0,0 6 4,0 8 6,15 4 13,2-1-13,2 3 4,-1-9 7,0 0-17,1 1-3,1-3-1,2 2 0,-3-4 0,5-7 0,-3-6-45,1-12-97,-2-9-151</inkml:trace>
  <inkml:trace contextRef="#ctx0" brushRef="#br0" timeOffset="70668.101">8441 6718 364,'0'0'33,"0"0"-7,0 0 25,0 0 3,0 0-43,0 0-3,12 0-8,-3 0 5,3-4-5,6-6 7,0-1 3,4-7-18,2-2 8,-6 0-5,-2 4-17,-5 1-6,-7 6 27,0 1 1,-4 1 0,0 4 0,0 3 6,-5 0 1,-3 4-7,2 11-4,0 8 1,5 2 3,1 4 0,0 0 4,3-6-3,7-2 11,3-5-12,4-4 6,5-5-5,5-4-1,1-3 3,4 0 7,1-11-10,1-9-4,-3-1-27,-1-5-20,-6-1 16,-9 5 22,-6 0 13,-7 6 9,-2 4 21,0 4 43,0 2-29,0 6-15,0 0-19,0 0-10,0 11-6,7 7-1,3 4 12,1 1-5,1-1 0,-2-4 2,-4-4 8,0-2-10,-6-3 0,0 2-2,-1-1-2,-17 0-105,-8-10-273</inkml:trace>
  <inkml:trace contextRef="#ctx0" brushRef="#br0" timeOffset="70863.0871">8705 6446 693,'0'0'4,"0"0"-4,0 0-1,0 0-59,0 0-84,0 0-178</inkml:trace>
  <inkml:trace contextRef="#ctx0" brushRef="#br0" timeOffset="71495.0521">10406 6190 482,'0'0'74,"0"0"-53,0 0-2,0 0-19,0 0 3,-3 102 7,3-61-1,0-1-3,4 0 8,2-3-14,2 0 0,1 0 0,-3-1 13,-2 2-20,-1-7 7,-3-7-40,2-2-9,-2-9-77,0-7-125</inkml:trace>
  <inkml:trace contextRef="#ctx0" brushRef="#br0" timeOffset="71918.0236">10489 6477 392,'0'0'159,"0"0"-148,0 0-11,0 0 3,0 0-3,96-33 8,-66 24-6,-4 2 3,3-1-5,1 1 1,-2-4-1,-1 1 0,-5-1 0,-4-2-1,-4-1-5,-8-1-1,-2 1 7,-4-5 0,0 1 0,0 0 3,-3-4 6,-4 12 35,1 1 4,1 6 0,2 3-9,3 0-39,-4 0 0,4 15-13,-3 12 13,3 9-9,0 6 11,0-2-2,0-1 0,0-3 2,0-3 4,0-1-6,0-9 0,0 3-4,0-5-1,3-4-70,6-7-47,0-8-110</inkml:trace>
  <inkml:trace contextRef="#ctx0" brushRef="#br0" timeOffset="72480.058">11143 6280 237,'0'0'120,"0"0"-23,0 0-3,0 0-24,0 0-70,0 0-4,-5 21-9,5 12 13,0 8 6,0 2 15,3 3-5,0-7 27,0-5-37,0-3-5,-1-3-1,1-5-2,0-5 0,0-5-33,1-5-27,1-5-20,1-3-93,1 0-58</inkml:trace>
  <inkml:trace contextRef="#ctx0" brushRef="#br0" timeOffset="72733.9687">11171 6288 360,'0'0'73,"0"0"-50,0 0-16,0 0-1,60-86 14,-36 69-16,-2 4-4,-1-2 2,-3 9-1,-3 4 4,0 2-5,-2 0 1,-2 0-4,2 6-24,-4 5-70,-6 2-104</inkml:trace>
  <inkml:trace contextRef="#ctx0" brushRef="#br0" timeOffset="72964.0571">11171 6410 132,'0'0'49,"0"0"13,0 0 32,0 0-34,0 0 11,0 0-12,84 0-32,-49 0-6,-5 0-20,-7 0-1,-2 0-25,-8 0-78,-7 4-38,-6 11-154</inkml:trace>
  <inkml:trace contextRef="#ctx0" brushRef="#br0" timeOffset="73181.0507">11207 6617 135,'0'0'13,"0"0"62,0 0 10,0 0-18,89 6 5,-54-7-14,2-10-18,2-1-16,0 2-19,-2-2-5,-3 4 0,-2-1-15,-4 1-46,-4 1-97,-3-2-91</inkml:trace>
  <inkml:trace contextRef="#ctx0" brushRef="#br0" timeOffset="73482.0801">11713 6202 258,'0'0'38,"0"0"-35,0 0 48,0 0-14,0 0-29,0 0-2,-6 77 41,4-34 18,1 3-1,-1-7-53,2-3 16,0-5-24,0 0 1,5-8-4,-1-2 2,1-5-9,1-4 7,-3-3-24,3-5-28,1-4-101,2 0-43</inkml:trace>
  <inkml:trace contextRef="#ctx0" brushRef="#br0" timeOffset="73925.0664">11693 6179 109,'0'0'115,"0"0"5,-10-82 19,10 62-52,0 2-42,0 4-18,7 2-27,8 3 0,6 7-3,-3 0-1,3 2-3,0 4 2,-3 17-7,3 6 11,-11 6-5,-7 1 6,-3-1 0,0-2 3,-12 0-11,-4-6 6,-7-3 2,3-2-7,3-6 9,2-2-2,8-5 0,2-1 0,5-3-6,0 2 3,0 1-3,8 1 3,11 1-5,8 1 8,6-1 6,1 3-3,-3 2 15,-1 0-16,-6 2 2,3 2 0,-2-1-3,-1 2-2,-6 2-3,0-3-64,-4-2-57,-1-5-73</inkml:trace>
  <inkml:trace contextRef="#ctx0" brushRef="#br0" timeOffset="74901.0496">12268 6179 74,'0'0'352,"0"0"-254,0 0-83,0 0-15,0 0 0,0 0 3,-11 74-3,10-44 6,1 3 4,0-3 12,0-1-21,0-2-1,0-3 0,6-1 1,0-1-1,-3-1 0,1-3 4,-2-4-5,1-5 1,1-5-17,-1-2-6,0-2-43,2 0 15,-1-3 23,-1-9 16,1-6 3,-1-6 7,0-2-4,-1-5 5,4-4-10,-1-1 10,2-3 1,0-3 0,1 3 0,-4 1 0,1 3 0,-2 7 14,0 5 17,3 6 32,-3 7-8,3 4-7,3 3-23,2 1-25,0 2-1,4 3 0,1 19-14,-2 7 15,2 6 9,-7 0-1,-3-2 15,-3-4-19,1-4-3,-4-2-1,0-5 5,0-5-7,0-5 2,0-2-2,0-5 2,0-1-24,0 0 10,3 0 10,2-12-18,4-9 9,0-6-17,4-6 26,-1 0-2,0-2 1,0 2 5,-3 3 0,3 6 1,-1 4-3,-2 7 2,-1 5 0,-2 6 18,2 2-16,-1 0-4,7 13-9,-2 13 11,-2 7 14,2 4-4,-4 2 15,-4-1 4,2-4-21,0 0 12,-5-6-20,2 1 4,0-5-3,2-3-1,-2-2-8,0-6-20,0-6-53,4-6-51,-1-1-182</inkml:trace>
  <inkml:trace contextRef="#ctx0" brushRef="#br0" timeOffset="75414.3067">13054 6080 304,'0'0'65,"0"0"-45,0 0 28,0 0-16,0 0-27,0 0 27,55-14-19,-28 14 2,-1 0-8,0 0 5,0-1-14,-7-2 2,-1-2-12,-2 4-38,-5-2-67,-2 0-75</inkml:trace>
  <inkml:trace contextRef="#ctx0" brushRef="#br0" timeOffset="75660.2901">13184 6040 269,'0'0'65,"0"0"-42,0 0 55,0 0-27,-22 102 3,17-69-5,5 3-34,0-3 11,0-3-7,0 3-6,5-6 3,3-1-15,-5 1-1,2-6 0,-1 6 13,-1 0-17,0-2 4,-1-5-43,-2-1 2,0-6-37,0-1-44,0-6-83</inkml:trace>
  <inkml:trace contextRef="#ctx0" brushRef="#br0" timeOffset="75851.2776">13121 6547 131,'0'0'184,"0"0"-135,0 0-6,0 0-11,0 0 5,0 0-25,54-24 40,-27 17 4,2 4-42,0-1 14,1 0-20,-3-1-5,1-1-3,2-1-26,-2-3-51,1-3-110</inkml:trace>
  <inkml:trace contextRef="#ctx0" brushRef="#br0" timeOffset="76173.2812">13569 6068 248,'0'0'69,"0"0"-49,0 0-5,0 0-8,0 0 12,0 0 0,74-53 17,-50 46 3,0 1-17,-1 3-1,-1 1-16,0-1 6,-2 1-14,-1 1 3,-1 1-48,-8 0-40,-5 0-112</inkml:trace>
  <inkml:trace contextRef="#ctx0" brushRef="#br0" timeOffset="76421.2641">13728 6002 199,'0'0'190,"0"0"-139,0 0-25,0 0 33,0 0-30,0 0-4,-22 105-5,22-70-18,0-2 25,0-2-23,0-2-4,0-1 10,0 3-9,0-4-1,2 3 0,-2-5 6,0-2-12,0-2 6,0-3-36,0-4-12,0 0-77,0-6 0,0-8-62</inkml:trace>
  <inkml:trace contextRef="#ctx0" brushRef="#br0" timeOffset="76981.2291">14100 5982 289,'0'0'95,"0"0"-76,0 0-7,0 0-4,0 0-3,0 0 12,67-39-4,-51 31 3,2 4-1,-3 1-15,0 0 0,1 3-17,-3-1-42,-3 1-42,-3-2-191</inkml:trace>
  <inkml:trace contextRef="#ctx0" brushRef="#br0" timeOffset="77212.2181">14185 5943 123,'0'0'128,"0"0"-108,0 0 26,-15 81 53,14-46-21,1 3-18,0-6-6,0 0-42,0-3 10,0-5-22,4 1 1,1 1 4,-2 0-5,1-2 7,-4-6-7,1-1-19,1-4-40,-1-4-53,-1-2-55,0-2-51</inkml:trace>
  <inkml:trace contextRef="#ctx0" brushRef="#br0" timeOffset="77401.0604">14130 6402 159,'0'0'58,"0"0"-4,0 0-1,0 0-53,0 0 8,0 0 26,37 5 22,-9-5 3,7 0-42,4-5 6,7 0 5,2-2-22,1-4-12,0 3-2,-6-5-92,-5 1-36,-7 2-169</inkml:trace>
  <inkml:trace contextRef="#ctx0" brushRef="#br0" timeOffset="78020.0606">14725 5991 132,'0'0'249,"0"0"-184,0 0-11,0 0 7,0 0-61,0 0-20,0 21 8,0 15 12,-3 6 44,-8 2-24,0-1 0,2-4 17,-2-3-9,1-7-12,2 1-16,1-8 7,2-4-7,1-5 0,-2-4-7,5-6 2,1-3-38,0 0 14,0 0 5,1-7-13,14-14 32,3-8-8,3-2-9,1-5 15,-4-2-10,-2 1 17,-5-4 0,1 2 1,-6 3 8,3-1 21,-3 4-7,1 5 12,-1 3-16,0 9 8,-1 7 1,-2 2-13,0 3 10,-3 3-21,0 1-4,1 0 0,8 7-5,4 17 5,4 10 8,-4 6 0,-1 2 17,-2 0-15,-2-3-2,0-4-2,0-4 2,-2-5-8,-3-3 0,0-1 4,-1-5-5,-1-3 1,1-4-18,-2-4-2,0-3-47,0-3-20,0 0-74,0 0-120</inkml:trace>
  <inkml:trace contextRef="#ctx0" brushRef="#br0" timeOffset="78204.0618">14780 6231 553,'0'0'32,"0"0"-28,0 0 0,0 0 11,0 0-14,0 0 1,84-23-2,-59 14-22,1 3-21,-1-5-76,-3 2-86</inkml:trace>
  <inkml:trace contextRef="#ctx0" brushRef="#br0" timeOffset="78912.0621">15084 5916 332,'0'0'66,"0"0"-24,0 0-1,0 0-41,0 0 10,0 0 10,11 90 13,-11-46 36,0 1-55,0-3 22,0 0-4,-1-5-28,-4-8 14,2-3-16,1-9 2,1-3-3,-1-3 0,1-5-2,1-1-9,0-5-29,0 0 30,0-3-6,0-14 3,6-6 7,0-2-5,0-4 10,-1-5-1,0 4 6,-2-5-5,5 0 0,-4-1 0,2-1-4,1 2 5,-2 5-1,-2 9 0,0 9 5,-1 6-1,-2 3 15,0 3-7,1 0-12,2 6-17,5 17 11,3 12-2,3 10 16,2 1-1,4 4 4,-1-7 0,2-4 12,0-5-14,0-6-4,0-4 5,-3-6-9,-1-6 10,-1-4-3,-2-7-8,-2-1 30,3 0-25,-4-1 17,1-12-1,-2-1-17,-4-3 33,-3-4-26,-3-3-1,0-2-9,0-2 6,0-1-7,0-1 0,-6-3-2,0-2 1,0 1 1,0-1-20,3 10 8,0 5-39,0 5 6,-1 7-20,-2 5-40,-3 3-59,-2 0-122</inkml:trace>
  <inkml:trace contextRef="#ctx0" brushRef="#br0" timeOffset="79568.061">15717 6354 783,'0'0'17,"0"0"-17,0 0-2,0 0 1,0 0-75,0 0 42,-10 9-12,7-9-63,0 0-217</inkml:trace>
  <inkml:trace contextRef="#ctx0" brushRef="#br0" timeOffset="100334.0792">3152 8686 245,'0'0'89,"0"0"3,0 0-18,0 0-18,0 0-37,0 0-12,0 0-3,0 11-4,0 10 0,0 8 23,0 6-22,0 4 18,0-1-6,0 4-12,0-3 12,0 0-12,0 1-1,0-6 0,0-3 5,0-2-10,0-8-29,0 6-19,0-8-22,0-4-68,-1-5-168</inkml:trace>
  <inkml:trace contextRef="#ctx0" brushRef="#br0" timeOffset="100951.0907">3124 8725 138,'0'0'97,"0"0"-39,0 0 9,0 0-10,0 0-25,0 0-1,7-10-29,-1 10-2,6 13 0,6 6 0,7 10 25,-2 4-7,2 3-2,-4 4-8,0 1-1,-2-2-7,-1 3 2,2-10 6,-1-6-8,-3-4 0,-1-5 6,-4-1-5,4-1 3,-8-4-4,1-2 0,-3-5-1,-2 0 1,0-4 0,-1 0 4,-2 0 1,3 0 0,3-4 9,0-9 18,6-5-31,0-5 32,-3-4-24,-2 0-4,-1-7 20,-1-3-24,-2 3 0,-3-3-1,0 3 6,0 4-13,0 3 7,-5 4-29,-4 9 4,2 3-61,-1 6 8,1 5-78,1 0-88</inkml:trace>
  <inkml:trace contextRef="#ctx0" brushRef="#br0" timeOffset="102036.073">3844 8989 151,'0'0'80,"0"0"8,0 0-63,0 0-6,0 0 0,0 0-14,-64-3-2,54 21 8,1 5-9,-2 3 8,5-2-4,5-3 1,1-3-3,0-6-4,0 3 0,6-3-4,4-3 4,1-1 4,5-6-2,-2-2 3,-1 0 1,5 0-4,-2-7-2,1-8-10,-1-2-18,-4 2-5,-3 0-22,-6 1 55,-3 0 1,0-3 7,0 4 33,-3 2-32,0 0 0,-1 4-9,2 1 0,2 0 9,0 3 3,0 3-5,0-5 7,0 1-14,9 1-2,3 1-1,-1 1 0,2 1 3,0 0 5,-1 0-2,2 5 5,-1 2-3,-4 4-5,0 0 0,0 3 1,-2 1 12,-2 0-7,-2 0 6,-2-1-6,4 0 2,-1-3-10,4 0 2,2-4 0,1 1 14,-1-3-7,5-3-7,3 0 15,-2-2-15,2 0 6,-6-2-6,3-11-10,-3 3 8,-3-4-6,1 2 8,-4 6 5,-4-1-2,-1 2 12,-1 2 30,0-3-22,0 4 3,0 2-26,0 0-4,0 0-13,8 12-12,1 5 29,6-1 0,3-5 6,1 3-6,2-7 2,-3-4-2,0-3 0,-5 0 9,2 0-9,2-6 9,-1-9-8,-1-6 24,0-1-24,-6-1 9,0 0 19,-2-1-24,-4-1 15,0 4-16,3 0 2,3 5-12,-2 7 4,1 3-2,-2 6-4,0 0-38,0 0 12,9 4-41,-6 9-88,1 1-131</inkml:trace>
  <inkml:trace contextRef="#ctx0" brushRef="#br0" timeOffset="102275.406">4736 9125 270,'0'0'76,"0"0"-71,0 0 4,0 0 2,0 0 24,0 0-7,-6 39-7,-10-23-10,-3 4-11,-1 1-1,-2 1-88,0 4-164</inkml:trace>
  <inkml:trace contextRef="#ctx0" brushRef="#br0" timeOffset="103981.0831">5842 8843 245,'0'0'93,"0"0"-30,0 0-38,0 0-18,0 0-1,0 0 29,1 66 5,4-39-18,1-2 0,3 3-18,1-6 3,1-3-2,1-4-5,0-4 2,1-2 1,0-3-3,1-5 0,8-1 0,-1 0-7,3-1 1,0-13-35,-2 2 14,-5-6 25,-7 0-15,-4-2 17,-4-2-3,-2 4 10,0 1-4,0 4 3,0 8 10,0-3 12,0 4-17,0 3 10,0 1-9,0 0-12,0 4-10,0 11-4,0 2 14,7 5 11,6 2-10,4-1-1,-1-2 1,1-3 3,1-4-3,-2-4-1,-1 1 1,2-7-1,-3-4-7,-2 0 1,0 0 2,-3-1 4,0-10 0,-3-4 0,0 1 0,-3-7-2,-2 0 2,-1 0-1,0-2-5,0 3 3,0 2-3,0 3 6,0 1 0,0 5 0,0 2 0,0 2 0,0 5-2,2-2-9,10 1 3,9 1 3,7 0 5,0 0-2,7 0 4,1 0-3,1 1 1,2 2 0,1-1 2,-4-2-2,0 0 0,-8 0-2,0 0 5,-7 0-3,-9-3 0,-6-3 2,-4 0 4,-2 0 1,0-4-4,-9-1 30,-9 5-26,1 0-6,-2 6 5,-2 0-1,0 0 13,0 10-9,1 8-4,3 8 2,6 3-1,6 1-7,5 4 1,0-5 0,5-4 2,12-2-2,5-6 2,2-5 0,2-3-2,2-3-13,2-6-47,7 1 4,-1-1-62,1 0-166</inkml:trace>
  <inkml:trace contextRef="#ctx0" brushRef="#br0" timeOffset="105223.0821">7841 8783 154,'0'0'50,"0"0"-46,0 0 17,0 0 8,0 0-19,0 0 23,26 29-4,-15-29 9,3 0 1,2 0-13,1-2-1,4-6-5,-1-3-13,0-3 8,1-2-13,-6-5 4,4-4-1,-1 0-4,-6 0-1,-1-7 0,-1 2 0,-6-2-1,-2 0 1,-2 1 0,0-2 11,0 1-1,-5 7 14,-1 5 4,1 8-19,0 4 14,2 7 4,0 1-17,0 0 4,0 3-14,0 22-19,3 17 19,-3 13 0,1 3 28,1 1-25,1-3 12,0-6 5,0-5-17,0-6-1,1-7-2,7-3 0,1-4-2,-1-6 6,-4-2-4,-1-11 0,-2-2-6,-1-4-10,2 0 11,2-5 5,4-15-7,1-8 7,6-4 0,-5-1-10,0 1 10,-2 3 0,-5 7 0,6 5 6,-3 6-11,0 6 5,7 3 0,-2 2-1,4 2-23,5 13 19,-3 6-2,7-2 7,-6 1 3,6 1-3,-2-3 0,0 3-2,-2-1-5,4-4-14,-4 2-28,-1-8-51,0-3-4,0-4-45,-1-3-53</inkml:trace>
  <inkml:trace contextRef="#ctx0" brushRef="#br0" timeOffset="106456.4019">8865 8728 298,'0'0'45,"0"0"19,0 0-12,0 0-8,0 0-38,-102-21-6,77 39 0,1 7 7,2 4-7,2 2 23,8 0-18,3-5 11,6-1-16,3-6 7,0-1-14,5-6-9,7-1 14,7-8 0,2-3-2,-3 0-8,6 0 12,-2-15-58,-4-2-14,0-2-8,-4-2 37,-3 1 38,-5-1 5,-3 4 32,-1 5 6,-2 3 43,0 5 10,0 2-46,0 2-13,0 0-32,0 0-9,0 6 3,1 10 2,10-2 4,-1 1 2,-1-2-2,3-3 0,0-1 0,5-5 4,0-2-4,1-2 1,3 0-1,-3 0 0,2-9-29,-3 0 9,-3-3 8,1 0 12,-5 0 1,-1-1-1,-3-4 2,-3 2 22,3-2-15,0 2 11,0 6-20,1 3 8,-2 5-12,-1 1 4,1 0-11,1 14 8,1 3-3,-1 3 6,0-1 0,-1 2 4,2 2 5,0-2-1,1 0 8,1-3-3,0-5-8,4 1-5,-5-6 0,4-2 2,0-2-1,-2-4-1,8 0 0,-7 0-2,-1-1-6,0-13 7,-1-4-3,-3-3-17,-1-1 12,-5-2-18,0-2 27,0 2-11,0 3 10,0 3-1,0 7-15,0-1 4,0 5 5,0 2 4,0 2 0,4 3-4,4 0-8,4 1 14,4 9 0,4-3 2,0-3 13,6 0-10,-1-4 3,6 0 2,5 0-2,5 0-4,0-8-2,1-4-6,-8 0 4,-7 0-24,-6-1 13,-12 0 9,-9 4 8,0 0 0,-2 5 21,-14 3 11,-2 1 28,-4 0-23,-3 11-8,4 9-31,4 4-2,5 2-1,12-1 0,0 1 2,0-2-9,0-2 17,11-1-9,4-7 5,4 0 1,9-7-12,2-4-7,3-3-66,1 0-47,-8 0-156</inkml:trace>
  <inkml:trace contextRef="#ctx0" brushRef="#br0" timeOffset="107622.0537">10718 8789 208,'0'0'28,"0"0"-28,0 0 26,0 0-26,0 0 19,0 0-6,0 0 13,68 38 13,-44-38-15,0 0-10,-3-6-2,1-6-5,1-6-4,-1-2-3,-2-5 2,-1-4 9,-4-2-9,0-6-1,-6-2-1,0-3 6,-1-6-6,0 3 0,-3-4 0,-4 4 34,-1 5-7,0 5 7,0 3 24,0 8-51,-1 9 0,-4 3 19,5 12-17,0 0 6,-3 8-15,3 26-7,-3 11 7,1 14 4,2 5 8,0-4-10,0 0 6,8-9-3,11-6-5,1-7 3,4-10-8,1-3 7,2-6-2,0-6 0,0-2 0,1-6 8,2-4-8,0-1 4,0 0-4,-2-7-24,-4-5 14,-4-7 9,-6 1-17,-5 0 18,-3 0 1,-5 7 0,-1-2-1,0 5 10,0 1-4,-7 7-5,1 0 3,-3 0-8,3 8-1,-3 10 3,5 5-2,4 0-7,0 0 11,0-2 0,1-1 0,9-4 1,3-3-1,1-8 0,4 1 2,3-6 1,-1 0-6,1 0-4,-7-11-30,-5-5 17,-6-2-32,-3-3-6,-3-1-5,-13-1 42,-5-3 21,-3 5 5,5-4-2,4 2 43,7 5-30,6 2-6,2 5-7,0 3 3,7 3 5,12 2 0,5 3-9,6 0 15,6 0-14,0 0 3,4-5-6,-3 3-4,-4-2-33,-2 0-56,-10 2-92</inkml:trace>
  <inkml:trace contextRef="#ctx0" brushRef="#br0" timeOffset="107952.838">10829 8494 339,'0'0'192,"0"0"-189,0 0 4,0 0 15,86-22-22,-37 12 7,4 5 4,0-1-11,2 2 16,-1 1-16,-2 3 0,0-1-2,2-1-74,-2-2-90,-7-3-68</inkml:trace>
  <inkml:trace contextRef="#ctx0" brushRef="#br0" timeOffset="108980.6557">13071 8485 132,'0'0'74,"0"0"-49,0 0 33,0 0 0,0 0-17,0 0-39,-80-4 18,63 19-2,-5 9 1,0 3 8,0 4-22,0 1 7,8-2 5,3 0-9,6-4-9,5-4 1,0 0 0,7-8 23,11-1-21,6-8 19,7-3 17,4-2-33,5 0 21,6 0-17,2-10-6,-2-5 0,-4-2 0,-5 2-3,-4-3 0,-3 5-37,-5 0-4,-1 5-49,-5 3-72,-10 2-47</inkml:trace>
  <inkml:trace contextRef="#ctx0" brushRef="#br0" timeOffset="109172.45">13397 8604 101,'0'0'58,"0"0"-57,0 0-1,0 0-38,0 0-23,0 0 29,-6-8 32,0 8 7,-1 0-7,4 0-2</inkml:trace>
  <inkml:trace contextRef="#ctx0" brushRef="#br0" timeOffset="110160.9637">13397 8604 72,'-36'18'177,"36"-18"-138,0 0 0,0 0 10,0 0-48,0 0 3,0 0 21,8 0-15,-2-3-5,7-7-3,-2-4 3,-1-4-10,3-6 5,0-6-13,0-3-6,-1-3 11,-3-2 7,3 2-2,-6-2 6,-5 3-8,-1 1 11,0 1-6,0 0 20,-4 2-6,-4 3 25,1 6 5,2 9-18,2 9 3,3 4 18,-1 0-31,-2 1-16,-2 25 4,-1 13-4,1 15 23,0 3 1,2 2 10,2 1-26,-1-1-2,2-8 8,0-3-12,0-8-2,0-9 0,0-2 3,0-5-7,0-6 10,0-3-5,0-6 0,0-6-1,0-2-2,0-1-4,0 0-24,0 0 27,0-8-8,0-9-5,0-3 16,3 0-8,2-3 6,3-1 2,3 2-6,1 3 0,6 1-3,-3 10 6,1-1 1,-2 9-7,2 0 6,-4 2-6,7 18 2,0 5 3,-2 2 4,7 2 0,-2-4-1,1-1 8,2-1-14,0-8 7,2-1 0,4-5 7,1-5-7,1-4 0,-2 0 0,-1-1 12,-5-16-13,-4-2 1,-3-7 0,-4-1 2,-4-2-1,-7 1-1,-3-1 0,0 5 4,0 1-18,-11 7 14,-3 4 0,-2 7 6,-1 5-6,1 0 0,0 15-4,3 9 8,4 5-4,5 1 0,4-1 0,0-2-2,13-4 4,6-4-2,5-3 0,6-5-12,3-5 5,1-6-74,4 0-43,-4 0-92</inkml:trace>
  <inkml:trace contextRef="#ctx0" brushRef="#br0" timeOffset="111090.0222">14400 8549 168,'0'0'58,"0"0"-13,0 0 30,0 0-20,0 0-17,0 0-1,-60-31-17,42 34 4,-4 9-18,1 8 3,2 2 12,-1 2-14,11 2-4,3-2 16,6-3-19,0-1-4,0-6 4,14-1 0,2-5 5,6-4-4,1-1 0,1-3 6,3 0 0,-1-3-7,-2-12 0,0-3 4,-1-3-4,-3-5 0,3-4 0,-4-4-5,0-6-24,-2-2 1,-2-1 11,-3-4 5,0-1 3,-5 1 8,-1-3 1,-1 11-3,-4 8 12,-1 6-9,0 14 16,0 8 25,0 1 15,0 2-38,0 14-18,0 22-4,-1 17 4,-4 7 12,4 1 8,-1-2-3,1-6 2,1-7-7,0 0-4,0-9-5,0-5-1,1-7-4,5-5 0,-3-10 2,0-4 0,-1-4 0,-1-2-3,1 0 1,2 0-9,-1-10 7,-2-3 4,2-5-20,-1-3 14,1 0-3,0 0 6,2 2-6,2-1 12,5-1-3,3-1 0,6 1-21,4-1 9,3 3-3,-2 2-3,-4 4 9,-4 2-6,-7 6-2,-4 5 8,-7 0-4,0 0 11,0 0-42,-15 7 44,-6 3-1,2 2 7,-1 0-6,10-1 13,1 10-7,8 0 7,1 1-13,0 4 0,7-6 6,9-1-1,4 1 0,3-2 2,2-5-6,1 0 8,1-5-9,0 0 0,-3-1-2,-3-4 1,0-1-27,-5-2-59,-4 0-64</inkml:trace>
  <inkml:trace contextRef="#ctx0" brushRef="#br0" timeOffset="112084.0787">16257 8317 437,'0'0'24,"0"0"-13,0 0 0,0 0-11,0 0 3,0 0-3,24 7 22,-10-5 2,2-2 0,-3 0-12,4 0 2,-2 0-10,1 0 5,-1-3-3,0-10-6,-3 2 2,-3-9 4,0-4-6,-6-2-5,-3 0-6,0-6-9,-2-2 7,-10 0-5,0-5 18,-2 7-15,-1 7 15,-3 3 0,0 13 0,0 5 4,1 3-1,1 1-2,1 4 2,-3 23 8,2 9-4,1 8-1,0 7 11,8 2-7,5 1 11,2 0-8,2-6 7,17 4-3,5-3-12,4-2 7,3-5-12,1-6 0,-1-5 2,-5-5-2,-1-3 0,-4-8-16,-6-5-45,-4 0-12,-6-6-59,-2-3-77</inkml:trace>
  <inkml:trace contextRef="#ctx0" brushRef="#br0" timeOffset="113008.9561">17531 8426 117,'0'0'111,"0"0"-100,0 0 24,0 0 35,0 0-49,0 0-10,-1 32-2,1-28-2,1-1 2,10 4-7,1-7 8,5 0 12,3 0-15,4-17-6,0-1-1,-2 0-21,-2-4 13,-6 2 7,-5 1-2,-6 0 1,-3 7 2,0 3-1,0 1 1,0 4 21,-4 4-1,-2 0-16,-4 0 5,-1 17-9,3 5 4,4 4 6,1 0-4,3-4-4,0 0-2,0-5 0,4-2 2,6-1 11,2-7-12,7 2 2,2-7 8,1-2-10,4 0 0,2-12-1,-1-5-4,-2-2 4,-4-1 2,-5 2-2,-6 4 2,-6 4 5,-2 5 27,-2 4 28,0 1-48,0 0-14,0 19-8,7 6 8,-3 3 6,4 1-2,-1-2-4,0-5 0,-1-1 0,-2-6 0,-4-1 1,0 3-1,-4-7 0,-16-2-79,-4-7-152</inkml:trace>
  <inkml:trace contextRef="#ctx0" brushRef="#br0" timeOffset="113249.0902">17870 8154 540,'0'0'41,"0"0"-23,0 0-8,0 0 24,0 0-34,0 0-18,-21-18-68,12 18-4,-1 12-31,5-3-196</inkml:trace>
  <inkml:trace contextRef="#ctx0" brushRef="#br0" timeOffset="115273.065">19149 8171 145,'0'0'85,"0"0"-85,0 0 0,0 0 22,0 0 6,0 0-6,7 45 16,2-40-12,4 0 16,1-3 11,1 1-35,0-3 8,1 0-13,1 0-6,2-2 0,2-6-3,-2-2-4,1-2 0,-4-3 9,-1-4-8,2-5-1,-3-5 0,-3-1-2,-2 0 3,-8-1-1,5 5 0,-5 0 1,1 7 1,0 2 1,-2 3 14,0 2 18,0 3-28,0 2 14,0 5 5,0 2-18,0 0 14,0 0-22,0 12-16,0 17 3,0 17 13,-8 13 14,2 6-1,-1 0 1,-4-4 8,0-3-21,0-4 10,6-2-7,5-1 1,0-4-5,0-4 0,0-9 2,3-7-2,2-7 0,0-10 0,-2-1-3,-2-4-7,2-4-3,0 0-13,1-1 5,1-2 17,2-17 4,1-9 0,0-1-5,0-5 7,-2-5-4,6-2 0,-2-3 2,-1 1 0,5 4 2,-10 1 0,8 6 1,0 5 4,-1 7-4,4 0-3,-8 8 0,0 7-3,1 2 3,0 3 0,6 0-7,1 10-5,0 9 7,-1 0-4,-4 2 2,-6 2 3,-4-2 4,0-5 0,0 2-1,-16-1-3,-2-2-1,-6 2-28,0-4-60,-1-5-20,1-2-81</inkml:trace>
  <inkml:trace contextRef="#ctx0" brushRef="#br0" timeOffset="116841.8178">19899 8205 193,'0'0'57,"0"0"-11,0 0 14,0 0-25,0 0-31,0 0 11,-76 41 12,60-17 19,4 5 9,5-4-48,5-2 4,2 2-11,0-7-7,16-4 7,3-3 3,3-6 3,1-3 8,0-2-14,-1 0 0,-3-10 0,1-8-12,-5-2 10,-2-3 0,-5-5 2,-7 2-5,-1 3 13,0 2-8,0 7 3,0 1-3,-1 4 18,-4 3-6,4 6-4,1 0 1,0-1-9,0 1-1,0-2 0,0-1-20,9 1 20,10-3 1,-1-1 0,1 3 2,-1-2-2,2 1-1,-4-7 0,-3 7 2,2-6 5,-3 3-6,-3 3 0,-1-6 9,-3 3-7,-3 1 9,0 3 16,-2 0-26,0 3 20,1 0-19,1 0-2,2 8-5,4 14-26,2 8 31,-1 7 0,0-6 5,-3 0-7,-4-5 2,-2-3 0,0-1-1,0-4 2,-10-3-2,-2-6 1,-2-1-17,2-4 14,0-2-34,4-2 11,4 0 14,1 0 1,3 0 7,-2 0 4,2-3-16,0 2 14,3-2-1,13-2 2,4 3-6,2-1-2,4 2 6,4-1 2,-1-2 1,3-4-3,1-1 6,-7-7-3,3 0 0,-5 0 1,-3-2-5,-5 2 4,-9-2 0,-7 2 7,0 3 2,0-2 19,-7 6 28,0 5-38,2 2 10,5 2-23,-4 9-3,-1 7-3,1 10 1,-1-7 0,5 6-1,0-4-4,0-5 5,0 2-2,8-7 2,2-2 0,8-3 3,6-2-2,4-4 11,6 0-10,1 0 2,-2-4-4,-4-10 0,-3-4-7,-7-4 10,2-5-3,-7-4 4,0-5 5,-5-3-9,-7-6 0,1 6 2,-3-10-2,2 2 10,1 0-9,0-3-1,2 13 3,0 5-3,-1 8 0,-2 4 0,-2 11 35,0 5-18,0 4-2,0 0-15,0 9-8,0 24-2,-5 20 8,2 10 2,3 6 12,0-3 1,0-7-16,8-5 3,2-12 0,4-6 2,-1-5-2,3-12 0,1-4-2,4-6 4,1-6-2,2-3 0,2 0-5,-1-7 4,-1-7-8,-5-4 9,-3-3-14,-3-2 7,-8 0 6,-3-2-1,-2 4 4,0 6-2,0 6 5,0 3 11,0 6-12,0 0-4,0 2-14,-2 22-11,1 0 25,-2 2 2,3-4-2,0-4 0,0-1 0,15-4 0,7-2-4,-1-4-40,1-4-91,-4-3-96</inkml:trace>
  <inkml:trace contextRef="#ctx0" brushRef="#br0" timeOffset="117063.802">21125 7999 10,'0'0'597,"0"0"-597,0 0 0,0 0 0,0 0 0,0 0-80,0 0-55,0-31 7,-1 31-98</inkml:trace>
  <inkml:trace contextRef="#ctx0" brushRef="#br0" timeOffset="117320.7861">20615 8126 410,'0'0'6,"0"0"15,0 0 8,0 0 6,0 0-18,90-14 12,-40 10-24,9 4-4,-7-3 0,0-7-1,0 3-9,0-2-89,-10-2-114</inkml:trace>
  <inkml:trace contextRef="#ctx0" brushRef="#br0" timeOffset="117547.7711">20561 7856 427,'0'0'0,"0"0"0,0 0-1,0 0-69,0 0-144</inkml:trace>
  <inkml:trace contextRef="#ctx0" brushRef="#br0" timeOffset="118906.6845">21343 8064 142,'0'0'138,"0"0"-82,0 0 18,0 0 10,0 0-65,0 0-19,-3 16-7,3 7 7,0 4 47,0 3-31,0-6-10,0 3 8,2-1-6,8-3-5,2-10-3,-1 3 0,2-2 1,3-3-1,7-2 0,-2-4 9,1-3-9,-1-2-7,-7 0-27,-1 0 6,-7-2 14,-2-9-25,-1-6 7,-3-1 12,0-4-25,0-4 12,0 2 11,0 3 14,-1-2 6,-1 5 4,2 0-2,0-2 14,0 13-7,0 1 3,0 6 6,2-2-6,4 2 5,7 0-9,5 0-6,3 2 20,3 2-13,1 1 10,-1 1-9,3-6-8,3 0 10,1 0-9,2 0-1,3 0 0,-1 0 1,-5 0-1,-9 0 4,-7 0-3,-8 0 12,-6 0-12,0-12 28,-11 3-29,-11-3 0,-2 3 7,-1 4 8,1 5-7,3 0 19,0 5-26,0 14 5,8 4-6,4 6 10,5 2-17,4 0 7,0-6 0,14 2 1,13-6 2,9-1-3,1-6 0,3-4-68,-2-4-50,-1-5-12</inkml:trace>
  <inkml:trace contextRef="#ctx0" brushRef="#br0" timeOffset="121174.9974">22934 7933 166,'0'0'90,"0"0"-21,0 0-17,0 0-8,-82 3-39,61 19-4,0 4 18,3 7-18,6 2 4,0 0 9,11-3-14,1-3 17,0-2-13,4 1-4,11-8 6,2-4-3,2-8-5,3 0 2,5-8 0,3 0-3,-1 0-8,-4-16-22,0-2 6,-4 0-17,-8-2 40,-1-9 3,-7 5 2,-5-8 3,0 1-4,0 8 0,-2-4 5,-10 10-2,2 7 8,2 4-3,1 0-3,0 4 1,5 2-1,-1 0-5,3 0 0,0 0-21,0 0 17,3 0 4,10 6 0,2-1 28,6-5-14,-4 0-5,7-5-6,2-6 2,4-6-2,3-5 0,-3-1 0,-6-2-4,-8 0 2,-4 3-1,-9-1 5,-3 2 4,0 1 34,0 2 15,-8 8-32,-2 2 21,4 5-35,0 1 6,3 2-18,-1 10-2,-5 15-3,0 14 2,-2 5 3,1 11 16,4 4-14,0 3 14,1 7-16,2-9 6,0-4-5,3-6-1,0-8 0,0-3 5,0-3-3,0-4-2,0-6 0,0-7 1,0-2-5,0-7 4,0 1 0,0-4-1,0-5 1,0-1-8,3-1 1,-1 0 7,-2 0 0,0-6 1,0-3 0,0-1 1,0-4 3,0-3-10,3-2-2,3-4-17,3-5-3,4-5-25,5-8 5,2-1 17,-1 2-32,-5 0 30,-4 10 16,-1-5 13,-3 4 3,-2 5 6,1 1 11,1 8 30,3 2-35,1 2 8,6 0-20,4 6-6,4 4 0,1 3 6,-4 0-1,-3 16-2,-3 4-17,-8 3 19,-5 4 0,-2-3 2,0 1 7,-9 0-4,-11-9-4,-2 5-2,-3-6-26,4-4-2,1-4-1,5-2 19,5-3 12,3-2 0,5 5 17,2-5 24,0 0-20,0 0-17,3 0-4,13 0 0,3 0 0,1-1 1,2-2-1,-2 2 0,4-1 2,6-1-2,7 3 0,2-6 4,6-3-5,-5-2 3,-7-4-2,-5 2 0,-6-2-9,-6-2 9,-2-7 0,-6-2 8,-2-1-8,-2 0 0,-4 1 0,0 1 5,0 2 1,0 4-8,-4-1 2,-2 11 0,0 2 7,1 5-3,2 2-3,-2 0 2,-1 7-3,0 14-2,-1 10 2,6 4 2,1-1 9,0 2-11,3-7 0,9 1 0,4-9 11,1-5-11,7-5 9,-1-4-7,3-3 22,-1-4-24,-2 0 0,2-8 8,-1-12 2,0-2-7,-2-5-3,1-3 0,-4-1-7,-9-3-26,-4 2 22,-6 2 8,0 7-18,-4 4 21,-7 6 7,0 6-7,3 0 1,2 3 10,3 2-11,1-3 15,2 5-11,0 0-8,0 0 4,0 0-1,6 0-6,7 3 7,3 8 0,5 3-1,0 1 8,4 1 5,2 1 3,-3-5-14,-1 8 5,-6 1 7,-2 4-18,-5 2 5,-4-3 0,-3 3 2,-1-3 1,-2 4-1,0-5 4,-2-2-6,-5 0 0,7-4-1,0-3-4,0-2-2,6-6 4,13 0-48,2-6-2,5 0-70,-4-2-129</inkml:trace>
  <inkml:trace contextRef="#ctx0" brushRef="#br0" timeOffset="122245.9284">24559 7982 178,'0'0'40,"0"0"37,0 0-13,0 0-45,0 0 3,0 0-16,-89-18-2,71 30-4,-4 7 0,3 4 3,-2 8 21,3-1-15,8-3-1,6 1-8,4-7 4,0 0-4,14-1 0,1-8 2,4-3 5,2-3-2,-3-6-2,6 0 2,0 0-5,1-12-7,4-3-3,-6-1 10,-1-10-15,-6 3 20,-6 1-5,-3-8 28,-7 19-2,0 2 37,0 7-41,0 2-10,0 0 2,0 2-14,0 7-4,0 10-2,0-3 0,0 0 1,0 1 4,0-5 1,12-5 0,5-2 0,2 0 0,8-5-1,8 0 1,2-10 0,6-8 0,-4-4-19,-3-4 15,-3-6-2,-7-2 5,-2-5 1,-6-2 0,-3 0 4,-6 1 0,-4 2-3,-4-1 31,-1 0-23,0 1 12,0 2 13,0 11-20,-1 8 10,-1 8-3,1 5-9,1 4-7,0 0-5,-3 19-21,-2 24 13,-1 6 8,0 5 9,-1 1-5,5 3 13,2-7-4,0-1-9,3-3-4,9-19 0,3 7 3,3-8-8,6-6 5,2-6-17,2-9-5,1-6-37,1 0-5,0-4-90,-6-16-218</inkml:trace>
  <inkml:trace contextRef="#ctx0" brushRef="#br0" timeOffset="122565.9067">24724 7858 112,'0'0'2,"0"0"37,0 0 64,0 0-40,94 1-11,-55-2-16,7-4 26,-3-3-15,5 3-36,-3-1 21,-3-1-28,-2 0-2,-7 1 0,-7 1-2,-9 2-21,-8 3-26,-3 0-24,-6 0 1,0 0-90</inkml:trace>
  <inkml:trace contextRef="#ctx0" brushRef="#br0" timeOffset="123605.8445">25415 7921 88,'0'0'76,"0"0"-52,0 0 57,0 0-11,0 0-41,0 0 0,-51-24 1,30 29-5,-1 15 23,2 8-7,1 7-6,3 0-1,7-2-33,4 1-1,5-5 0,0-4-2,0-6 2,6-4 0,7-4 0,4-4-2,2-4 4,7-1-2,-2-2 11,0 0-10,-1-11-2,-3-8-12,-5-5-11,-2-1 11,-3-3-1,-7-2 14,0-5-5,-3 4 3,0 4 2,0 5 0,0 15 2,-6-2-1,2 2 2,2 5-3,1-1 3,1 1 0,-3 2-6,2 0-1,1 7 4,0 4-8,0-2-7,4 3 15,5-12 3,0 2 2,4 5 8,-1-2-7,3 4 1,6-9 5,1 0-4,2 0-10,-3-12 2,2-3-7,-7 0 5,-7 1-3,-3-4 5,-6 5-1,0-1 1,0-1 0,-5 1 9,-4 1 1,-1 2 13,7 3-15,-6 3 10,3-1 21,3 3-35,-3 0 19,6-6-10,0 9-12,0 0-2,2 0-5,8 0 6,10 0-1,5 0 7,5 1-12,1 6 6,-4 3 0,-2-1-4,1 3 4,-5 3 0,-3 3-3,-6 6-6,-8 6 5,-4 9-3,0 3 14,-13 0-7,-7-4 4,5-12-1,8 2-3,2-5 0,5-2-2,0-2-1,0-5 0,12-1 3,3-6 3,6 5 1,0-10 2,4-2-6,3 0-28,-2-10-52,-1 0-83,-4-2-137</inkml:trace>
  <inkml:trace contextRef="#ctx0" brushRef="#br0" timeOffset="126839.6431">26637 8052 45,'0'0'4,"0"0"6,0 0 47,0 0-20,0 0-5,0 0 20,0 0-6,59-20-3,-50 6-14,5 1-27,2-2 4,3-4-6,0-4-12,0 2 11,-6-4-43,-2 5 20,-4 3 23,-5-1 2,-2 6-1,0 4 18,0 2 5,0 5 33,0 1-15,0 0-24,-8 6-17,-5 18 3,1 8 13,-3 2 9,9 1-1,5 1 0,1-2-24,0-2 0,11-5 3,3-6 7,-2-4-6,4-5-4,3-8-7,1-4-25,4 0-105,-2-3-179</inkml:trace>
  <inkml:trace contextRef="#ctx0" brushRef="#br0" timeOffset="127080.6217">26913 7668 454,'0'0'15,"0"0"-15,0 0 39,0 0-38,0 0-2,0 0-28,-36-17-41,31 22-50,5-2-141</inkml:trace>
  <inkml:trace contextRef="#ctx0" brushRef="#br0" timeOffset="127686.5838">27257 8100 212,'0'0'32,"0"0"39,0 0-14,0 0-20,0 0-30,0 0-6,6 3 1,6-1 0,8-2 22,4 0 22,1 0-31,3 0-14,-1-5 1,1-7 5,-2-6-12,-2-2 5,-4-2-8,-1-7 3,-6 2-17,-7-3-11,-5 1 0,-1 0 5,-10 4-3,-17 3 7,-7 5 4,-1 8 20,1 3 2,3 6 17,5 0-17,3 4-1,2 21 19,9 3-19,4 14 3,8-4 6,0 2-8,17-1 17,10-4-2,4 0-1,3-10 13,2-4-23,4-4 0,-1-6-6,1-4-7,2-6-83,-9-1-64</inkml:trace>
  <inkml:trace contextRef="#ctx0" brushRef="#br0" timeOffset="127951.5664">27075 8211 453,'0'0'0,"0"0"9,0 0 27,0 0-22,0 0-4,0 0-11,-3 0 1,3 0-28,13 0-91,9 0-12</inkml:trace>
  <inkml:trace contextRef="#ctx0" brushRef="#br0" timeOffset="128164.553">27762 8198 489,'0'0'104,"0"0"-103,0 0 29,0 0-30,0 0-4,0 0-55,4 0-127,-4 0-127</inkml:trace>
  <inkml:trace contextRef="#ctx0" brushRef="#br0" timeOffset="128959.5027">28530 7675 475,'0'0'46,"0"0"-36,0 0 42,0 0-31,0 0-21,0 0-7,-17-4 3,-6 12 8,-7 6-2,-3 6 0,0 1-1,0-1-1,2 1 2,0-3-4,2 1-5,4 1-22,7-7 25,6 0-19,6-8 19,5 2-2,1 7-10,0 3 11,3 5-7,14 1 12,9-1 6,8-3 6,-5 5 13,8-6 2,-4-3-18,-7-2-9,-1-3 0,-8-4-1,-4 1 1,-3 0-61,-1 0-28,-6-1-77</inkml:trace>
  <inkml:trace contextRef="#ctx0" brushRef="#br0" timeOffset="130100.1035">28987 7633 41,'0'0'22,"0"0"43,0 0-31,0 0 9,0 0 7,0 0-18,3 24 11,4-22-21,-1 0 21,1-1-8,4-1-25,5 0 17,2 0-18,6 0-4,-2-1 6,2-9-10,-3-2-1,0-1 1,-6-2 3,-3-5 6,-5-1-9,-4 0 2,1-5-6,-4-1-18,0 0 18,0-3-10,0 8 13,-10-1 2,0 8-2,-3 6 7,-4 3 0,-2 6 5,-2 0-12,-2 3 0,-2 20 2,0 13 8,-1 10 5,4 9 6,1 0 5,5-1-14,10-1 2,6-3-14,3-2 0,18-3 3,5-3 2,1-3-5,4-4 0,2-8-43,3-7-66,-4-8-59</inkml:trace>
  <inkml:trace contextRef="#ctx0" brushRef="#br0" timeOffset="131037.0454">29594 7541 143,'0'0'75,"0"0"-8,0 0 25,0 0-16,0 0-20,0 0-46,-3-1-10,3-1-10,0 2-18,1 0 28,10 3 0,10 7 11,-1 3 23,0 0-19,5 1 11,-3 3-17,7-1-4,1 4 4,1 0-9,-1 3 2,-6-6-6,-5-3-4,-5-4-6,-1-4-5,-7-3 13,-3-3 1,-1 2 5,-2-2 0,0 0-1,0 0 1,0 0 0,0 3 0,0-3 1,0 0 4,0 0-5,-2 0 1,-8 3 3,-4 2-4,-1 3 5,-2 6-5,0-4 3,-1 2 8,0 2-11,-3 1 0,2 0 4,1 0-1,-3 0-6,2-3 3,-1 6-13,-2 3 3,1 2-28,-2-2 13,1 0 24,5-5-80,0-2 5,2-10-55</inkml:trace>
  <inkml:trace contextRef="#ctx0" brushRef="#br0" timeOffset="131935.9877">30368 7541 188,'0'0'22,"0"0"34,0 0 9,0 0-18,0 0-27,0 0-1,0-4-19,8 5 3,8 12 9,11 0-4,4 4 4,3-1-12,8-1 11,1 0-9,-2 1 2,-2-9-4,-5 7 0,-6-4 3,-5-4-3,-10 6 0,-7-11-9,-5 3 8,-1-3-21,0 1 6,-5 6 16,-18 5 10,-10 3 6,-10-1 9,3 3-21,-2-3 11,2 0-11,7 1 3,2-5-7,5 2-3,7-1-5,-1-1-20,8 2-37,4-5-11,8-1-119</inkml:trace>
  <inkml:trace contextRef="#ctx0" brushRef="#br0" timeOffset="132272.9689">31003 7904 288,'0'0'133,"0"0"-89,0 0 10,0 0-39,0 0 6,0 0-20,-114 60 5,79-35-6,-1-3 6,-5 1-4,2-8-2,0 6-12,3 0 9,5-4-64,6 5 2,5-4 13,8-4-81,9-4-73</inkml:trace>
  <inkml:trace contextRef="#ctx0" brushRef="#br0" timeOffset="132808.933">31439 7664 327,'0'0'51,"0"0"41,0 0 7,0 0-66,0 0-24,0 0-9,-64 13 3,30 18-2,1 3 12,3 3-7,9-2-6,9-2-3,7 0 3,5-8-2,5 6 0,15-4-1,10-5 3,-1 0 0,7-12 10,4-4-3,4-3-7,-1-1 0,-3-2 3,-5 0 4,-10-11-5,-5-11 0,-6-1 9,-6-6-4,-4 1-8,-4-1 1,0-1 0,-4 0 1,-7 3 0,4 3 0,-4 4-1,-1 4-8,-1 4-20,-7 1-34,-3 5-83,-6 2-38</inkml:trace>
  <inkml:trace contextRef="#ctx0" brushRef="#br0" timeOffset="8.5195E7">3295 9873 17,'0'0'43,"0"0"-6,0 0-17,0 0-14,0 0-5,0 0-1,0 0-27,0 0-29</inkml:trace>
  <inkml:trace contextRef="#ctx0" brushRef="#br0" timeOffset="8.51955E7">3295 9873 14,'-25'-13'54,"25"13"-2,0-2-5,0 2-6,0-2-18,0 1 0,0-1-6,0 1 5,0 1-8,0-2 21,0 2-8,0 0-4,0 0 1,0 0-7,0 0 0,0 0-2,0 0-2,0 0-8,0 0-5,0 0-1,0 0-7,0 0-3,0 0 11,6 0 2,6 0-1,1 0-1,5 0-1,6 0 1,-3 0 7,7 0-5,-1-3-2,-3 1 0,3-1-1,-3 1-5,1 0 1,-1 2-8,-3 0 4,-6 0 3,-2 0-31,-4 0-16,-1 0 35,-2 0-16,-3 0-73,-3 0-34</inkml:trace>
  <inkml:trace contextRef="#ctx0" brushRef="#br0" timeOffset="8.5196E7">3437 9891 22,'0'0'47,"0"0"7,0 0-3,-6 80-21,-1-58-6,-1 3 2,-1 0-9,-1-1-3,4 2-4,-2-1 0,2-2-6,3-2 2,2-2 71,1-2-72,-3 1-4,2-3-1,1-1-1,0-4-1,0-5-8,0-2-58,0 0-44,0-1-4</inkml:trace>
  <inkml:trace contextRef="#ctx0" brushRef="#br0" timeOffset="8.51964E7">3270 10247 50,'0'0'84,"0"0"-77,0 0 5,0 0 19,0 0 18,0 0-19,6 14 3,6-9-12,1-2-7,5 0-2,6-2-5,0-1-7,3 0-7,0 0 2,-2 0-25,0 0-3,-2 0 9,-4 0 18,-1 2 6,-6-1 0,0 2-81,-3 0-10,-5 1 75</inkml:trace>
  <inkml:trace contextRef="#ctx0" brushRef="#br0" timeOffset="8.51976E7">3919 10294 35,'0'0'51,"0"0"-7,0 0-18,0 0-1,0 0-5,0 0 2,46-30 5,-38 21 8,-1-1-15,3-1-1,-2-5-10,1-3 0,2 0-8,-1-4 16,0 0-11,-2-2-3,2 1-3,-4 0 2,2 0 9,-4-2 1,-2-1 18,2 2 8,-1-1-34,-2 2 3,1 0 2,-2 5 14,0 3-7,0 4-2,0 5 2,0 1 0,0 3 11,0 1-17,0 1-4,0 1 6,0 0-10,0 0-2,0 0-7,0 3-8,-2 15 12,-2 9-2,-2 6 5,2 5 0,-1 1 2,1 2 3,2-4-5,2-1 2,0-4 2,0-2-4,0-5 0,0-2 0,0-4 1,6-2-1,6-2-2,3-4-2,3-6 3,3-4-1,3-1 2,-1 0-6,2-1-12,-2-7-42,-3 0-9,-4 1-37,2-4-48</inkml:trace>
  <inkml:trace contextRef="#ctx0" brushRef="#br0" timeOffset="8.5198E7">3910 10025 45,'0'0'143,"0"0"-130,0 0-9,0 0-2,0 0 7,0 0 0,100 4 53,-67-2-15,3 0 1,-5-1-21,-4 1-1,-2-1-20,-4 1-5,-1-1 2,-3 1-3,-6-1 1,-1 2-4,-5 0-38,-5 0-42,0 2-73</inkml:trace>
  <inkml:trace contextRef="#ctx0" brushRef="#br0" timeOffset="8.51991E7">5244 10008 59,'0'0'70,"0"0"-43,0 0 34,0 0-11,0 0-44,0 0-4,-23-1 2,13 1 9,1 0-10,-2 0-2,-2 3-1,-2 5 2,-1-1-1,1-1 0,0-1 0,1 1 2,0-2-3,3-1 1,-2 2-1,5-2 0,2 0 0,0 2 33,2 2-24,-1 3-6,0 4 18,0 3 4,2 2-5,3 4 3,0-2-1,0-2-16,0-1 8,9-4-2,3-4 1,1 0 6,5-3 7,2-6-19,7-1-7,2 0-14,0 0-74,-4-10-119</inkml:trace>
  <inkml:trace contextRef="#ctx0" brushRef="#br0" timeOffset="8.52004E7">5526 10049 38,'0'0'51,"0"0"-1,0 0-7,0 0-11,0 0-4,0 0 6,-84 0-8,77 6-15,-1 3 1,-1 0 2,2 5-11,-3 2 2,-1 2 4,3 2-2,2-2-1,2 1-5,3 1 0,1-3-1,0-1 0,0-2 5,0-5-5,10-2-1,-1-2 1,2-3-3,3-2 2,0 0 2,2 0-2,1-7 0,-1-5-1,-1 0-7,3-3 2,-6 2 6,1-2-10,-4 1 11,-3 2 0,-1 1 0,-1 1 0,-3 4 4,-1 1 2,0 3-4,0 2 21,0 0 5,0 0 15,0 0-10,0 0-32,0 0-1,0 0-2,0 8 2,0 2 0,0-3 1,0 4-2,3-4 1,2 0 0,1 0-2,0-1 4,2-1 0,-1 2-2,-1-4 1,-2-2-4,2-1-10,3 0 0,-3 0 11,6 0 2,-3-7 4,1-2-4,-2 3 2,-2-2 0,0 3-1,1 0 1,-1-1-2,3 1 0,-1-1 0,2 2 0,-1 1 0,-3 1-6,0 0 6,1 2 0,1 0-3,1 0-2,0 0 3,0 8-2,-2 6-1,-1 3 5,-1 1 4,2 0-1,-4-2-3,0-7 3,-3 0-3,0-3-6,0-3 6,0-2 5,0-1 8,0 0 2,0 0-1,2 0-6,1 0 5,0-15 47,4-3-53,5-3 0,-3 3-4,3 2-3,0 3-3,-2 2 3,1 1 0,-1 4 0,2 1-5,-3 0-3,3 3 1,-3 2 5,3 0-5,3 0 6,-3 2-4,3 8 4,-6 3-1,-3 1-1,-2 3 3,3 1 0,-2 0 3,1 0 0,0-1-3,0-4 4,0-2-1,-2-4-2,1 0 0,-1-3-1,2-1 0,6-3-43,3 0-2,4 0 31,1-5-233</inkml:trace>
  <inkml:trace contextRef="#ctx0" brushRef="#br0" timeOffset="8.52019E7">6907 9760 64,'0'0'192,"0"0"-128,0 0-32,0 0-14,0 0-13,0 0 11,0 60 34,0-33-18,0 4 1,0 0-3,0 2-10,0 1-10,0 0 3,-6 0 5,0 0-14,-1-3-3,1-4 0,2-3 0,1-4 1,-2-3 0,2-5-2,0-2 1,3-2-1,0-5 1,0 0-1,0-3 5,0 0-2,0 0 0,0 0-3,0 0 0,0 0-3,0-11 1,0-7 2,11-3-9,0 0 8,3 3-5,-2 1 5,3 4-3,-3 2 4,2 2-5,0 3 5,1 0-1,-2 3-2,2 3-4,2 0-2,0 0 6,-1 0 3,0 9 0,-3 2-4,-5 4 3,-1 2-3,-7 4 4,0 0 4,-10 1-1,-5-1 1,-6 1 2,-3-3-5,3-3-1,0-3-4,8-8 4,3-2 1,2-3 1,5 0-1,-2 0 2,4 0-6,1-7 2,0 1 0,0-2-3,0 3 4,1 0-2,7 0-3,1 2 4,6 0-2,0 0-5,7 3 8,2 0 0,6 0 0,3 0-2,1 0 1,3 0-11,4-4 4,3-3-12,-2 0 13,0-4 4,-8 3 3,-9-2 1,-5-1 2,-4 0-3,-7-1 0,-3-3 10,-4 0 24,-2-3-21,0-2 9,0 2-8,0 1 7,-9 6-14,-2 3 5,-2 6 9,1 2 0,-3 0-21,3 10 0,3 9 0,2 4 0,4 1-5,3 0 4,0-1 1,3-4-1,12-3 0,-2-2-3,5-5-5,3-3-3,3-4-26,7-2-37,5 0 38,-9-13-181</inkml:trace>
  <inkml:trace contextRef="#ctx0" brushRef="#br0" timeOffset="8.52037E7">8604 9987 51,'0'0'94,"0"0"-14,0 0-25,0 0-4,0 0-4,0 0-23,0 0 0,-45-48-5,37 45-10,-2 2 12,1-1-9,-2 2-3,0 0-9,-1-2 4,-3 2-4,0 0 1,-4 0-1,-1 4 0,1 5 2,2 3 1,4 0-3,2 1-4,7 4 1,1 0 0,0 2 3,3 2-4,0 2 3,0-2-1,9 0 2,3-3 3,4-3-3,-2-5 1,2 0 5,-1-6-4,4-4-2,-1 0 0,5 0 0,-3-7 1,3-8 0,-1-2-2,-1-3 6,-4-1-7,-4 2 6,-4-2-2,-1-2 2,0 2 3,-2-3 20,0-2-18,-1 1 5,1-1-4,-3 1-5,4 1-4,-2 4 5,-4 3-4,1 5 16,-2 5-5,0-1-1,0 3-1,0 3-3,0 0 21,0 2-29,0 0-1,0 0 1,0 0 1,0 0-1,0 2-13,-5 14 13,-5 10 0,1 6-1,-2 5 1,0 4 4,3-4-2,5 1-2,3-6 0,0-4 1,0-4 0,9-1-1,7-5-6,5-5-6,5-7-72,2-6-63,2 0-188</inkml:trace>
  <inkml:trace contextRef="#ctx0" brushRef="#br0" timeOffset="8.52048E7">8951 10002 268,'0'0'63,"0"0"-26,0 0 8,0 0 7,0 0-29,0 0-13,-43-4-8,34 17 4,1 5-6,0 0 1,3 0-1,2 2 6,2-2-5,1-1-1,0-1-2,0-3 2,0-2 1,6-1-1,2-6-7,0-2-30,3-2 24,-1 0 13,-1 0-1,1-5 1,-2-4 0,-1-1 1,-2-3 2,-2 1 0,-2-2-2,2-2 1,-1 1-1,-1 0 1,1 0 12,2 3 10,2 1-21,1 3 4,4 2-7,4 2-5,0 4 3,1 0 0,-4 0-3,0 10 1,-2 3-1,1 2 4,1 1 1,0 0 2,-2-3 2,-2-1-4,1-1-4,-5 1 4,-2-2 4,-1 0-4,-1-2-5,0-2 5,0-1 5,0-2-3,0-3 0,0 0 15,2 0-10,1 0-1,6-12 13,1-3-19,2-3 0,-1 0-3,-1 4-9,-1 2 12,-3 3 0,4 5-2,-2 2-1,2 2 3,-1 0-9,0 0 7,-3 0-3,0 5 5,3 4-2,4 4 2,1-1-2,2 3 2,1 0 3,2-1-3,2 1 0,-3-4-1,0-3-1,-5-3 0,-1-3 4,-3-2-6,3 0 6,1 0-4,1-11 3,1-4-1,-5-5 0,-1 1 1,-2-3 4,-4 1 1,-3 5 27,0 1 4,0 5-4,0 2 11,-8 3-22,2 5 7,0 0-20,0 0-6,-2 15-3,-1 6-3,8 4-5,1-2 5,0-2 1,0-3 0,3-3-36,13-5-33,5-6-13,3-4-97,4 0 53</inkml:trace>
  <inkml:trace contextRef="#ctx0" brushRef="#br0" timeOffset="8.52056E7">8826 9653 14,'0'0'95,"0"0"-75,0 0 14,0 0-5,0 0-16,0 0 1,0 0-3,-2-33-4,0 30-5,0 0 20,1 3 12,1 0-2,0 0-6,-2 0-3,1 0-9,-1 0 17,-4 0-28,3 0-3,-5 3 0,0 5-1,2 1 1,1 1 1,1-1 1,1 3-4,0 5 2,-2-1 0,5 7 5,-4 1-5,4 0-3,-3 0 3,1-3-7,-1-1-78,-1-4-37</inkml:trace>
  <inkml:trace contextRef="#ctx0" brushRef="#br0" timeOffset="8.52078E7">10361 10015 29,'0'0'51,"0"0"14,0 0 6,0 0-16,0 0-9,0 0 11,3-15 6,-3 13-9,0 1-43,0-1-1,0 0-3,0 2 1,0 0-1,0 0-2,0 0-5,0 0-1,0 0 1,0 0-2,0 0-6,0 0 4,0 0 4,0 0 1,0 0-1,0 0 0,0 2 0,0 0 0,0-1 0,0-1-1,0 3-2,0-2 3,0 1 0,0-1 3,0 1 2,0-1-2,-4 2-3,-2 1 0,0-1 19,0 1-16,-2-1 2,1 0-5,2 2 0,1-1 2,1 1-2,1 2-2,2 1-4,0-2 6,0 1-4,0-1 4,0-1 0,0-1 2,5-1 1,1-3 18,0 0-17,3 0 11,1 0-6,1-1 6,0-7-8,2-1-3,0-1-2,0-3 1,1 2-3,1-2 0,-3 1 1,-1 1-2,0 1 1,-3 3 0,-5 1 0,1 3 0,-4 1 1,0 2 1,0 0-2,0 0-2,0 0-6,0 0 2,0 0-4,0 0 10,0 9 0,0 0 0,0 3 2,-4 4-4,-1 0 2,-1 2 0,0-1-1,3-1 4,1-1-6,2-1 8,0-2-7,0-3 3,0 0-2,5-3-3,3-1 4,1-4 1,1-1 2,2 0-3,1 0-3,4 0 0,2 0-2,1-7-10,5-4 7,0-1 2,0 1 3,-2 2-16,-7 2 17,-1 2 0,-3 4 2,-1 1 0,-1 0-1,-1 0-1,-1 0-2,-1 6 3,3 3 1,-4 1 0,-3 6 0,-3-1 0,0 1 5,0-3 7,0-3 0,0 0-6,0-4-5,0-1-1,0-2 4,0-3-2,0 0-2,0 0 8,0 0 2,0 0 2,0-10 0,6-8 3,9-6-11,2-2-1,2-5-3,-1 6 0,1 5-2,-4 8-4,-4 6 3,-4 3 3,-2 3-4,-1 0-10,3 3 11,-2 12-4,-2 5 7,0-1 3,-1 1-3,4-2 2,2-1 1,3-3 11,-1-3-10,2-2-4,2-1 0,2-2-4,2-5-13,1-1-191,-5 0 97</inkml:trace>
  <inkml:trace contextRef="#ctx0" brushRef="#br0" timeOffset="8.52081E7">10674 9700 409,'0'0'123,"0"0"-100,0 0-18,0 0-2,0 0-3,0 0-4,-10 15-10,10-8-13,0 3-37,0-3-129</inkml:trace>
  <inkml:trace contextRef="#ctx0" brushRef="#br0" timeOffset="8.52108E7">12078 9621 123,'0'0'81,"0"0"-35,0 0 23,0 0 3,0 0-21,85-58-11,-65 48-3,-1 0 0,2 2-12,-3 0 11,-2 0-9,2 4-7,0 1-10,3 1-7,6 2-2,-2 0-1,-2 8-5,-4 7 1,-5 3-12,-4 5 16,-6 2-5,-4 1 3,0 2 1,-4-1 1,-15 2 3,-5-1 0,-6 0 1,-1 0 3,-2 3 3,-2-3-9,7-1 1,3-4-2,7-5 2,3-5 0,7-2-2,4-7 5,2 1-5,2-4 0,0 3-4,0-2-5,6 3 1,15-2 3,9 0 5,7-3 15,5 0 0,7 0-9,1 0 2,-3 0 4,-8 0-10,-9 0-2,-12 3-24,-8 4-34,-7 1-31,-3 0-94,0-4-80</inkml:trace>
  <inkml:trace contextRef="#ctx0" brushRef="#br0" timeOffset="8.52134E7">12938 9825 293,'0'0'43,"0"0"-17,0 0 6,0 0-13,0 0-12,0 0-4,0 15 1,1-5 19,-1 6-11,0-1-4,0 1 1,0 0-1,0-1-4,3 2-3,3-2 0,3-3-1,0-1 0,2-2-1,2-3-9,0-3 4,2-3 3,2 0 3,0 0 0,2 0 7,-2-8 1,3-4-8,-2-3-15,-2-2 8,-1-1 0,-5 0-9,-2 1 16,-4 3 7,-4 5-3,2 4 8,-2 4 31,0 1-1,0 0-42,0 0-4,1 7-1,2 7-1,2 1 12,-2 0-6,7-2 2,-2 3-2,4-3 0,4-1-9,1-1 2,-1-4 0,-4 0 7,1-4 1,-4-3-1,0 0 0,3 0-14,-1 0-15,-1-7 15,0-3 14,-4-1 8,-1-1-7,-4 0-2,-1-3-20,0 0 10,0-1-23,0 1 12,-1 2 5,-2 3 15,-2 4 4,1 3-1,-1 1 4,1 2-4,1 0-1,3 0-3,0 0-27,0 0 14,3 3 5,10 4 0,1-3-1,11-1 12,-1-2 1,6-1-1,0 0 0,-4 0 16,3 0-12,1 0 0,-3 0-4,1-1 0,-3-2 3,-5 0 13,-10 2-16,-4-1 11,-3 1 26,-3-1 5,0 2-13,0 0-15,0 0 17,0 0 4,0-2-2,0 2-31,-7 0-2,-4 0 0,-2 0 2,-4 0 3,1 0-1,-1 7-4,1 1-2,3 3 2,2 1-5,2 2 4,3-1-2,3-1 2,3 0 1,0-1-3,0-1-3,0 0 2,0-5-3,9 1 4,2-1 1,-1-2 2,4-3-10,2 0 10,-1 0 5,3 0 0,-6-8-5,3 0 11,-5-3-4,-1 1 0,0-4 6,-1 0-5,-2-1 9,1 3-16,-1 0 0,-5 3-1,1 3-3,-2 1 3,0 4 1,0 1 0,0 0-2,0 0-3,0 0 1,0 3-9,0 9 12,0 3 4,0-2-2,0 2-2,4-1 0,4-2 1,-2 0-3,7-1 2,-2-2 0,-1-3 6,2 0-6,-1-4-11,-2-2 11,2 0 0,0 0 14,4-3-13,-3-10 9,4-2-7,-2 0-3,-2-3 0,1 0-3,-6 3 0,1 3 6,-8 5-2,3 4 0,-3 3-1,0 0-9,0 0-7,0 3 6,0 9 7,0 2 6,0 2 2,0 2-5,0 0 2,0 1-2,7 4 8,5-1 5,0-2-10,5-5-3,0-6-3,0-4 1,4-4 4,-2-1 1,2 0 9,-2-6 3,-4-7-9,-1-2 12,-4-2-3,-2-1 0,-2-2-1,1 4-8,-4-1 12,0 5 6,0 5-20,-3 2-1,0 5 13,0 0-16,0 5-22,0 14 15,0 10 7,-9 6 4,-3-1-1,-1 7-2,-4 2 3,-1 1-4,-7 0 2,3-5 3,1-8-4,3-5 7,2-8-5,5-6-1,5-6 0,1-3 3,2-3-1,3 0 13,-2 0-4,2-10-13,0-4 5,0-3-10,4 1 5,5 0 0,3 0 2,3 0-1,0 0-1,6 3 0,1 0 2,1 2-2,0 1-1,1 0 1,0 2 0,1-3 0,-1 1-7,3-4 2,3-3 4,-2-1 0,-2 0 1,-6 2-2,-4-4 2,-6-3 4,2-2-4,-5-2 3,-1 1-7,-1 2-7,-3 6 11,-2 3 0,0 5 1,0 5-2,0 5-5,1 0 4,5 0-16,0 16-9,3 4 23,2 3 4,0 1 0,-2-3 1,4-1 1,-2-1 2,1-1-4,-2-1 1,-2-4-1,-4-1 0,-4-1-4,0-2 1,0 0-2,-15 0 2,-7-2-14,-5-2-30,-6-3-100,-4-2-188</inkml:trace>
  <inkml:trace contextRef="#ctx0" brushRef="#br0" timeOffset="8.52145E7">14789 9765 195,'0'0'233,"0"0"-149,0 0-4,0 0 0,0 0-27,0 0-17,0-3-17,0 3-16,0 0-3,0 0-22,0 0-35,0 3-55,0 7-22,-1 1-58</inkml:trace>
  <inkml:trace contextRef="#ctx0" brushRef="#br0" timeOffset="8.52148E7">14824 9993 307,'0'0'50,"0"0"39,0 0-1,0 0-8,0 0-37,0 0-22,1 9-18,-1-7 3,0 1-6,0-2-41,0-1-142,0 0-266</inkml:trace>
  <inkml:trace contextRef="#ctx0" brushRef="#br0" timeOffset="8.52199E7">8805 9628 7,'0'0'34,"0"0"22,0 0-11,0 0-15,0 0-7,0 0 7,0 0-6,-3-2-2,3 2 1,0 0-3,0 0-6,-2 0-5,2 0 3,-1-1-9,1 1 0,-2 0 0,1-2 1,1 2-2,-4 0-2,4 0-4,-2 0 3,-1 0-6,0 0 6,0 0-3,0 0 2,0 0 2,-1 0 0,-1 6 0,-2 2 0,4-1 0,1 4-2,1 1 1,-1 1 1,1 2-3,1 1 3,-2-3 1,2 0 1,-1 0-1,-2-1-1,0-1-1,1 2-2,1-3 3,-1 2 5,1-1-5,-2-1 1,0 1-1,2-2 0,-1-2 5,1 0-10,1-2 6,0-2-1,0 0 0,-2 1 1,2-1-1,-1-2 0,1 1 0,-2-1 0,-1 1-17,3 0-14,-3 0-54,3-2-66</inkml:trace>
  <inkml:trace contextRef="#ctx0" brushRef="#br0" timeOffset="8.52293E7">1620 11148 73,'0'0'120,"0"0"-36,0 0-4,0 0 0,0 0-43,0 0-13,0 0-6,3 0 7,-3 0-7,0 0 2,0 0-11,0 0-9,0 0-1,0 3-5,3 6-13,0 8 12,0 2 7,1 2 5,-1 3-5,-3-3 0,2 2 2,-2 1 3,0-1-5,0-1 1,0 2 6,0-3-6,0-1 4,0-1-5,0-2 0,0-2 0,0-3 0,0-5-8,-2-2 3,2-4-19,0-1-9,0 0-13,0 0-36,0-8-53</inkml:trace>
  <inkml:trace contextRef="#ctx0" brushRef="#br0" timeOffset="8.52299E7">1635 11143 45,'0'0'46,"0"0"16,0 0 30,0 0-33,0 0-19,0 0-8,64-56 2,-51 56-16,4 0-11,2 0-7,2 13 0,-3 2 0,-2 3 4,-7 0-1,0 2-3,-4-3 3,-2 0-3,1-2 5,-4-1 0,0-2-1,0-3-4,0-3 1,0-3-1,0-2 9,0-1-9,0 0-15,3 0 4,3 0-10,-3-4 21,3-10 8,0-4 1,1-1-3,1-6-1,1 3-2,3-2-2,1 2 0,-2 5 2,2 3-3,-4 7 0,-3 4 0,0 3-2,0 0-13,0 4-2,3 10 17,0 2 4,3 1 3,-3 2-3,-3 2-3,-3 0-1,0 4 0,-3 0 0,0 1 5,0 1 4,0-2-5,0-1-2,0-1-2,0-2-6,0 1-29,0 0 7,0 0-48,0-1-15,-3-4-36</inkml:trace>
  <inkml:trace contextRef="#ctx0" brushRef="#br0" timeOffset="8.52315E7">2220 11365 51,'0'0'15,"0"0"23,0 0 0,0 0 19,0 0-15,0 0-8,80 1 4,-66-1-18,-1 0-6,-1 0-9,0 0 19,0 0-12,-3 0 1,0 0-12,-2-3 10,-4 2-10,0-3 0,-3 0 0,0-2 10,0-3-11,0-1-18,0-1-25,-3 1 29,-7-1-4,2 2 8,-1 1 10,-1 4-4,1 1 3,0 3 1,-3 0 0,2 0 1,-1 4-1,-2 10 0,7 3 17,-2 1-16,2 1 11,2-1-4,0 2-7,4-4 4,0-1-3,0 0-2,0-2 6,8-2-10,1 0 10,-1-2-2,2-1-3,2-2 1,0-2-2,3-3-4,3 1 4,6-2 65,1 0-53,2-3-8,0-4 7,-2-3 0,-4 2-11,-3-2 2,-3 0 4,-2-2-6,-4 0 3,-1-3 2,2-3 1,1-3 1,-2-3-3,1-5-1,-1-3 1,3-2-4,-2-2 2,-4-2 2,-1 1 2,-5-1 1,0 4 8,0 5-11,0 3 19,-3 5-4,-3 6 15,1 4-18,1 7-9,1 4 11,3 0-15,-3 0-3,3 2-11,0 17 0,0 12 11,0 12 2,0 5 3,0 2-5,0-1 2,0 1 0,0-8-2,3-3 0,7-6 0,2-6-9,6-4 2,0-7 5,3-3-1,0-6 0,0-6-3,3-1 6,1-1 2,2-16-2,-3-1-5,0-2-13,-5-1 1,-4-1 5,-3 0-2,-6-2 6,-3-2 8,0-1 3,-2 0-3,4-3 0,-5-1 4,3 0-1,-3 3-3,0 6 0,0 9 7,0 6-6,0 6 11,0 1 15,0 0-5,0 0-22,0 0-2,0 0-12,0 15 7,0 6 7,0 6 3,4 6-2,-4 4-1,0-1 10,0-2-2,0-4 6,-4-4-4,-2-5-7,1-4 0,1-5-1,2-3-2,2-5 7,0-2-5,0-1-2,0-1 1,0 0-2,0-1-6,2-12 7,7-1 1,4-4-1,4 1-16,2 1-4,-1 0-12,-2 3 4,-2 4 16,-1 4 7,4 4-1,-4 1-8,2 0-20,0 6 22,-5 7 12,1 2 0,-1 0-3,-1 3 6,-1 1-1,0-3-2,0 4 1,-2-5 6,0-3 2,6 0-8,-3-5 2,0 1-1,1-3-2,-1-4-21,-1-1-53,-2 0-85</inkml:trace>
  <inkml:trace contextRef="#ctx0" brushRef="#br0" timeOffset="8.5232E7">2460 11142 37,'0'0'38,"0"0"-4,0 0 41,0 0-18,95 6-24,-65-5 26,0 4-11,4-2-33,-4 1-9,-3 1 16,-2-2-22,-5 0 4,1 0-4,-5 0-13,-4 0-106,0-2-163</inkml:trace>
  <inkml:trace contextRef="#ctx0" brushRef="#br0" timeOffset="8.52336E7">3443 11221 166,'0'0'67,"0"0"-14,0 0 44,0 0-32,0 0-25,0 0-21,-8-1-10,1 1 6,0 0-6,-4 0-7,1 0-2,4 11-2,-3 4-3,3 1 2,0 1 2,2-1-6,4 1-2,0-2 7,0-2-8,1-2 9,9 1 1,-2-1-2,1-2 0,4 0-7,1-4 9,0 0 0,0-3-7,2-2-2,-2 0 6,-2 0 3,4 0 10,-2-8 2,-4-1-2,-1 0-4,-3-1-3,-3-1 8,-3-2-6,0-2 0,0-2 3,-6-2-4,0 0 3,0 3-6,3 2 0,1 7 0,1 2 4,-2 2 1,3 3-6,0 0-9,0 0-6,7 0-5,7 0 18,4 2 2,0-1 0,1 1 1,2 1-1,0-2-1,3 2 1,1-3 0,-1 0 2,-3 0-2,0 0 0,-2 0 0,1 0 0,-1 0-1,-2-1-1,-3-4-2,-3 2 4,-5 0-16,1 2 14,-4-1 4,-3 0 2,0 2-4,0-3-6,0 2 5,-6 0 0,-4 1 1,2 0-1,-4 0 1,-4 0 7,1 9-4,-3 5 25,-1 0-7,5 3-7,4 0-7,-2-4-6,9 2-2,0-3-7,3-2-2,0 0-1,3-2 9,9 0 2,-3-2-2,3-2-2,-2-2-13,4-2 1,-1 0 6,2 0 10,-1-4 6,2-7-5,-4-4 4,4 0-3,-2-2-1,-1-4 10,-4-2-5,0-3 0,0-4-5,-2-2 1,1-3 4,-2 3 0,-5 1-5,1 1 8,-2 4 10,0 2 10,0 5-22,0 5 45,-2 5-36,-1 7-7,3 0 9,0 2-18,0 3-5,0 21-18,0 11 23,0 8 0,0 2 2,0-1 0,0-5 1,0-3 1,0-4 0,8-5-4,2-3-1,2-2 1,1-2 0,1-2-13,4-6-38,0-6-38,1-6-16,-1 0-167</inkml:trace>
  <inkml:trace contextRef="#ctx0" brushRef="#br0" timeOffset="8.52339E7">4177 11226 274,'0'0'102,"0"0"-97,0 0 31,0 0-25,0 0-7,0 0-4,21 14 10,-6-12-5,-3-2-5,1 2 0,4-2 0,-3 0-2,0 0-14,1 0-87,-3 0-37,-3 0-16</inkml:trace>
  <inkml:trace contextRef="#ctx0" brushRef="#br0" timeOffset="8.52347E7">4623 10943 159,'0'0'115,"0"0"-104,0 0-2,0 0 15,0 0 1,0 0 29,69-3 8,-45 2-20,-4 1-16,0-2-19,4-1 11,3 0-14,1 0-4,-1 2 0,-5-1-38,-2 2-66,-7 0-61</inkml:trace>
  <inkml:trace contextRef="#ctx0" brushRef="#br0" timeOffset="8.52351E7">4774 11014 79,'0'0'31,"0"0"-15,0 0 43,0 0 6,0 0-15,-8 86-1,8-68-10,0 2-17,0-1 5,0 1-4,2 1-10,-1-2 3,-1 1-14,0-2 9,0-3-10,0-2 4,0-2-5,0-2 6,0-4-6,0-2-1,0-2-18,2 0-23,-2-1-21,1 0-45,-1 0-76</inkml:trace>
  <inkml:trace contextRef="#ctx0" brushRef="#br0" timeOffset="8.52354E7">4686 11318 69,'0'0'42,"0"0"20,0 0-11,0 0 19,0 0-11,0 0-23,30 21 7,-10-18-13,6-1-12,2-2-10,8 0 12,-2 0-14,-1 0-6,-3 0-14,-3 0-41,-9 0-35,-5-2-48</inkml:trace>
  <inkml:trace contextRef="#ctx0" brushRef="#br0" timeOffset="8.52373E7">1641 11690 1,'0'0'202,"0"0"-156,0 0-1,0 0 26,0 0-12,0 0-29,0 0-9,0 0-8,0 0-2,0 0-4,3 0 3,4 0-8,-1 0 6,6 0 2,3 0-4,0 0 6,10 0-5,2 0-1,3 0-3,3 0-1,-5 0 5,-1 0-7,-4 3-3,0 0 3,0 0 5,0 0-3,4 3-2,6-1-4,3 0 4,9 1 1,7-1 2,0 0-4,-1-4 1,-2 3 0,-7-1 0,1 3 13,-7 1-1,0-3-2,0 2 4,1 2 3,3-4-12,2 2 6,0-5-9,1-1 10,-1 0-4,1 0-1,0 0 4,1 0-9,0 0-2,0 0-2,-3 0 2,-2 0 2,-3 0-1,1 0 6,-1 0-3,1 2-1,-1-2-2,6 0-1,0 0 1,1 0 1,0-6 0,-1-1-2,-2-1 0,-1 2 0,0 2 0,-2-1 0,-1 0 0,-3-1 3,-2-1-2,-1-1 5,3 2-11,-2 2 11,-1-1-7,3 2 2,-5 0-2,-1-1 1,1 2 0,-1-2 0,-3 1-1,0-1 1,0 0 0,1 0-2,-2-2 2,2 1 0,3 1 2,-1 1-5,0 1 3,0 1-2,-2-1 4,5 1-4,3-3 2,4 3-4,2-2 0,0 1-27,1 0 28,-4 0 3,-3 2 0,1-1 3,0 1-2,2 0-1,0-2-11,1-1 10,2-3-2,0-1-6,0-1 3,-2 2 5,-3 3-3,-1 2-3,-2-1 5,-1 2 2,-2-3 0,-1 2 1,-1-3 0,2 3-1,-4-2 0,1 3-1,-7 0 1,-7 0 0,-5 0-1,-6 0-14,0 0-75,-2 3-15,-17 3-93</inkml:trace>
  <inkml:trace contextRef="#ctx0" brushRef="#br0" timeOffset="8.52702E7">8723 10940 29,'0'0'115,"0"0"21,0 0-38,0 0-44,0 0-32,0 0 19,0-23 8,-3 17-12,0 4-3,0-1-10,0 1-13,3-1 3,-3 0-6,-2 1-8,-2-1-3,-3 2-13,-8 1 13,3 0 3,-7 0-7,2 0-2,-1 0 9,2 1 0,2 2 4,3 1-3,3-1 2,3-2-3,4 1-4,1-2 4,3 1 0,0 1 1,0 2-2,0 5-6,0 6-2,0 1 0,7 4-7,12 0-6,7-1 9,3-1 5,2-1-4,-3 0 6,-2-1-11,-4-1-4,-7-2 18,0 0-6,-5-1 1,-4 0-4,-1 0-9,-2 2-4,-3-1-14,0 1 14,-3-2-4,-12 1 29,-6-2-12,0-1 12,-3-2 9,3-4 3,1-1 1,0-1 20,1-2-1,-2 0 0,3 0-22,0 0 9,1 0 11,4-2-19,3-2-11,-2 0-7,7 0-28,1 1-87,1 1-160</inkml:trace>
  <inkml:trace contextRef="#ctx0" brushRef="#br0" timeOffset="8.52717E7">8963 11080 249,'0'0'85,"0"0"-77,0 0 3,0 0-2,0 0 8,0 0-4,0 53-9,0-40 3,0 2-3,0 1 2,8-5 3,0 3-9,0-3 0,3-1 1,0-2-3,0-1 2,1-3-12,4-4-1,-1 0-7,1 0-3,-2 0-30,-1-2 10,-2-9 33,-4 1 10,-2-3 3,-1-1 4,-4-1 6,3-1 21,-3 3 1,0 3 8,0 0-23,0 4 1,0 3-8,0 1-2,0 2 1,0 0-11,0 0-1,0 0-14,0 10 9,0 3 5,5 3 0,2-1 2,4-2 0,-1-1-2,-1-3-2,5 0-6,-3-4-12,1-4-4,3-1 1,-3 0 18,0 0 5,0-6 3,2-6-3,-3-3 10,-2 0-2,2-3 11,1-5 4,0-1 5,-2-3-9,2-3-4,-3 2-9,-1-1 6,-3 5-9,0 6 26,-2 6 0,-2 5 0,-1 6 16,0 1-7,0 0-23,0 0-10,0 0-5,0 1-4,0 19-6,0 11 5,0 10 5,-4 9 0,-3 3 4,1-1-4,-2 0 1,2-3 1,-3 0-2,3-6 0,3-2 12,2-8 0,1-9-7,0-3-5,0-6 0,0-4 2,0-4-2,0-5 0,0-2 0,0 0-4,0 0 1,1-17-4,5-5 7,3-6 0,-3 3 5,0-2-3,-1 1-2,-1 0 1,3 0 1,-1 0-2,3 2-2,-1-2 0,5 5 2,-1 3 0,0 4-11,-3 4 9,5 1 1,0 3 0,0 0-4,1 3 1,-2 1-2,0 2 0,-2 0 4,0 2-12,-1 9 7,-1 2 5,-3-1 2,-2 0 2,-2 0-2,-2-1 0,0-1-2,0-1 2,0 2 1,-15-2 6,-3 0-7,1-3-12,-2-2 2,4-4-29,5 0-41,2 0-62,1-1-70</inkml:trace>
  <inkml:trace contextRef="#ctx0" brushRef="#br0" timeOffset="8.52725E7">9793 10937 191,'0'0'114,"0"0"-63,0 0 25,0 0-28,0 0-48,0 0-4,0 26 4,0 2 9,3 7 17,-2 4 24,-1 2-38,0-1 3,0 1 1,0 0-2,0-5-2,0 0 0,-6-3-6,2-3-4,-1-4-1,2-2 3,-1-5-3,1-1 0,3-2 1,-3-5 1,0-3-3,1-4-44,1-2-42,1-2-55,0 0-78</inkml:trace>
  <inkml:trace contextRef="#ctx0" brushRef="#br0" timeOffset="8.52729E7">9802 11163 184,'0'0'142,"0"0"-126,0 0 17,0 0 24,0 0-29,0 0-14,67-68-13,-45 62 5,-1 2 1,1 2-3,-4 2-1,0 0-6,-3 2 2,-2 10-3,-5 3 3,0 3 2,-7 0 8,-1 1 2,0-1-2,-1 0 7,-10 0-3,-5-1-5,-2 0-6,-3-2-2,-4-2-14,1-2-27,6-5-20,3-5-29,7-1 20,7 0-33</inkml:trace>
  <inkml:trace contextRef="#ctx0" brushRef="#br0" timeOffset="8.52741E7">10185 11131 233,'0'0'60,"0"0"-7,0 0 30,0 0-30,0 0-14,0 0-18,-43-3-9,35 17-12,-1 5 4,2 5-4,0 2 1,4 0-2,3-4 1,0-1 0,0-4-5,0-3 0,10-4 5,0-2 4,1-4-2,4-3-2,1-1-6,2 0 2,4-2-8,1-11 8,-1-2-17,-1-3 2,-6-3 7,-6 0-12,-2 0 18,-5 0 6,-2 1 3,0 4 1,0 6-4,0 2 22,0 3 19,-3 4-8,0-1-15,0 2-11,2 0-7,1 0 1,0 0-3,0 0-6,0 0-13,0 0 1,0 0 7,0 0 8,7 2-13,2-2 13,1 0 3,2 0 0,0 0 2,-1 0-5,0 0-6,2-7 11,-2-4 0,0-3 2,-1 1 1,-2 1 2,1 0-3,-5 3 16,-2 1-13,1 5 2,-3 0 10,0 3 30,0 0-17,0 0-25,0 0-5,1 11-19,4 4 19,1 0 0,4 2-5,-1 2 5,2-3 0,-1 2-6,-6-2 4,-4 0-5,0 1 5,0-1 0,-13 2-3,-2-3 3,-1-2-6,4-6-18,4-3-7,4-4 8,2 0 25,-2 0-1,4 0-13,0 0 12,0 0 0,0-3 1,0 0-7,6 0 7,3 1 0,3-2 1,4 1 1,6-1 0,1-1 1,4 0 4,3-2 5,2-2 19,1-2-19,-4 0-7,-3-3-2,0-3 5,-3-2-7,-3-2 2,-4 0 2,-8 0 4,-7 6 10,-1 1 19,0 7-4,-7 5 8,-8 2-26,0 0-9,0 14-5,2 10 0,1 4 0,3 5-1,4-1 11,5-1-11,0 3 2,0-4-2,8-3-7,8-6-6,5-9 6,3-5-32,1-4-62,-1-3-94</inkml:trace>
  <inkml:trace contextRef="#ctx0" brushRef="#br0" timeOffset="8.52757E7">11653 11249 106,'0'0'5,"0"0"20,0 0 30,0 0 5,0 0-32,0 0 0,73 13 15,-58-13 1,1-3-16,-2-4 2,1 1-10,-3-3 1,0 0-7,-2 0-2,-1-2 3,0-2-3,3-4-9,-4-3 3,1-3 12,1-6-6,-1-6 2,1-4-6,2-5-8,-1 2 2,-2 2 2,-2 5-2,-6 5-2,-1 6 0,0 9 27,0 7 3,0 7-14,0 1 18,0 0-34,0 7-5,0 21-6,-4 11 11,-2 7 2,2 4-1,1-2-1,3-3 2,0-1-2,0-8 0,12-3-1,4-4 1,3-4 0,1-2-1,2-4-8,-1-5-2,-1-8 9,2-5-7,0-1-9,6-3 3,4-15 5,1-7-2,1-9 11,-4-1 1,-5-9 1,-5-3-1,-4 0 0,-7-1 1,-6 3-1,-1 1 0,-2 7 5,0 8-4,0 10 6,0 8 15,0 8 3,-2 3-14,1 0-11,-4 15-16,2 15 14,-3 10 2,-1 3 1,2 1 5,2-2-1,-1-3-2,-1-7 1,1-6-4,-1-4 1,-2-4 3,5-3-4,-2-6 1,2-3 0,-1-3 2,3-3-2,0 0 2,0 0 2,0 0-5,2-12 0,10-8 2,3-2-2,1 1 0,2 2-6,-3 6 4,-5 5 0,-2 6 1,-2 2 1,-3 0-6,7 0-9,-1 10 9,0 7 6,1-1 1,-2 1-1,3 1 1,0-3 2,-2-1-2,2-4 0,1-1 0,-2-1-1,4-6-7,2 0-23,-1-2-7,1 0-30,-2 0-72,2-12-133</inkml:trace>
  <inkml:trace contextRef="#ctx0" brushRef="#br0" timeOffset="8.52765E7">12741 11051 101,'0'0'151,"0"0"-85,0 0 17,0 0-23,0 0 14,0 0-12,-90 5-45,71 12-8,1 2-4,3 2-2,4-1-3,5-2-9,4-2 5,2-2 1,0-2 3,0-3 0,2-1-2,6-5-11,4-2-4,1-1-4,1 0 0,1-1 6,-2-10-3,-2 1-4,-3-1 17,-3 2 5,-2 1 14,-3 4 30,0 1-10,0 3-14,0-1-2,0 1-12,0 0-6,5 0-9,1 0-4,1 5 13,3 3-2,-1 0-17,-1-1 7,4-3 1,0 1-12,4-3 3,2-2 17,0 0 0,0 0-1,0-8-9,-2-4 7,2-5 3,-2-2 3,-2-5 3,-2-5 3,-2-2 7,-4-4 20,0-4-1,-1 0-3,-4-2-8,-1 4 10,0 2-9,0 9 4,0 11 12,0 7-23,0 5 5,0 3-6,0 0-14,0 14-21,0 18 12,0 9 9,-3 4 3,0-3-2,0-3-1,2-6 0,1-5 2,0-3-2,0-4-9,0-3-8,1-3-15,8-2-8,4-3-25,3-3 7,1-4-22,0-3-132</inkml:trace>
  <inkml:trace contextRef="#ctx0" brushRef="#br0" timeOffset="8.52769E7">12842 10999 307,'0'0'117,"0"0"-107,0 0 37,0 0 20,0 0-29,0 0-30,-3 2-8,9-2-4,12 0 4,3 0 0,6 0 5,4 0-5,1 0-20,2 0-11,3-2-24,-3-3-38,-2 1-48,-6-2-65</inkml:trace>
  <inkml:trace contextRef="#ctx0" brushRef="#br0" timeOffset="8.52775E7">11893 10889 287,'0'0'84,"0"0"-81,0 0-6,0 0 6,0 0-3,0 0 41,96 15 16,-56-12-28,-1-1-12,-3-2-17,-3 0 13,-2 0-12,0 0-1,-2 0-74,-7 0-147</inkml:trace>
  <inkml:trace contextRef="#ctx0" brushRef="#br0" timeOffset="8.52784E7">11656 10911 59,'0'0'51,"0"0"-12,0 0 3,0 0-2,0 0-1,0 0-4,97 47-20,-67-43-5,3-2-10,1-2 0,0 0 0,-5 0 4,-6 0-4,-3 0-15,-4 0-48,-4 0-42</inkml:trace>
  <inkml:trace contextRef="#ctx0" brushRef="#br0" timeOffset="8.52819E7">13752 11073 24,'0'0'131,"0"0"-79,0 0 3,0 0-12,0 0-34,0 0-9,9 14 33,-4-6-2,-1-2 7,4 1-5,0 0-16,3-1 6,1-3-9,6-2-14,3-1 2,1 0 0,5 0 6,-3 0-8,0-6 5,-5-5-5,-1 0-1,-2-3-2,-4-1-8,-6 0 11,-1-1 8,-5 1-7,0-2 4,0 0 7,-11 2 1,-3 0-11,2 5 4,-2 4-2,1 3 3,-1 3-4,1 0-3,1 1-11,-3 17 11,2 5 0,0 4 0,2 2 1,3-4-5,7-2 3,1-4-1,0-2-6,3-2 5,7-3 0,2-2-1,0-1-1,4-1 3,1-4-2,5-1-1,5-3-2,1 0 2,2 0 0,-2 0-1,-3-3-20,0-5-5,-4 0-9,-1-2 10,-1-1-7,0 0 36,-1-1 2,0-1 7,1-1-5,-4 1 9,0-1-4,-2 2 22,-2 3-19,4 2-8,-8 0 4,-1 6 12,-3-1-5,3 2-12,0 0-2,2 0 0,2 0 0,2 0 0,0 8 2,-1 0-2,2-1 3,-3 1 0,0 0-3,-1 2 0,-1-1 0,-2 0 1,-3 0-2,-1 1 2,-2 1-1,0 1 4,-2 0-1,-8-3 1,-4 1 0,-2-2-3,2-1-1,2-1 4,3-2-4,3-1-4,2-2-20,0 1-27,4-2 18,0 0 11,0 0-5,5-5-16,4-3 23,5-2 20,1-2 4,-2 0 2,3-3 2,-2 0 5,2-2 7,1-1 7,2 0-27,-1 0 0,-1 1 0,0 3-5,-5 0 5,-1 3 0,-2 4 11,-6 3 1,0 2 24,-3 1 29,0 1-7,0 0-23,0 0-8,0 0-27,0 0-11,-3 11 11,-3 7 0,-2 3-1,4 2 1,-2 1 0,1 0 0,4-1-1,1-4 0,0-2 0,0-3-16,4-4-13,10-2 8,2-5 17,1-3-24,4 0 28,2 0-27,4-11-28,1-6-8,-2-1 27,-5-3-8,-3-1 40,-6-1 5,-3 1 11,-4 1 20,-5 4 19,0 5-16,0 6 10,0 3 41,-1 3-48,-6 0-29,-1 0-8,1 13 0,1 4-5,3 1 5,-1 1-2,4-1-1,0-1 6,0-3-3,0-4 0,2 0 0,6-5-3,2 0 3,5-4-8,2-1 6,0 0 2,0 0 10,-1-3-5,1-7-2,4-4 2,-1-2-3,0-3-1,-1 0-1,-4-1 0,2 2 5,-5 3-2,-2 2-2,-4 5-1,-2 4 6,-2 4 6,1 0-12,-2 4-14,2 14 9,2 3 5,1 2 13,1 0-7,-1-2 0,0-4 1,-3-4-1,-1-1-4,-2-1 5,0-3 2,0-2 5,-6-1 0,-2 0 7,2-5-11,2 0-1,1 0-3,-1 0-1,2 0-3,0 0-2,2 0 0,0 0 0,0 0-8,0 0-6,0-2-6,0 1-7,12-4 14,2 2 5,0-3-3,2 0-4,0-3 13,-1-3 2,4-2 0,1-4 3,2-3 0,0-3-1,2-6 0,-3-6 12,0-3 5,0-5-5,-3-3 10,-3 2-22,-5 2 4,-4 5 12,-1 6 11,-5 11 4,0 9 4,0 7 7,0 5-21,0 0-23,0 20-17,-3 13 10,-8 12 7,1 4 0,-2 2 0,3-2 0,1-3 2,4-6 2,1-5-4,3-3-1,0-7-3,0-2 4,0-4 0,7-4-2,1-4-4,2-5-1,2-5-22,2-1 18,5 0 3,-1-8 0,4-10 5,4-5-9,-1-5 12,-1 0 0,0-2-22,-5 2 22,-4 5-1,-3 8 1,-9 9 0,0 6 1,-3 0-1,2 0-4,2 15-6,-1 4 10,0 4 4,0-2 2,-1-1 4,2-1-7,-1-2 0,-2-2-3,-1-2 0,0-2 8,0-1-7,-3-1-2,-13-1-25,-1 1-24,-3-6-89,2-3-204</inkml:trace>
  <inkml:trace contextRef="#ctx0" brushRef="#br0" timeOffset="8.52822E7">15228 10812 182,'0'0'72,"0"0"-57,0 0 80,0 0-7,0 0-26,100 0-14,-78 0-23,1 0-17,2-6-6,-1 0 0,-2 0-2,-1 2-29,-5 1-40,-5 0-38,-5-1-36,-6 0-84</inkml:trace>
  <inkml:trace contextRef="#ctx0" brushRef="#br0" timeOffset="8.52825E7">14711 10713 493,'0'0'104,"0"0"-93,0 0 8,0 0-16,0 0-3,0 0-22,-3-6-114,3 6-244</inkml:trace>
  <inkml:trace contextRef="#ctx0" brushRef="#br0" timeOffset="8.52854E7">17305 10800 54,'0'0'146,"0"0"-118,0 0 40,0 0 7,0 0-10,0 0-29,0 0 4,-21-63-3,15 59-6,0 1-4,-2 1-17,-2 0-10,-1 2 0,-3 0-1,-6 8 5,-2 12-4,-2 3 1,-1 8 0,5-1-1,2 1-1,8 1-3,4-3 2,6-1-3,0-2-2,0-4-9,9-5 9,4-3-12,4-7 6,-4-4 9,3-3 4,2 0 3,2-10-2,4-10 0,2-4-1,-2 0-31,-3 0 15,-5 3 16,-6 4 5,-6 6 8,-2 7 27,-2 2 6,0 2-15,0 0-31,0 0-9,3 6-1,1 7 9,2 2 1,3-2-10,5 1-1,3-3-20,5-1-16,4-2-18,0-1-68,-1 0-50</inkml:trace>
  <inkml:trace contextRef="#ctx0" brushRef="#br0" timeOffset="8.52868E7">19023 10698 118,'0'0'136,"0"0"-72,0 0 8,0 0 32,0 0-25,0 0-51,-16-41-7,7 34-12,-2-1-3,-2 4-6,1-1 0,-3 2-6,3 3 4,-4 0-6,-1 0 8,3 0 0,2 8-10,2 2 6,6 1-7,4 3 2,0 2-10,0 4 5,15 1 6,6 1 7,5 2-4,3 0 5,0-1-1,1 0 3,-5-1-1,-4-1 2,-6-1-6,-5-1 6,-7-2-7,-3 0 3,0-4-4,-6 0 10,-12 1 0,-3-4 1,-1-2-2,-1-2-1,3-5 9,1-1-7,5 0 8,2 0-11,0 0 3,3-8 3,1-2-8,1 2 3,0 0-3,2 0 0,1 4 1,-1 1-1,4 1-1,1 1-37,0-1-88,0-1-267</inkml:trace>
  <inkml:trace contextRef="#ctx0" brushRef="#br0" timeOffset="8.52873E7">19457 10502 395,'0'0'51,"0"0"18,0 0-31,0 0-38,0 0 6,0 0-4,-13 104 17,1-53 4,0 2 1,-1-1-15,5-5-4,1-5-4,5-4 6,2-8-5,0-3-2,0-6-1,0-3 0,9-2-4,6-6-10,5-6-38,3-4-30,6 0-20,-1 0-69</inkml:trace>
  <inkml:trace contextRef="#ctx0" brushRef="#br0" timeOffset="8.52875E7">19266 10779 288,'0'0'109,"0"0"-90,0 0-19,0 0 43,0 0 14,94 6-22,-50-6-9,-1 0-16,0-3-2,-7-3-8,-6 2-8,-2-2-60,-7 1-45,-9 3-101</inkml:trace>
  <inkml:trace contextRef="#ctx0" brushRef="#br0" timeOffset="8.52889E7">19934 10749 241,'0'0'136,"0"0"-96,0 0 3,0 0 39,0 0-50,0 0 0,-62-40-22,46 40-10,-7 5 1,3 12-1,0 6 4,2 2-3,8 1-1,2-1-5,6-2 5,2-4-8,0-1-2,4-2 10,8-5-2,3-1-2,3-5 4,2-3 0,2-2 1,1 0 0,1-6 10,0-9-9,-3-3 7,0-2-9,-2-1 3,-2-1-2,-3 2 2,-5 2 0,-4 6 1,-2 6-1,-3 3 28,0 3-7,0 0-24,0 0-4,0 14-10,0 4 14,0 1 8,6-1-8,4-1 0,1-4-5,3-3 4,2-4-8,1-4 2,2-2-1,1 0-3,2 0 5,1-5 6,1-9-1,1-6-1,-2-3 2,2-7-1,-4-2 1,1-4-1,-3-3 1,-5-1 0,-2-2 0,-3-2 7,-6 2-2,-2 2 6,-1 3 8,0 7 6,0 7-11,-3 9 5,-3 5-5,1 6 2,2 3-13,-2 0-3,-2 24-15,-3 16 11,-3 12 4,6 5 0,1 0 0,1-4 0,5-4 0,0-7 0,0-3 0,0-4 0,3-4-4,8-3-1,2-4-2,5-3-7,3-5 13,-1-5-2,5-4 3,5-3-7,1-4-6,2 0-9,0 0 7,-7-12-5,0-2 14,-7-4-7,-5-2 13,-4-4 0,-1 1 2,-8-3-4,-1 4 1,0 3-5,-4 6-1,-6 3 5,2 8 2,2 2 0,0 0 0,-1 5 0,1 12-6,-2 5 5,4 0-1,4 0-2,0-2-1,0-2 1,13-5-1,5-3 3,-1-6-13,2-4-18,0 0 0,2 0-45,2-7-60,-1-5 20</inkml:trace>
  <inkml:trace contextRef="#ctx0" brushRef="#br0" timeOffset="8.52894E7">20132 10549 279,'0'0'36,"0"0"-33,0 0 50,0 0-3,0 0 4,112 22 2,-71-18-6,4-1-24,3-3-10,-2 0-9,0 0-3,-2 0-4,-2 0-7,-5 0-26,-8 0-25,-9 0-43,-7 0-53,-10 0-101</inkml:trace>
  <inkml:trace contextRef="#ctx0" brushRef="#br0" timeOffset="8.52904E7">21495 10353 172,'0'0'126,"0"0"-68,0 0 14,0 0 16,0 0-34,0 0-39,0-3-15,0 15-19,0 15 19,0 11 6,0 8 22,0 7 8,-3 0-13,-4-2-15,0-6 7,1-1-11,0-7-2,0 0 0,1-4 2,-1-6-4,5-2 0,1-5-30,0-4-25,0-5-36,13-5-64,4-6-145</inkml:trace>
  <inkml:trace contextRef="#ctx0" brushRef="#br0" timeOffset="8.52909E7">21848 10449 276,'0'0'157,"0"0"-74,0 0-13,0 0-17,0 0-35,0 0-18,-30 44-4,22-5 4,2 4 4,3-3 1,0-1-1,3-2-4,0-8-3,2-3 0,13-3 2,4-5-3,6-3 2,5-5 0,5-5-3,-3-5 4,3 0 1,-4-5 0,2-11 3,0-4 2,1-4-3,1-3 2,-2-2-4,-5-3 0,-4 0-6,-5-3-6,-7-1 2,-1-2-42,-3 3-32,-3 2-71,-4 8-69</inkml:trace>
  <inkml:trace contextRef="#ctx0" brushRef="#br0" timeOffset="8.52914E7">22057 10531 106,'0'0'163,"0"0"-109,0 0-7,0 0-3,0 0-35,0 0 3,-7 72 32,3-39-7,1 4-1,-2-1 7,-2-2-27,1-1-11,-1 0 0,-1-3-5,2 0 4,2 1-2,1-6-2,1-2-51,1-8 45,1-8-12,0-2-79,0-5-65,1 0-131</inkml:trace>
  <inkml:trace contextRef="#ctx0" brushRef="#br0" timeOffset="8.5292E7">22476 10546 427,'0'0'14,"0"0"5,0 0-6,0 0-7,0 0-6,0 0-29,31 7 29,-11 7 4,3-1 11,0 1 3,0 1-14,0-2 6,-1 3-6,2-3-3,-2 2 2,0-1-3,-3-2-10,-4 0 7,-5-4 3,-5-3 0,-4-3-7,-1 1 1,0-2 5,0 2 1,-3 2 12,-12 1 2,-3 5-4,-1 0-8,-2 5 6,-3 2-8,-3 3-20,-3-2-23,-1 2 17,-2 0-4,3-1-121,4-4-76</inkml:trace>
  <inkml:trace contextRef="#ctx0" brushRef="#br0" timeOffset="8.52927E7">23402 10775 205,'0'0'192,"0"0"-192,0 0 0,0 0 0,0 0 0,0 0-2,33 51 2,-12-45 18,0-3 8,1-3-17,0 0 13,-2 0-5,2-11-17,2-7-11,1-4-88,-2-4-27,-1-2-31</inkml:trace>
  <inkml:trace contextRef="#ctx0" brushRef="#br0" timeOffset="8.5293E7">23692 10571 41,'0'0'122,"0"0"-71,0 0-39,0 0-12,0 0-1,0 0 1,41 53 14,-30-29 1,-2 1-5,1-5 13,-2 0-9,-2-2 4,-3-3-3,-2-3-4,-1 0 2,0-2-8,0 0 6,-7-2-9,-10 0-2,-4 1-5,-3-1-32,2-1-27,4 1-28,3-5-47</inkml:trace>
  <inkml:trace contextRef="#ctx0" brushRef="#br0" timeOffset="8.52933E7">24026 10805 325,'0'0'276,"0"0"-260,0 0-13,0 0-3,0 0 0,0 0-44,0 12-27,0-8-84,0-2-89</inkml:trace>
  <inkml:trace contextRef="#ctx0" brushRef="#br0" timeOffset="8.52942E7">24358 10320 428,'0'0'39,"0"0"-15,0 0 17,0 0-4,0 0-37,0 0-2,-17 57 2,2-13 22,-3 4 11,4 2-16,0-7-13,3-2 1,5-5-5,1-2 0,4-5 1,1-3-1,0-3-1,0-5 1,0-3-3,6-3-22,5-3-3,3-5 5,7-2-11,5-2 5,4 0-32,1-6-65,0-8-83</inkml:trace>
  <inkml:trace contextRef="#ctx0" brushRef="#br0" timeOffset="8.52945E7">24208 10535 252,'0'0'93,"0"0"-88,0 0 8,0 0 9,0 0 1,107 20 2,-70-18-21,2 0 9,-3-2-4,-3 0-9,-5 0-33,-5 0-80,-10 0-200</inkml:trace>
  <inkml:trace contextRef="#ctx0" brushRef="#br0" timeOffset="8.52948E7">24748 10723 398,'0'0'0,"0"0"-15,0 0 15,0 0 0,0 0-41,0 0-83</inkml:trace>
  <inkml:trace contextRef="#ctx0" brushRef="#br0" timeOffset="8.52959E7">25818 10139 260,'0'0'104,"0"0"-86,0 0 17,0 0 20,0 0-42,0 0-13,0 17-2,0 10 2,-8 6 19,2 6 4,-3 3-2,0 4-6,2 3-10,-1 3-2,1-5-3,1-1 1,0-5 2,-2-4-3,-1-2-51,-2-2-75,-1-4-9,3-6-23</inkml:trace>
  <inkml:trace contextRef="#ctx0" brushRef="#br0" timeOffset="8.52965E7">26137 10177 199,'0'0'52,"0"0"29,0 0 13,0 0-4,0 0-55,0 0-35,0 17-10,-10 20 10,1 8 18,1 5-17,6-1 5,2-1-6,0-5 4,20-7-4,4-6 4,6-7-2,1-8-1,3-6-1,1-8-7,2-1 6,-1-1 1,-2-16 1,0-4 1,-2-4 0,-2-8 3,-2-4-1,-3 0 1,-4-2-3,0 2 0,0 3-2,-3 4-3,-3 4-33,-8 5-70,-7 5-110</inkml:trace>
  <inkml:trace contextRef="#ctx0" brushRef="#br0" timeOffset="8.5297E7">26392 10272 184,'0'0'162,"0"0"-162,0 0-1,0 0 1,0 0 8,0 0 43,-16 113 7,5-70-24,2 2-6,-1-2-14,4-7-11,0-3 1,3-4-1,0-4 0,3-2 0,0-5-3,-2 0-15,1-4-36,-1-6-85,2-2 47</inkml:trace>
  <inkml:trace contextRef="#ctx0" brushRef="#br0" timeOffset="8.52976E7">26801 10336 251,'0'0'74,"0"0"-72,0 0 34,0 0 34,0 0-53,0 0-17,-3-8-2,6 20 2,10 2 17,2 5-8,3-1 5,3 3-11,6 1 8,1-1-7,2 2-1,-2-3 2,-4 0-3,-6-6 0,-5 1 0,-2-3-2,-5-1-4,-2-2 3,-4-2-3,0 4 2,0-2 2,-10 2 10,-11 1-4,-6-2-3,-10 4-3,0-1-12,-2 4-4,-2 2-51,3 1-15,4-1 6,5-1-165</inkml:trace>
  <inkml:trace contextRef="#ctx0" brushRef="#br0" timeOffset="8.52982E7">27581 10413 370,'0'0'30,"0"0"-13,0 0 51,0 0 2,0 0-65,0 0-5,6-6-16,11 6 16,8 0 7,3 5-6,2-1 2,-3 1-3,-2-1-7,-5-1-22,-1 0-29,-1-3-65,-6 0-54</inkml:trace>
  <inkml:trace contextRef="#ctx0" brushRef="#br0" timeOffset="8.52985E7">27582 10582 286,'0'0'59,"0"0"-48,0 0-11,0 0 48,0 0 1,83 15-22,-47-13-15,1-1-9,-5 0-3,1 1-56,-6-1-57,-4-1-160</inkml:trace>
  <inkml:trace contextRef="#ctx0" brushRef="#br0" timeOffset="8.52996E7">28510 10000 19,'0'0'49,"0"0"-25,0 0 26,0 0 5,0 0-3,-86-5-19,68 5-28,3 0-5,1 0 1,3 0-1,6 0-1,4 2 1,-1-1 0,1-1 0,1 0 26,-3 0 26,1 0-16,1 0-11,-2 0-4,2 0-8,-1 0-1,2 0 3,0 0-3,0 0 7,0 0-3,0 0-8,0 3-8,0 3-7,0 8 1,0 8 6,0 11 11,6 6 0,-3 3-3,-2 3-4,1 1-1,-2 0-2,1 3 6,-1 1-7,0-2-1,0-1 1,0-1 2,0-2-2,0-2 11,0 1-2,-7 6-8,0 0 10,-1 1-9,4-2-2,0-4 0,4-5 0,0-3 7,0-3 5,0-1-2,0-2-3,0-2-4,0-1-3,0-2 3,0-3-3,0-2 2,0-2-5,0-2 4,2 1-1,0-1 5,-1-1-3,1 1-1,-2-5 0,0 3 1,1-2-1,1-2-1,1 1 0,3-2-3,1-1 1,2-2-7,6-2-4,9-1 13,10-3 2,14 0-2,11 0-23,10-7-13,1-9-21,-1 3-109,-12-2-87</inkml:trace>
  <inkml:trace contextRef="#ctx0" brushRef="#br0" timeOffset="8.53007E7">29052 10183 170,'0'0'84,"0"0"-8,0 0-2,0 0-3,0 0-32,0 0-15,-33-59-9,29 52-6,-1-1-8,-1 2-1,-1 0 0,-8 2-4,-3 2-8,-1 2 4,-7 0-3,0 0 11,0 0 0,4 6 0,4 5-2,6 1-3,2 2-3,5 1-6,4 3 6,1-1 0,0 0-1,0-2 7,1 0-2,7-3 4,0 0 5,3-3-5,4-1-6,1-4 6,5-1 6,2-3 8,2 0-12,-1 0 5,-5 0 0,-4-6-4,-2-4 7,-5-2-7,-1-2 5,-1-3 11,-2 4-5,1-2-5,-3 1-2,-1 7 2,1 3-6,-2 2-3,0 2 9,0 0-9,0 0-10,0 2-9,0 9 14,0 2 5,0 0 11,0 2-11,7-1-11,7 0-40,7-4-15,2-3-97,0-1-84</inkml:trace>
  <inkml:trace contextRef="#ctx0" brushRef="#br0" timeOffset="8.53018E7">28880 10618 231,'0'0'106,"0"0"-74,0 0-5,0 0 9,0 0-20,0 0-10,0 3 5,0 8 38,0 5-24,0 4 6,-3 5-11,-4 5-6,1 5-9,2 1-4,1-1 4,0-2-5,1-6 1,2-3 1,-1-5 0,1 0-2,0-1 0,0-2 2,0 0 1,-3-2-3,0 0 0,1-2-2,1-5 2,1-2 0,0-3 0,0-2-9,0 0 6,0 0 0,0 0-1,0-8 4,3-6 4,6 0 3,4-4-7,5 0-1,4 2-6,-1 6-12,-1 5 12,-4 4 6,-1 1 1,-3 0-13,1 12-2,-2 3 14,1 1 1,-3 1-2,-2-1-1,-2 0 3,-2-3 6,-3-4-6,0 0 0,0-3 10,-9 0 9,-9-3 0,-3 0-3,-6-3-15,0 0-1,2 0-3,3 0-26,7 0-61,1 0-27,2-6-164</inkml:trace>
  <inkml:trace contextRef="#ctx0" brushRef="#br0" timeOffset="8.53029E7">29170 10230 10,'0'0'10,"0"0"-2,0 0-4,0 0 5,0 0 14,0 0 27,0 4 12,0-4-5,0 0-23,0 0-21,0 0-1,2 0-5,2 0-4,3 0-3,-1 2 0,5 0 3,2 2-3,2-3 4,3 1-2,-3-2-2,3 0 1,-3 0 1,0 0-2,-3 0 0,-2 0-2,-3 0-17,-4 0-18,0 0-32,1-2-34</inkml:trace>
  <inkml:trace contextRef="#ctx0" brushRef="#br0" timeOffset="8.53041E7">29445 9969 50,'0'0'14,"0"0"-11,0 0 11,0 0 35,0 0-22,0 0 10,94 2 10,-75-2-25,-3 0-6,2 0-12,-3 0 5,3 0-9,-3 1 1,3 3 2,-6-3-1,0 1-1,-5-1 1,-4 2-2,-1-2-3,-2 1-21,0 2 10,0 1 14,0 1 6,1 3 1,-1 0-6,0 0 0,0 5 13,0 2 15,0 2 0,-1 5-5,-7-1 9,-1 4 4,-1 3-11,-2-3-13,0 2-2,-1 0-3,0 4-2,0 3-4,0 2 4,0 3-3,2-1-1,-1 0-1,3-1 5,0-1 15,2 1-9,2-1 3,-4 4-3,5 0-4,1-2-5,0-2 5,3-1 4,0 2-11,0-2 0,0 0 1,0 0-2,-2-4 1,2 1 3,-4-3 0,-1-1-4,1-2 2,-3-3-2,3-2 0,0 1 1,1 0 2,-2 1-1,2-2-2,-1 1 0,-3-1 1,-1 1 0,2-2-2,1 0 2,2 0 1,0-4-2,-1 0-2,3-7 2,1-1 2,0-2-2,0-2 0,0-1-2,0 0 2,0-1-2,0-2-3,0-1 4,0 0 2,0 0 2,0 0 3,0 0 3,-5 0 7,-5 0 10,-10-9-16,-5-1-10,-2-3-5,-3 5 2,2-2 2,3 3-2,-2-1-24,-3 2-32,-1 0-67,-4-3-73</inkml:trace>
  <inkml:trace contextRef="#ctx0" brushRef="#br0" timeOffset="8.5837E7">7777 11918 59,'0'0'136,"0"0"-76,0 0-19,0 0 18,0 0 1,0 0-10,0 0-10,0 0-1,0 0-11,0 0-13,0 0-5,0 0-7,0 0-3,0 0-4,1 0-3,10 0 7,11 2 5,1-2-4,7 0 1,3 0-2,2 0-24,4 0-18,6-5-40,7 0-11,-3-1-5,-4 1-37</inkml:trace>
  <inkml:trace contextRef="#ctx0" brushRef="#br0" timeOffset="8.58373E7">8022 11947 76,'0'0'46,"0"0"-13,0 0 19,-17 104-12,17-72-8,0-4-31,0 0 19,0-3-9,0-1-10,0-3 6,0 2-7,0-1 0,0-1 0,0-1-61,0-7 22,0-5-95</inkml:trace>
  <inkml:trace contextRef="#ctx0" brushRef="#br0" timeOffset="8.58386E7">8154 12155 67,'0'0'64,"0"0"-57,0 0 5,0 0 0,0 0 5,0 0 22,85 13 1,-62-21 3,2-8-16,-1-2-13,-2-4-6,-2-5-2,-4-1 0,-4-2 17,-4 0 22,2 2-35,-5-2-3,-4-1 4,-1 4 4,0 5 1,0 5-7,0 8 25,0 6-13,0 3 6,-3 5-27,-1 19-15,-1 11 15,-2 2 2,2 5 5,2-1-6,0-3 0,3-2 0,-1-7 7,-1-1-8,2-4 0,0-6 1,0-1 3,0-6-4,0-3 5,0-3-5,0-4-1,0-1-5,0 0-10,0 0 4,0-3-1,0-8 8,5-2 2,1 0-11,4-3 10,1 0 4,1 1 0,2-2-9,2 2-4,0 3 10,-1 5-14,1 1 8,-2 6-13,0 0 8,2 0-5,-2 14 5,0 3 7,2-2 1,-1 2 6,1-2 2,0-3-1,0 0 2,0-5-2,2-2 7,0-2 2,3-3-8,-2 0 5,-1 0-5,0-6 6,-3-7-4,0-2 1,-9-4-1,-3 0-4,-3-1-4,0 1-29,-9 4 4,-3 4 16,0 6 11,-3 5-7,0 0 9,2 10 11,0 9-3,5 7-7,5 1 1,3 0-1,0 0 6,9-5 12,9 1-1,0-2-17,7-4 4,-1-4-5,1-5 2,-5-8 5,4 0-5,-5 0 8,1-14-9,-3-2-1,1-3 8,-4 0-7,-4 1 3,3 1-4,0 3 5,0 1-3,-1 4-2,-6 5-4,0 4 0,1 0 0,-4 0-14,2 9 4,-2 6 3,-2 1 11,1 2 5,-2 0-3,0-1 11,0-3-8,0-1 0,0-4 2,1-3-3,-1-3-4,2-1 0,-1-2 0,1 0 10,4-3-3,5-15 13,2-4-10,1 1-10,1 0 3,0 3-1,-1 3-2,0 4 1,-3 4-1,4 4-2,-2 3-3,-4 0-1,-1 3-9,2 11 6,-4 0 0,2-1 9,-1 2 2,2 0 1,0-1-2,0-1 0,1-1-2,2-1 1,-3-4-49,3-5 48,0-2-42,-1 0-108</inkml:trace>
  <inkml:trace contextRef="#ctx0" brushRef="#br0" timeOffset="8.5839E7">9621 12221 186,'0'0'151,"0"0"-149,0 0-4,0 0 3,0 0-1,0 0 5,-7 77-1,-2-63-4,-2-1-29,1-1-60,2-5-127</inkml:trace>
  <inkml:trace contextRef="#ctx0" brushRef="#br0" timeOffset="8.58402E7">10167 12073 170,'0'0'98,"0"0"-58,0 0-10,0 0-26,0 0-3,0 0 15,-7 34 9,7-18-11,0 4-6,0 2-1,0-2 0,0-1 0,4 0-7,4-6 0,3-1-1,0-4-2,0-2 3,2-2 3,0-4-3,2 0 11,2 0-11,0-13-1,-3-4-1,1 1-10,-8-2 10,-2 1 2,-4 2 3,1 3 7,-2 3-3,0 1 6,0 6-8,0 2 5,0 0-4,0 0-6,1 1-18,4 11 15,4 3 2,-2 1 1,1 0 0,-1-3 3,3-1-3,-2-3-2,1-1-3,0-4 4,-3-1 1,0-3-11,0 0-4,0 0-2,1 0 14,-2-3-19,-1-7-18,-2-1 21,-2-3 18,0 1 1,0-1 1,0 1 6,0 1 6,0 6 17,0 0-5,0 4 0,0 2-13,0 0-12,4 0-10,11 0 7,2 0 3,3 5 0,6-2-3,-2-2 1,4 1 1,2-2-2,3 0-15,-2 0 8,-4-3 6,-2-5 2,-6-1 3,-5 0-1,-6-3 2,-7 2 10,-1-1 31,0 1 12,-3 0-17,-9 2-11,-3 0-1,0 5-5,-4 3-12,4 0 19,-6 12-27,3 8 4,3 5-4,5-1-1,7 2-4,3-5 2,0-3 1,12-4-9,7-3-3,5-1-6,3-4-11,1-4-30,2-2 15,-3 0-42,-2 0-174</inkml:trace>
  <inkml:trace contextRef="#ctx0" brushRef="#br0" timeOffset="8.58407E7">11033 11839 241,'0'0'68,"0"0"-68,0 0 0,0 0 2,0 0 33,-3 82-9,-5-60-16,0-3-8,1 1 2,1-1-4,-1-1-56,-4-3-147</inkml:trace>
  <inkml:trace contextRef="#ctx0" brushRef="#br0" timeOffset="8.58414E7">11180 12033 238,'0'0'30,"0"0"-29,0 0-1,0 0 25,0 0-19,-1 84 11,1-62 3,9-4-7,-1 0-3,0-4 9,3-1-4,-5-3-9,2-1-6,0-5 0,-1-1 0,1-3-2,2 0 2,-2 0 11,1-5 2,1-9-7,-3-3-4,1-2-2,0-1-13,-1-1 6,-1 1 4,-2 6 3,-1 2 0,0 4 0,-1 5 2,1 1-4,3 2-5,3 0-2,1 0 1,2 8 2,3-1 3,0 3 3,3-1 1,4-4-1,2 0-3,6-3-11,0-2 6,-2 0-2,-4 0-6,-6 0 0,-6-8 12,-5-1 4,-5-2 15,-2-2 17,0 0 5,0 0-18,-5 2 3,-7 1 25,-2 6-40,-3 4-7,1 0 0,-2 7-1,0 13-1,3 4 2,2 2-4,5-1 3,5-1-1,3-1-9,0-5 11,9-2-8,10-2-1,1-3-8,5-5 11,2-4-8,-3-2-55,0 0-140</inkml:trace>
  <inkml:trace contextRef="#ctx0" brushRef="#br0" timeOffset="8.58425E7">12027 12098 91,'0'0'109,"0"0"-97,0 0 2,0 0 1,0 0-9,0 0-6,26 77 0,-8-71 39,1-5-16,1-1-6,-3 0-12,0 0 26,-2-4-2,0-6 0,0-1-17,-2-2-5,-1-3-4,-3-3 0,2 0 0,-1-2-1,-4-3 0,0 0-4,-3 0 7,1-5-1,-1 0 18,-1 0-21,4-5-2,-3 4 5,-2 4-6,-1 7 5,0 6-2,0 6 1,0 6 25,0 1-16,0 3-11,0 21-13,-7 8 13,2 4 2,2 3 1,3 1-3,0 3 0,0-4 2,0-5-2,5-2 0,8-6-2,-1-5 2,1-5-1,1-3-5,2-6 2,1-4 2,4-3-12,0 0-3,3-7 15,-2-10-1,-1-3-9,-8 1 3,-1-2 9,-5 4 0,-4 3 1,-3 7 1,0 4 20,0 3-4,0 0-18,-1 14-3,-9 7 3,4 3 3,4-2-3,2 1-4,0-4 1,0-2 1,9-3-1,3-4-1,2-4 3,0-3-2,0-3 3,-1 0-5,-2-4-4,-2-13 7,-3-1-25,-4-3-18,-2-2 3,0 4 27,-8-1 13,-6 2 2,-2 5 35,5 3 15,5 6 3,3 4 10,3 0-48,0 0-15,0 0-33,11 4 24,8 6 9,1-5 4,4 0-4,-1-5-8,3 0-45,-5 0-43,-2 0-52</inkml:trace>
  <inkml:trace contextRef="#ctx0" brushRef="#br0" timeOffset="8.58428E7">12022 11931 235,'0'0'122,"0"0"-121,0 0 6,0 0-3,0 0-1,83 0 2,-51 0-5,2 0 0,3 0 4,8 0 13,3-3 1,2 0-11,-4-1-7,-8 0-20,-8 1-82,-9 0-81</inkml:trace>
  <inkml:trace contextRef="#ctx0" brushRef="#br0" timeOffset="8.58442E7">13750 12171 117,'0'0'9,"0"0"8,0 0 26,0 0 0,0 0 22,0 0-6,65 10-29,-49-10-5,2-3-4,-1-7-1,-1-3-10,1-3-3,0-6-7,0 1-4,-2 2-8,-5 1-17,-7 3 16,-1 4 2,-2 2 10,0 4 0,0 4 1,0 1 5,0 0-5,0 1-12,3 13 1,7 4 11,4 3 0,2 2 2,-1-2 1,1 2 37,-5-4-34,-5-1-6,-6 0 0,0-2 6,0-1-4,-12-1-2,-3-7-22,0-3-8,1-4 30,3 0 3,0 0 0,5 0 28,0 0 6,5 0-17,1 0 1,0 0-17,0 0-4,1 0-4,14 0 4,6 0 10,3-4-10,6-3 20,0-2-10,1-1-9,3-7-1,3-3-1,-1-5 1,-3-4-3,0-4-7,-6-4 5,-4-3 5,-3 0 1,-5 0-1,-9 6 2,-5 2 13,-1 4 14,0 5-3,-6 8-9,-2 6 0,2 9-2,0 0-9,-4 22-6,-1 18-1,-3 11 1,4 3 12,1-3-8,3-4 2,1-5-4,1-7-2,2-7 0,1-4 0,1-6 2,0-4-1,0-6-1,0-5 0,0-3 0,0 0 0,0-2 9,3-14-9,4-2-10,4-3-2,-1 3 9,-1 1 1,2 3 1,2 4-4,1 5 2,2 5 3,0 0-6,2 0-2,-3 3 5,3 9-13,-4 3-4,0 3 1,0 2 1,1 0 15,-2-2 3,3-2 0,-2-2-1,2-4-25,-1-6-40,2-4-68,-2 0-156</inkml:trace>
  <inkml:trace contextRef="#ctx0" brushRef="#br0" timeOffset="8.58453E7">14810 12051 274,'0'0'69,"0"0"-30,0 0 11,0 0 5,0 0-22,0 0-8,-55-15-17,40 15-8,-3 6 0,4 11 0,4 2-5,4 4-5,5 2 6,1 1 1,0-2-3,6-1 3,10-7-7,2-1 10,0-6 0,-3-3 4,0-5-4,-5-1-1,2 0-2,-1-1 3,-1-12 0,0-2 2,-1-3 2,0-3-2,-2 3 3,1-1 1,0 3 9,-1 2-10,2 4-3,0 4 0,2 4-2,3 2-3,1 0-4,5 6 2,-2 7 5,1 1-4,-2 0-1,-1 1 5,-4 0 0,0-2-9,-3 0 7,-2-3-9,-2-1 2,2-4-12,-1-4 7,2-1-2,2 0 15,3-4 1,-1-10-3,0-1 0,-4 0 3,-4 3 0,-4 6 8,0 3 14,0 3 25,0 0-47,0 10-7,0 9 7,0-1 0,0-2 2,0 1-2,3-3-1,5 0-1,0-3-2,2-4-2,-1-2 10,4-5-4,-1 0 0,0 0 0,-2 0-6,-1-9-6,-4-3 5,-2 0 7,-2-3 1,-1-2 3,0 1 2,0-1 8,0 2 6,0 5-4,0 2-15,7 3 12,1 2-13,3 3-1,2 0-6,-1 0-1,2 0-3,-1 0 10,2 0-1,1 0 2,1 0-36,2 0-82,-1 0-185</inkml:trace>
  <inkml:trace contextRef="#ctx0" brushRef="#br0" timeOffset="8.58463E7">16776 11925 198,'0'0'125,"0"0"-102,0 0-10,0 0 38,0 0-13,0 0-18,-83 61-6,61-44-10,-5 1-3,-3 2-1,-1 1 0,-1-2 0,5-2-1,5-4-4,4-2 4,6-4 0,4-2 2,3-2 1,3-1-1,2-1-1,0 3-8,0 2-12,0 4 13,13 3 7,4 2 6,5 0 14,5 2 5,-2 1-8,4 0 1,-1 3-10,-2-2-5,4 1 7,-4-2-6,0-4-4,-7-3-1,-5-4 1,-7-3-31,-3-4-54,-4 0-71,0 0-43</inkml:trace>
  <inkml:trace contextRef="#ctx0" brushRef="#br0" timeOffset="8.5847E7">17126 11807 220,'0'0'124,"0"0"-87,0 0-24,0 0-13,0 0 1,0 0-1,-11 110 21,11-63-3,0-1-18,0-4 0,1-6 1,12-5 9,3-7-10,4-6 5,6-4 0,7-8 7,7-6 6,4 0-8,-1-10-5,0-11 0,-3-3 5,-7-3-7,-3 0 7,-8-1-9,-8-1 11,-4 2-5,-7 0 0,-1 2-2,-2 3-5,0 1-5,3 4-94,0 2-86</inkml:trace>
  <inkml:trace contextRef="#ctx0" brushRef="#br0" timeOffset="8.58475E7">17343 11892 142,'0'0'152,"0"0"-54,0 0-48,0 0-25,0 0-25,0 0 1,0 49 7,0-10 22,0 4-2,-6-1-4,2-2-3,-2-2-20,4-3 12,2-4-12,0-2 2,0-3-1,0 0 2,0-4-3,0-4-1,0-4-46,0-4 8,0-6-58,-4-3-52,3-1-102</inkml:trace>
  <inkml:trace contextRef="#ctx0" brushRef="#br0" timeOffset="8.58482E7">17822 11729 82,'0'0'189,"0"0"-122,0 0-31,0 0 5,0 0-24,0 0 33,0 73 20,0-30-45,-1 4-13,-6 4 10,0 0-5,1 0-13,2-5 2,1-2-5,1-4 2,1-3-3,-1-4 1,1-4-2,-1-7-2,0-8-11,2-5-8,0-5-23,0-4-55,4 0-51,6 0-45</inkml:trace>
  <inkml:trace contextRef="#ctx0" brushRef="#br0" timeOffset="8.58504E7">18943 11691 306,'0'0'81,"0"0"-65,0 0 1,0 0 6,0 0-14,0 0-9,0 0-3,0 4 0,0 7 3,0 4 1,-3 3 5,-3 5 3,1 1 9,-3 5-5,1 6-3,1 8-1,0 8-2,0 5-1,1-1 10,-1-3-9,0-4 0,1-4 3,0-8-9,2-5 3,2-7-4,-2-6 0,2-3 2,-1-7-2,2-5-54,0-3-63,0 0-103</inkml:trace>
  <inkml:trace contextRef="#ctx0" brushRef="#br0" timeOffset="8.58514E7">19197 11750 224,'0'0'100,"0"0"-35,0 0 5,0 0-11,0 0-36,0 0-15,-5 9-2,-4 10 0,0 7 0,0 6-5,5 3 1,2 2 2,2-1-3,0-1-1,0-2 0,9-4 0,6-4-2,2-4 1,2-4 2,3-5 8,3-6-8,4-5-1,2-1 0,5 0 0,0-11 3,-3-5-6,-5-5 6,-6-2 8,-5 1-7,-4-3 17,-1-3-11,-4 3 4,-1-4-14,-1 0 0,1 3-4,1 1-27,3 6-79,-3 2-200</inkml:trace>
  <inkml:trace contextRef="#ctx0" brushRef="#br0" timeOffset="8.58519E7">19322 11852 10,'0'0'87,"0"0"17,0 0-38,0 0-28,0 0-20,0 0 2,-5 56 38,-1-21-13,0 4 0,-1 2-23,-2-1-14,1 1 17,1-2-18,1 0-1,-4-1 5,2-2 11,1-6-14,0-4-4,3-8-2,1-4-2,3-3 0,0-2-7,0-4-80,0-5-66,7 0 2</inkml:trace>
  <inkml:trace contextRef="#ctx0" brushRef="#br0" timeOffset="8.58527E7">19892 11825 312,'0'0'78,"0"0"-18,0 0-23,0 0 7,0 0-8,0 0-28,-2-7-8,2 7-15,8 6 15,8 9 5,4 3 3,3 1-8,4 2 0,3-1 0,3-1 0,0-1 1,-4-1-5,0-2 8,-9-3-4,-3-1 0,-6-2-7,-6 0-9,-2-3-8,-3-2 8,0 4 3,0-1-3,0 4 12,-8 4-4,-9 2 8,-7 2 0,-6 2 2,1 2 12,-3-3-9,3 1 22,0-3-27,2-2 4,5-1-8,-2 0 4,2-3-45,3-3-101,6-1-32</inkml:trace>
  <inkml:trace contextRef="#ctx0" brushRef="#br0" timeOffset="8.58653E7">18362 11975 210,'0'0'129,"0"0"-93,0 0 6,0 0 0,0 0-16,0 0-15,0 0-11,0 10-5,0-6 5,2-1 0,0 2 5,-1-2-3,5 0-4,-2-1 2,5-2-3,5 0 3,7 0 10,4 0-8,3-8 4,2-4-3,-3-2 3,-7 2 0,-3 0-5,-5-3 10,-3-2-5,-1 1-2,-4-4 2,1 2-6,-2 0 2,-2 0 2,1-3-4,-2 0-4,0 1 4,0-1-7,0 2 4,0-1 1,0 2 2,-6 0-8,0 1 12,-2 3-4,-2 0 0,1 0 0,-2 1-1,-3 1-3,0 4 0,-4 2 4,3 5 4,-3 1-1,2 0-3,-1 11 4,2 5-2,2 5-4,1 5 2,2 2 0,2 7 2,5 5 0,2 6 8,1 5 4,0 1 4,3 1-14,8-3 7,-1-5-10,-1-4 2,0-4-3,-1-4 3,0-1 1,-4-3-4,1-4 0,0-2-3,0-4-23,0 1-8,-1-5 1,2-3-48,2-4-39</inkml:trace>
  <inkml:trace contextRef="#ctx0" brushRef="#br0" timeOffset="8.58667E7">20581 11846 307,'0'0'129,"0"0"-89,0 0-11,0 0 13,0 0-21,0 0-21,0 0-1,6 0 1,9 11 1,1 3-1,8 1 8,1 1-7,1 3 1,1 1 0,-4 1-2,-1 1 4,-2-3-2,-1-1 0,1-2-1,-2-1 2,-3-4-2,-2-1-1,-4-2 0,-4-1-1,-4-2-6,-1 1-21,0 0 18,-12 3 6,-10 2 4,-5 1 4,-3 1 1,-3 1-10,2 1 5,0 0-21,4 0-53,6-3-52,2-3-113</inkml:trace>
  <inkml:trace contextRef="#ctx0" brushRef="#br0" timeOffset="8.58672E7">21054 12181 88,'0'0'99,"0"0"-49,0 0 31,0 0 2,0 0-25,0 0-15,-32 15-17,13-8-3,-3 4-9,-3 2-10,-3 1 6,-2 1-10,-1 1-2,1 1 1,5 1-8,7-3-44,6 0-5,5-1-73,3-4-37</inkml:trace>
  <inkml:trace contextRef="#ctx0" brushRef="#br0" timeOffset="8.58677E7">21412 11923 483,'0'0'63,"0"0"-56,0 0-2,0 0 24,0 0-9,0 0 19,-51-24-16,33 29-14,-2 19-6,-2 9-3,0 7 1,1 3 2,8-1-3,4-3 0,5-7-3,4-3 0,0-5-3,14-2 6,7-6-10,5-4 10,4-8 4,1-4-4,3 0-3,2 0 3,0-14 8,-4-4-8,-2-5 0,-6-3 5,-6 1-3,-5-4 9,-5-2-8,-8-1-2,0 2-2,0-1-5,-15 3 4,-4 4 1,-8 6-39,-2 9-85,-2 3-130</inkml:trace>
  <inkml:trace contextRef="#ctx0" brushRef="#br0" timeOffset="8.58741E7">3392 13127 262,'0'0'116,"0"0"-66,0 0-19,0 0 31,0 0-2,0 0-37,0 0-19,0-14 3,0 14-5,0 0-2,0 0 0,0 0 0,0 0 0,0 16-9,0 12 8,0 15 2,0 7 0,0 9 6,0 0-7,0-5 1,0-5-1,0-10 0,0-6-2,0-5-47,0-7-25,-9-3-192</inkml:trace>
  <inkml:trace contextRef="#ctx0" brushRef="#br0" timeOffset="8.58746E7">3367 13151 319,'0'0'85,"0"0"-76,0 0-9,0 0-4,0 0 4,0 0 24,82 107 3,-49-67-8,0-1-6,-2-2-9,-4-4-1,-5-1-1,1-4 2,-4-3-2,0-4 2,-2-6-3,-4-4 0,-1-3-1,-4-5 0,-4 0 0,0-3 1,-1 0 5,2-3 23,-2-15 23,3-6-40,-3-3-5,0-6-2,-1-3 18,2-6-9,-1-2-9,1 2-5,1 4 0,-4 8-7,-1 9 2,0 6-29,0 9-24,0 1-10,0 5-18,-3 0-119</inkml:trace>
  <inkml:trace contextRef="#ctx0" brushRef="#br0" timeOffset="8.58754E7">3996 13360 309,'0'0'41,"0"0"-27,0 0-2,0 0 9,0 0-8,0 0-13,-62 20-2,52 1-2,2 3 4,8 1 6,0-3 7,0-2-13,0-4-7,3-4 1,12-3 5,-2-3 1,5-3 0,-1-3-1,-1 0-11,-1 0-13,-2-13-14,-2-2-19,-5-3 9,0 0 38,-2 1 11,-4 0 37,3 2-2,-3 3 11,0 3 6,5 5-8,-1 1-22,4 3-6,-1 0-16,2 4-10,3 8-12,-3 2 18,1 1 4,-1-3 15,-1 0-14,2-2 0,2-1-1,-1-1 2,-1-4 5,-1 1-5,2-4-2,0-1-13,1 0-26,-1 0-47,4-7 22,-8 3 31,-2 1 33,-2 3 12,-1 0 0,1 0-12,2 7 19,1 0-15,3 0-1,0-2-2,0 1 4,0 2 2,-3-3 11,4-1-18,-4-4 1,2 0 3,1-3 18,2-12-10,0-5-9,4-1-3,-3-1 0,-3-2 0,1 1 5,-1 5 44,-3 3-13,0 4 17,-1 5-17,2 2 0,-1 1-32,3 0-4,0 3-7,3 0-48,-3 0-70</inkml:trace>
  <inkml:trace contextRef="#ctx0" brushRef="#br0" timeOffset="8.58757E7">4719 13443 124,'0'0'159,"0"0"-153,0 0 0,0 0 46,0 0-37,-30 86-6,13-65-6,-2 2-3,2-2-21,0-2-85,-1-5-59</inkml:trace>
  <inkml:trace contextRef="#ctx0" brushRef="#br0" timeOffset="8.58763E7">4241 13350 167,'0'0'189,"0"0"-144,0 0-9,0 0 2,0 0-21,0 0-17,0 9-16,0 5 16,0 4 12,0 1 12,0 3-15,0-3-6,0 1-3,0-1-9,0-1-71,-3-3-103</inkml:trace>
  <inkml:trace contextRef="#ctx0" brushRef="#br0" timeOffset="8.5879E7">5733 12937 306,'0'0'60,"0"0"-41,0 0-8,0 0-10,0 0 0,0 0-1,0 0 22,0 111 8,0-69-8,0 0 4,0 1-8,0 0-8,-4-1 5,1-2-11,1-2-2,-1-2 0,0-3 0,0-3-2,-1-1-12,1-5-26,0-1-26,0-4-55,0-2-87,1-9 118</inkml:trace>
  <inkml:trace contextRef="#ctx0" brushRef="#br0" timeOffset="8.58796E7">6081 13007 86,'0'0'278,"0"0"-263,0 0-3,0 0 23,0 0-25,0 0 0,-15 81-6,15-42 8,0 2 9,0-2-6,9-4 1,4-5-5,5-3-11,3-5-5,1-4 5,1-4 5,2-7-4,2-7 5,1 0 7,2-2-5,3-18 0,-2-4-1,1-6 2,-4-2-4,0 1 1,-7-3-6,-4 4 5,-8 2-2,-5-2-3,-4 1-8,0 5-35,-3 1-53,-7 9-149</inkml:trace>
  <inkml:trace contextRef="#ctx0" brushRef="#br0" timeOffset="8.588E7">6300 13087 251,'0'0'141,"0"0"-101,0 0-5,0 0-4,0 0-24,0 0 1,0 74-3,-3-35 12,0 0-3,2-2 6,-2-2-19,0-4 10,1 0-6,-1-2-2,0 1 0,2-4 1,-4 1-8,5-4-27,0-6-50,0-6-106</inkml:trace>
  <inkml:trace contextRef="#ctx0" brushRef="#br0" timeOffset="8.58806E7">6591 13079 334,'0'0'200,"0"0"-152,0 0-16,0 0-5,0 0-19,0 0-8,-3-6-5,3 6-14,3 0 19,15 9 4,0 3-3,4 3 0,5 2 7,1-4-6,5 1 1,3-2 3,0-3-5,0 1-1,-3-4 0,-5 0 0,-3-2-1,-7-1 0,-12-2-2,-3 0 2,-3-1-5,0 2-8,0 1 3,0 5 11,-12 3 9,-4 5-7,-5 0 2,0 4-4,-3-1 15,0 2-11,-4 0 5,0 3-7,-1 1-4,-2-1-4,3 0-29,3-3-55,5-2-44,2-4-42</inkml:trace>
  <inkml:trace contextRef="#ctx0" brushRef="#br0" timeOffset="8.58811E7">7395 13219 378,'0'0'147,"0"0"-99,0 0 2,0 0 19,0 0-25,0 0-41,6-14-3,7 14-8,7 0 8,7 0 2,1 0 1,-1 0-3,1 0-12,-2 0-28,-7 8-65,-7 1-106</inkml:trace>
  <inkml:trace contextRef="#ctx0" brushRef="#br0" timeOffset="8.58814E7">7386 13366 370,'0'0'0,"0"0"-6,0 0 6,0 0 33,0 0-8,90 15 2,-56-15-8,5 0-15,-6-2-4,-5-1-30,-6 1-105,-8 2-135</inkml:trace>
  <inkml:trace contextRef="#ctx0" brushRef="#br0" timeOffset="8.58827E7">8405 13201 107,'0'0'211,"0"0"-139,0 0-10,0 0-5,0 0 23,0 0-44,-28-72-18,20 67 3,-2 2-16,1 2 11,0 1-14,-6 0 1,0 0-3,-1 6 0,-1 9 0,0 6 2,0 4-8,2 6 5,6 0-3,5 1 1,4-4-1,0-2 4,0-5-2,3-3-6,7-3 6,5-3-9,-3-6 10,6-3-14,0-3-3,3 0 9,-1-8-19,0-7-39,-2-2 33,-8-1 11,-2 0 23,-1 0 3,-5 2 6,-1 6 24,-1 4 7,0 4 42,0 2-33,0 0-49,0 0-13,0 6-5,2 9 18,2 2 1,2 0 3,3-2-4,3-2-7,3-2-30,3-3-27,0-1-19,3-4-136</inkml:trace>
  <inkml:trace contextRef="#ctx0" brushRef="#br0" timeOffset="8.58846E7">8853 12835 257,'0'0'169,"0"0"-114,0 0-24,0 0 16,0 0-14,0 0-31,0 33 5,0 5 10,-3 4 22,-2 3-26,2 0-8,-1-1 1,1-3-3,-2-2-1,1-5 1,2-2 1,0-3-3,2-4-2,0-4-22,0-3-25,0-2-21,7-5-58,-1-3-142</inkml:trace>
  <inkml:trace contextRef="#ctx0" brushRef="#br0" timeOffset="8.58851E7">9139 13031 42,'0'0'316,"0"0"-250,0 0-12,0 0 2,0 0-18,0 0-38,-25 22-7,22 9 7,0 2 4,1 0 1,2-1-4,0-6-1,0-2-2,0-2-4,8-6-1,4-4 2,7-6-18,2-6 23,3 0 7,3-4 12,1-14-14,1-5-3,-6-1 5,-9-2-6,-2 2 5,-12 2-6,0-1 4,-12 2-8,-9 3 4,0 3-18,-3 4-30,6 7-101,3 2-120</inkml:trace>
  <inkml:trace contextRef="#ctx0" brushRef="#br0" timeOffset="8.58856E7">9445 12957 320,'0'0'83,"0"0"-77,0 0 5,0 0-4,0 0-7,0 0-3,12 1 3,7 16 9,1 3 4,5 1-5,-4 0 4,3 1-12,-6 3 2,-2-1 4,-4-2-4,-4-1-2,-7-1-2,-1-1 2,0 2 4,-9 0 0,-9 1 10,-6-4-9,-1 0-5,-2 0 2,2-3-2,1 0-11,3-3-62,6-3-94</inkml:trace>
  <inkml:trace contextRef="#ctx0" brushRef="#br0" timeOffset="8.5886E7">9838 13180 349,'0'0'164,"0"0"-163,0 0-1,0 0-1,0 0 1,0 0 26,80 20-2,-55-15-6,4 0-3,-1-2-14,0-2 3,-2-1-1,1 0-3,-8 0-17,-4 0-44,-3 0-35,-8 0-93</inkml:trace>
  <inkml:trace contextRef="#ctx0" brushRef="#br0" timeOffset="8.58862E7">10014 13105 205,'0'0'161,"0"0"-101,0 0-5,0 0-7,0 0-35,0 0-6,-38 54 5,32-26-5,3 3 4,0-3-9,3-1 2,0-1-8,0-6-31,0-2-38,0-7-79,0-1-162</inkml:trace>
  <inkml:trace contextRef="#ctx0" brushRef="#br0" timeOffset="8.58872E7">10566 12929 55,'0'0'208,"0"0"-120,0 0 10,0 0-21,0 0-14,0 0-30,0 0-32,0-7-1,0 32-6,0 9 4,0 7 4,0 1 16,0 0-5,0-1-11,0-2 6,0-3 3,-2-1-10,-1-5 1,3-6-1,0-3 6,0-5-5,0-5-2,0-5 3,0-5-7,0 1 8,0-2 4,0 0-2,0-6-4,0-11-2,9-4 0,3-1-1,0 2-2,3 2-2,3 3 3,-1 5 2,2 3-11,0 4 10,-1 3-4,1 0 1,-1 7 2,-3 6-8,0 4 4,-8-2-7,-1 2 12,-3-1 1,-3-1-8,0-2 8,-3 0-8,-14-2 4,-8 0 3,-3-2 0,-3-1-19,2-4-54,3-4-40,2 0-65</inkml:trace>
  <inkml:trace contextRef="#ctx0" brushRef="#br0" timeOffset="8.58877E7">11022 12951 309,'0'0'149,"0"0"-45,0 0-28,0 0-33,0 0-5,0 0-11,0-12-8,0 12-17,0 0-2,0 22-11,0 15 2,0 6 9,0 3 1,-3-3 0,1-2 0,-2-2 1,0-4-2,-1-4 6,1-2-6,1-2 0,-2-3-2,2-4 0,2-4-18,-1-4-19,2-4-27,0-5-52,0-3-42,11 0-140</inkml:trace>
  <inkml:trace contextRef="#ctx0" brushRef="#br0" timeOffset="8.58884E7">11403 13025 230,'0'0'148,"0"0"-65,0 0-33,0 0-1,0 0-42,0 0-7,0 9-7,0 13 7,0 10 13,0 1 3,0-1-5,0-3-7,0-3-2,-2-2 0,2-1 1,0-3-3,0-4 0,0-2-26,0-5-112,2-7-54</inkml:trace>
  <inkml:trace contextRef="#ctx0" brushRef="#br0" timeOffset="8.58888E7">11588 12974 269,'0'0'137,"0"0"-75,0 0-1,0 0-10,0 0-51,0 0-4,16 10 4,0 10 0,5 1 0,1-1 6,1 1-6,2-3 4,-1-2-4,0 1 1,0-2-2,-6-3 3,0 0-2,-3-3 1,-5-2-1,-3 1-2,-5-2 1,-2 3 0,0 1 2,0 4 3,-16 1-2,-4 1 1,-5 4-2,0-2 4,-4 3-4,1-1 3,1-2-8,0 1-10,5-2-36,-1-3-79,6-4-177</inkml:trace>
  <inkml:trace contextRef="#ctx0" brushRef="#br0" timeOffset="8.58906E7">13354 13177 245,'0'0'75,"0"0"-23,0 0-22,0 0 16,0 0-28,0 0 1,-58-47 1,46 47-1,3 0-18,-5 0 2,1 0 3,-1 6-5,0 6-1,2 5-1,0 2-5,3 5 6,1 0-1,4 1-1,2-4 1,2-3 1,0 0-9,3-5 0,11-2-1,1-4 9,3-2 2,4-5-3,2 0 7,-2 0-2,-1-9 1,-3-8 6,-3-2-4,-3-1-1,-6 2-4,-3 3 18,-3 5-10,0 2 12,0 3 11,0 4-28,0 1-4,0 0 0,0 12-12,0 6 8,0 2 3,3-2 1,3-5 0,4 1-1,1-7 0,-1 0-1,5-5-11,0-2 2,4 0-2,2-2 11,-1-11-6,-1-2-2,6 0 7,-5 0 3,2 2 0,-4 4-7,-3 6 7,-3 3 0,-2 0-5,-1 6-4,-3 10-2,-1 2 11,-1 2 1,-4-2 4,0-2-2,0-1 0,0-4 1,0-1-1,0-3-2,-1-3 0,1-2-1,0-2 0,0 0-14,0-2 0,4-14-4,13-5-9,2-2 9,3 2 7,-4 5 11,0 0 0,-3 6 1,-2 4 12,-3 4 1,-1 2 7,1 0-21,-1 3-3,1 8 3,2 1 2,0-2 0,0 4 1,3-4-2,-1 3 4,-1-3-5,-1-1 1,1-2 0,1-2 0,1-2 3,1-1-4,2-2-3,0 0-26,0 0-50,-2-2-48,-1-7-67</inkml:trace>
  <inkml:trace contextRef="#ctx0" brushRef="#br0" timeOffset="8.58912E7">14164 13240 81,'0'0'136,"0"0"-116,0 0-1,0 0-6,-85 42 5,70-25-5,3 3-4,5-1 15,4-2-2,3-1-3,0-1-11,0-4-6,4-3-2,11-1-8,-1-4 8,3-2 0,0-1 1,1 0 30,-2-3-30,0-9 9,0-6 21,-3-5-19,-1-3 33,-3-8-24,1-3 20,-5 0-31,-5 3 7,0 3 14,0 2-10,-3 2 13,-6 1-17,3 0-9,1 7 7,2 1-15,2 7 9,1 7 14,0 1-23,0 3-6,0 0 6,0 4-12,0 21-21,0 9 33,0 8 1,-2 3 7,2-1-6,0-4 0,0 0-2,0-7 0,5-3 2,7-6-2,4-3-6,-1-3-2,3-4-38,1-7-98,-1-4-131</inkml:trace>
  <inkml:trace contextRef="#ctx0" brushRef="#br0" timeOffset="8.58925E7">15665 13004 241,'0'0'165,"0"0"-104,0 0-22,0 0 11,0 0-20,0 0-15,0 0-15,-43-3 2,22 9 2,-3 6-2,-3 3 0,-4 1 0,-4 4-1,-2 0 2,0 1-3,6-2-7,5-4-29,8-3 3,4-3 33,6-3 1,3-3 4,4 1-5,1-3 2,0 2-7,0 4 0,0 3-21,7 4 26,10 4 5,1 2 4,4 0 8,3-1-5,4-1-8,-1-1 5,2-1-6,-5 0 0,-2-3-1,-4-1-2,-8-3-18,-1-1-43,-9-6-52,-1 0-158</inkml:trace>
  <inkml:trace contextRef="#ctx0" brushRef="#br0" timeOffset="8.58934E7">16000 12914 302,'0'0'101,"0"0"-36,0 0 15,0 0-14,0 0 5,0 0-34,0-20-32,0 24-5,0 22-15,-4 11 14,0 7 1,1 0 1,3-3-1,0-7 0,3-1-2,11-7-2,6-4-3,4-3-3,4-9 10,4-5 0,-1-5 0,2 0-8,-2-7 7,-1-11 1,-3-4 6,-5-4-3,-2-2 0,-1-1-3,-3 1 3,-2-3-1,-5 3 2,-3 2-4,-4 2-8,0 5-19,-2 3-80,0 9-89</inkml:trace>
  <inkml:trace contextRef="#ctx0" brushRef="#br0" timeOffset="8.58939E7">16193 12965 255,'0'0'110,"0"0"-54,0 0-8,0 0-19,0 0-29,0 0 0,-16 72 34,10-38 4,0 1-18,0 0 4,1-1-13,-2-1 3,2 1-11,-1-4 6,-1 0-7,1-2-2,0-3-2,6-3-41,0-1-19,0-3 2,0-4-39,10-5 67,1-5-173</inkml:trace>
  <inkml:trace contextRef="#ctx0" brushRef="#br0" timeOffset="8.58943E7">16654 12906 403,'0'0'129,"0"0"-129,0 0-8,0 0-4,0 0 12,0 101 35,0-56-1,0-2 7,0-2-24,0-3-7,-2-2-6,1-1-4,-1-2 10,2-3-10,0-3 2,0-3-2,0-3-6,0-3-29,0-6-77,0-4-91</inkml:trace>
  <inkml:trace contextRef="#ctx0" brushRef="#br0" timeOffset="8.58948E7">17160 13112 360,'0'0'188,"0"0"-175,0 0 13,0 0 10,0 0-16,0 0-10,106-4-7,-77 2 0,0 2-3,-7 0-4,-2 0-7,-5 0-47,-7 0-68,-6 0-153</inkml:trace>
  <inkml:trace contextRef="#ctx0" brushRef="#br0" timeOffset="8.58953E7">17172 13267 117,'0'0'46,"0"0"-39,0 0 16,0 0 3,101 12-12,-71-10-9,-3-1-5,-2 1-2,-4-1-92</inkml:trace>
  <inkml:trace contextRef="#ctx0" brushRef="#br0" timeOffset="8.58979E7">18076 13076 220,'0'0'79,"0"0"-7,0 0 11,0 0-6,0 0-40,0 0-12,0 0-7,-58-62-6,47 59-4,-4 3-2,-1 0-2,-3 0-4,-1 0 2,2 6 1,2 9-3,2 5-3,1 1-2,4 3 5,5 0-2,4-1-5,0-1 6,0-2-4,1-2-3,10-3 8,3-2-11,2-3 11,1-6 3,4-4 0,2 0-3,0-3-17,1-14-11,-3-1 2,-6-1 19,-6 1 7,-2 3 3,-7 3 9,0 6 16,0 2 19,0 3-2,0 1-30,0 0-15,0 0-11,6 12 7,3 7 2,2 0 2,2 1-2,-1-1-15,3-2-46,-1-4-31,2-2-64,0-6-20</inkml:trace>
  <inkml:trace contextRef="#ctx0" brushRef="#br0" timeOffset="8.58985E7">18823 12867 330,'0'0'107,"0"0"-79,0 0-8,0 0 10,0 0-13,0 0-1,-38 24 2,14-9-9,-3 1-1,-1-1 2,-1-1-10,2 1 1,-1-2 1,3 1-2,2-2 0,8-4-1,4-2-1,6-3 2,2 0 0,1-1 0,2-1 0,0 3-18,0 4 11,0 1-2,0 3-1,11 4-1,5 1 11,6 0 8,1 2 5,2 2-4,2-1-2,-3 1-3,0 1-4,-5 1-9,-1 0 1,-7-4-19,-5-2-9,-3-2-53,-3-5-58,0-4 21</inkml:trace>
  <inkml:trace contextRef="#ctx0" brushRef="#br0" timeOffset="8.58998E7">19170 12919 197,'0'0'97,"0"0"-77,0 0 10,0 0 3,0 0 11,0 0-20,-56-36-8,40 36 2,2 0 1,0 12-6,0 12-11,-2 7-2,4 3 2,0 2 1,8-3-3,2-4 1,2-5-4,0-3-4,15-3 7,1-4 2,4-2 0,-1-4 1,0-5-3,2-3 2,1 0 8,0-2 1,-2-13-9,0-3 3,-8-5 5,-5-4-4,-2-1 24,-5-1-18,0-1 8,0 1 23,-5 2-41,-4 2 1,2 4-3,0 6-26,2 4-48,4 8-25,-1 3-133</inkml:trace>
  <inkml:trace contextRef="#ctx0" brushRef="#br0" timeOffset="8.59002E7">19514 12788 252,'0'0'156,"0"0"-96,0 0-46,0 0-10,0 0 6,-12 82 47,5-41-13,1-1-20,0-2-10,0 0-10,2-2 1,2-2-1,-1-2-4,1-2 5,1-3-5,-1-2-3,1 0-32,1-7-27,0-2-22,0-5-71,1-7 36</inkml:trace>
  <inkml:trace contextRef="#ctx0" brushRef="#br0" timeOffset="8.59012E7">19881 13027 287,'0'0'89,"0"0"-51,0 0 2,0 0 0,0 0-20,0 0-20,8-2 0,10 4 0,10 5 26,8-3-3,8-1-14,3 1 7,2-4-10,-4 0-6,-4 1-8,-6 1-38,-8-1-61,-8 0-55</inkml:trace>
  <inkml:trace contextRef="#ctx0" brushRef="#br0" timeOffset="8.59015E7">20086 12942 186,'0'0'222,"0"0"-158,0 0-15,0 0 7,0 0-6,0 0-17,-3-6-24,3 7-9,0 16-16,-2 8 16,-1 6 12,-1 0-10,0-1-2,0-2 2,-2-3-2,3-1-48,0-1-52,3-4-27,0-4-70</inkml:trace>
  <inkml:trace contextRef="#ctx0" brushRef="#br0" timeOffset="8.59022E7">20593 12757 384,'0'0'127,"0"0"-127,0 0-2,0 0 2,-7 116 42,-1-71-17,2-5 13,0-2-17,3-6-8,0-5 1,-1 0-10,2-6 3,1-3-6,-1-1 2,2-7-2,0-2 3,0-5-2,0-1-2,0-2-2,0 0 0,0 0 2,0 0 0,0-4 7,5-9-4,6-1-1,3-1 0,2 3-4,1 0 2,2 2 0,2 2 0,0 4-11,0 4 3,-2 0 8,-1 0-3,-2 5-3,-2 9 4,-5 3-4,-2-2-1,-5 1-4,-2 1 4,0-1 1,0-2-1,-16-2 7,-1-4 0,-4-3 4,0-2-3,0-1-1,-3-2-12,4 0-54,-3 0-53,5 0-53</inkml:trace>
  <inkml:trace contextRef="#ctx0" brushRef="#br0" timeOffset="8.59033E7">21508 12874 248,'0'0'97,"0"0"-72,0 0 3,0 0 27,0 0-27,0 0-23,-26 6 1,-1 8-4,-4 3-2,-5-3 5,2 1-3,-2 2 0,0-2-2,3-3 0,5-1 5,6-4-4,5-4-1,7 1 0,4-4-1,4 0 4,2 0-2,0 0 0,0 0 2,0 0 10,6 0-13,14 5 0,3 4 10,4 3-1,0-1-3,-1 2-2,-2 1-3,-1 0-1,1 1 0,-6 0 1,1 1-2,-3 1 1,-5-1-3,-2-2-4,-4-1-29,-2-1-30,-2-4-86</inkml:trace>
  <inkml:trace contextRef="#ctx0" brushRef="#br0" timeOffset="8.59038E7">21876 12799 312,'0'0'89,"0"0"-77,0 0 16,0 0-1,0 0-17,0 0-7,2 59 10,-2-26 20,-2 3-7,-6-5-12,2 1 9,2-2-13,-1-4-6,4-2 2,-2-3-6,3-1 0,0-5-4,0-2-8,0-5-41,0-4-49,0-2-44</inkml:trace>
  <inkml:trace contextRef="#ctx0" brushRef="#br0" timeOffset="8.59042E7">22283 12653 205,'0'0'83,"0"0"-39,0 0 47,-21 99-23,14-52-12,0 0 1,4-2-23,0-4-14,1-7-9,0-4-6,2-3-4,0-2-1,-1-3 9,-1-1-8,1-1-1,-2-2 0,1 0-8,-1-3-62,0-3-98,-2-4-49</inkml:trace>
  <inkml:trace contextRef="#ctx0" brushRef="#br0" timeOffset="8.59223E7">2502 14807 374,'0'0'114,"0"0"-49,0 0 7,0 0-10,0 0-18,0 0-15,0 0-9,0 0-7,0-4-8,0 4-5,0 0-1,0 0-17,0 0-47,0 0-93,0 3-176</inkml:trace>
  <inkml:trace contextRef="#ctx0" brushRef="#br0" timeOffset="8.59227E7">2239 15152 293,'0'0'153,"0"0"-138,0 0-6,0 0 43,0 0-29,0 0-23,0 1-1,1 2-73,4 1-66,-2 1-17</inkml:trace>
  <inkml:trace contextRef="#ctx0" brushRef="#br0" timeOffset="8.5923E7">2657 15164 397,'0'0'10,"0"0"-9,0 0-1,0 0 1,0 0-1,0 0 5,0 0-5,3 0-4,0 0-40,-3 0-114</inkml:trace>
  <inkml:trace contextRef="#ctx0" brushRef="#br0" timeOffset="8.59248E7">3383 14661 19,'0'0'288,"0"0"-265,0 0-23,0 0 0,0 0 9,0 0 4,32 26-3,-22-23 9,3-2 10,-2 1-11,3-2-9,0 0-4,3 0 1,5-6 0,-1-8-1,4-3-1,-5-2-1,1-2-2,-9 0 0,-4 1 5,-5-1 2,-3-1 6,0-1 4,0 0-13,-10 2-2,-2 5-1,-3 2-1,-1 3 9,1 6-10,-3 2-1,2 3-18,-4 0 19,1 11 10,-2 12-4,3 7-3,3 5-6,5 3 0,5 1 3,5 1 3,0 1-2,2-2 11,10-1-2,4-5-6,2-6 1,3-3-3,1-3-1,0-5 3,-2-2-4,1-3 0,-2-1-48,-4-4-52,-4-1-171</inkml:trace>
  <inkml:trace contextRef="#ctx0" brushRef="#br0" timeOffset="8.59255E7">3919 14282 292,'0'0'98,"0"0"-75,0 0-23,0 0-3,0 0 3,0 0 10,0 77 7,0-34 2,0 10 3,0 6 1,0 2-4,0 2 3,0-4-9,0-5-5,0-5-4,0-7-2,0-3-1,5-3 2,-4-6-2,-1-3-1,0-4-34,0-5-24,0-6-20,0-8-97</inkml:trace>
  <inkml:trace contextRef="#ctx0" brushRef="#br0" timeOffset="8.59262E7">4283 14364 280,'0'0'94,"0"0"-45,0 0-27,0 0-22,0 0-5,0 0 5,0 100 5,3-55 8,6 0-5,4-3-4,1-7-1,5-5-3,2-6 1,2-7 4,2-4-3,5-5 9,1-7-7,8-1 19,7-4-6,-4-18-11,1-3 0,-6-5-5,-5-3 4,-6 0-4,-7 1-1,-3-1-11,-7 0-13,-6-2-4,-3 5 1,0 3-29,0 4-41,-11 7-93</inkml:trace>
  <inkml:trace contextRef="#ctx0" brushRef="#br0" timeOffset="8.59267E7">4507 14409 344,'0'0'69,"0"0"-61,0 0-8,0 0-14,0 0 14,7 88 15,-4-43 15,2 0-7,-2-1-11,-2-3 7,1-1 9,-2-2-22,0-3-1,0 1-4,0-3-1,0-5-2,0-1-10,0-7-53,0-7-6,0-7 14,1-6-128</inkml:trace>
  <inkml:trace contextRef="#ctx0" brushRef="#br0" timeOffset="8.59277E7">4968 14419 62,'0'0'201,"0"0"-146,0 0-30,0 0 42,0 0-12,0 0-34,3-3-13,1 3-8,2 1 0,6 11 2,4 2 16,4 4-7,4-2-2,3 4-8,1 0 4,0 1-3,-1-2 3,0 1-4,-6-4-2,1 1 3,-5-4-4,-2-2 0,-5-2-12,-4-3 9,0-3-9,-5 0 11,-1 0-33,0 3 8,0 2 28,-13 2 0,-5 5 20,-3 0 9,-4 3-8,-2 2-15,-1-1-6,2 1-7,-2 1-2,3-4-35,4-2-30,4-3 18,4-3 31,4-2-26,3-1-62,3-3-29</inkml:trace>
  <inkml:trace contextRef="#ctx0" brushRef="#br0" timeOffset="8.59283E7">5685 14604 340,'0'0'143,"0"0"-114,0 0-2,0 0 1,0 0-28,0 0-1,30 0 1,-6 0 2,0 0 0,0 3-2,-5 0-3,-1 0-5,-3 3-58,-9 2-62,-3-3-173</inkml:trace>
  <inkml:trace contextRef="#ctx0" brushRef="#br0" timeOffset="8.59286E7">5703 14759 273,'0'0'1,"0"0"5,0 0 8,0 0 25,0 0-1,99 6-17,-66-6-13,1-6-8,-7 0-16,-5 1-118,-7 2-87</inkml:trace>
  <inkml:trace contextRef="#ctx0" brushRef="#br0" timeOffset="8.63182E7">6703 14223 66,'0'0'118,"0"0"-19,0 0-44,0 0-12,0 0-11,0 0 3,0 0-10,-15-18-7,15 17 3,-6-1-4,3 0-15,-3 1-2,-3-1 15,2 2-7,-5 0-7,-3 0-1,1 0 0,-2 0 4,-1 0-8,0 0 5,-3 0-1,-1 3 3,-1 2-3,7 2 0,-1 1 0,4 4-4,0 2 0,4 2-5,4 1 1,2 1-5,2-2 1,0 2 9,0 0-1,0 2 0,0-1 1,9-1 2,3-2-8,0 0 5,6 0 3,-3-3-7,9-1-2,-6 0-3,7-2-2,-4 3 11,4 0 2,-5 3 2,-2 6 0,-2-1-4,-4 3 4,0 0-1,-3-2 2,-3-2-1,-6-1 2,0-2-2,0-3-2,-2-1 2,-14-2 4,1-1 27,-4-2 8,-2-1-15,6-2 3,-4-3-8,3-2 1,-1 0-5,0 0-4,2-2 3,0-6-10,-1 1-4,4-1-1,-1 2 0,1 0-23,4 2-53,1 1-24,7-3-72</inkml:trace>
  <inkml:trace contextRef="#ctx0" brushRef="#br0" timeOffset="8.63191E7">6757 14581 203,'0'0'86,"0"0"-86,0 0 6,0 0-6,0 0-6,0 0 6,5 15 17,3-12 19,6-3 1,-1 0 0,0 0-8,2 0-6,-3 0-6,0-9-3,3-2-12,-4 3 0,-1-2 7,-4 3-8,-5 0 6,-1 2 2,0 1 1,0 1 14,0 3 10,0 0-15,0 0-14,0 0-5,0 0-7,0 3-11,0 7 18,0 5 1,0-3-1,3 2 2,2-3-4,1 0 2,-3-3 0,4 0-1,1-3-10,-4 0 1,-1-4-9,2-1 10,2 0-7,3 0 5,1-1 11,5-11 5,-4-3-5,-1 0 0,2 3 2,-2 0-3,-4 4 6,2 5-5,-6 3 0,3 0-3,2 0-6,-2 5-1,2 8 10,-2 1 0,-4 1 0,-1-2 2,-1-1-4,0-1 2,0-3 0,0-3 3,0 0-3,2-2 2,-1-1 0,-1-1-2,0-1 0,2 0-1,-1 0 1,1 0 6,4-12 2,4-6-8,2-3 2,1 1 6,-2 3-8,1 4-3,-2 4 2,-1 6-2,2 3-2,-1 0-6,4 0 6,-2 12 3,1 3-4,-2 0 5,0 0-3,-3-3 2,1 0 2,0-1 0,1-2-15,-1 0-26,-1-3 17,-4-3-99,-1-3-128</inkml:trace>
  <inkml:trace contextRef="#ctx0" brushRef="#br0" timeOffset="8.63195E7">6983 14360 287,'0'0'150,"0"0"-113,0 0 15,0 0 18,0 0-30,0 0-27,-22 0-7,19 0-5,0 0 0,3 0-2,0 0-41,-2 0-91,1-1-174</inkml:trace>
  <inkml:trace contextRef="#ctx0" brushRef="#br0" timeOffset="8.63205E7">7337 14193 80,'0'0'113,"0"0"-39,0 0 17,0 0 4,0 0-14,0 0-43,18-45-24,-11 35-7,4 3-1,1 0-5,0 2-1,1 0 0,-1 5 0,2 0-6,-1 0 0,-3 11-6,-2 4-4,-4 8 14,-4 2-5,0 4-17,-10 3 6,-10-4-5,-2-1-21,3-6-13,4-5 24,0-6 31,9-2 1,-2-3 1,4 1 0,-1-1 2,4 0 4,1-5-6,0 0-7,0 0 7,3 0 1,12 0 23,7-2 22,2-2-24,0-1-17,-3 2-1,-2 0-4,-4 3-2,-2 0-19,-2 0-68,-3 0-114</inkml:trace>
  <inkml:trace contextRef="#ctx0" brushRef="#br0" timeOffset="8.63211E7">7770 14259 224,'0'0'30,"0"0"-27,0 0 16,0 0 3,0 0-8,-93 62 7,80-34-14,1 6-7,6 2 0,1 3 0,5 1 3,0 0-3,0-4 0,3-5-1,9-5-1,6-4 2,1-5 0,0-5 12,1-3 8,1-6-14,0-3 0,0 0 25,3-4 9,-6-13-30,-2-5 1,-4-6 27,0-3 2,-6-5-11,0-5-15,-4-1-2,-2 0 0,0-1-10,-5 4 9,-9 3-10,-2 5 1,1 7-2,0 6 12,2 7 8,1 5-11,0 6-5,3 0-4,0 7-5,0 21-1,3 9-1,5 7 7,1 2-1,0 0 1,0-4 0,1-6 2,7-6-2,1-4 0,1-5 0,2-5-5,4-4-10,2-7-43,5-5-99,-1 0-220</inkml:trace>
  <inkml:trace contextRef="#ctx0" brushRef="#br0" timeOffset="8.6324E7">8275 14095 22,'0'0'54,"0"0"-44,0 0 2,0 0 45,0 0-1,0 0-10,-4 92-9,0-67 3,2 1 4,2 3-13,-1 2-5,-2 4-13,1-1 6,-1 3-14,0 0 4,3-1-3,-3-1 1,0-5-5,1-3 0,-1-6-2,2-1 1,-1-5-1,0 0 3,2-3-3,-2-2-9,1-2-50,1-5-50,-3-3-94</inkml:trace>
  <inkml:trace contextRef="#ctx0" brushRef="#br0" timeOffset="8.63246E7">8565 14238 222,'0'0'167,"0"0"-103,0 0-19,0 0 15,0 0-29,0 0-25,0-5-4,-8 15-2,-2 14 0,-2 6-2,1 6 2,1-2 5,6 1-5,2-5-7,2-3 2,0-4 5,0-4-1,10-2 0,1-6 0,4-4-5,3-4 4,1-3-10,-1 0 12,0-17 0,-3-2-2,-5-5 2,-5-3 2,-4-1 0,-1 0 0,0-2 2,-3 3-2,-11 3-2,-5-1-2,0 6-5,0 4-27,4 5-42,-1 4-100</inkml:trace>
  <inkml:trace contextRef="#ctx0" brushRef="#br0" timeOffset="8.63253E7">8766 14215 97,'0'0'166,"0"0"-95,0 0-13,0 0-5,0 0-38,0 0-15,0-3-5,6 6-3,5 11 8,5 1 2,2 2-1,1 1 2,2-2-3,0 2 3,0-1-3,-3-2 0,-5 0 7,1-1-7,-4 0 0,-1 0 0,-1 1 0,-4-1-1,-1-2 0,-3-1-8,0 2-7,-6-1 10,-12 3 5,-4 0 1,-5 0 12,0 0-4,2-3-8,4 0 7,2-1-2,2-1-4,2-2-1,5-1-6,2-1-30,4-1-31,4-4-64,0-1-61</inkml:trace>
  <inkml:trace contextRef="#ctx0" brushRef="#br0" timeOffset="8.6326E7">9438 14238 232,'0'0'147,"0"0"-112,0 0-32,0 0 0,0 0 17,0 0-15,-72 47-1,45-31 8,2 1-11,1-1 2,0-2-2,6 0 5,3-4-5,2-4-1,7-1 1,3-3 3,1-2 5,2 0 3,0 0 8,0 0-8,0 0-12,0 3-3,0 5-16,0 1 4,8 6 15,13 0 0,1 0 1,8 2 0,4-4 5,2 0-6,6-2 0,-6-1 0,-5 0-2,-6-2-2,-8 0-25,-7 0-40,-4-2-23,-6-1-28</inkml:trace>
  <inkml:trace contextRef="#ctx0" brushRef="#br0" timeOffset="8.63268E7">9805 14215 137,'0'0'119,"0"0"-42,0 0-44,0 0-3,0 0-9,0 0-6,-75 31-5,69-6 1,1 5-8,4 3 8,1-1 5,0-2-14,4-4-1,7-5-1,5-3 1,-1-6 0,5-3-1,-2-6 0,1-3 4,2 0 3,0-3 9,1-15-5,-3-3-5,-8-3 7,-3 1-11,-8 2 4,0 3 3,-3-1-9,-14 1-26,-4-1-24,0 4-36,2 1-62</inkml:trace>
  <inkml:trace contextRef="#ctx0" brushRef="#br0" timeOffset="8.63272E7">10095 14038 346,'0'0'94,"0"0"-78,0 0 1,0 0-14,0 0-3,0 78 20,0-38 18,0 3-16,0 1-11,0-2-5,0-3 1,0-1-7,0-4 5,-3 1-5,2-4 2,1 0-2,0-6 0,0-3 0,0-5-4,0-3 2,0-2-33,3-5-9,-2-1-21,1-3-123</inkml:trace>
  <inkml:trace contextRef="#ctx0" brushRef="#br0" timeOffset="8.63317E7">10322 14383 42,'0'0'72,"0"0"-13,0 0-1,90 2-25,-65-2-5,0 0-12,-3 0-13,0 0 0,-1 0-3,-2 0-1,1 0-41,-4 0-132</inkml:trace>
  <inkml:trace contextRef="#ctx0" brushRef="#br0" timeOffset="8.63321E7">10443 14301 163,'0'0'138,"0"0"-108,0 0-5,0 0-7,0 0 14,0 0 1,-19 79-14,16-55-1,0-1-18,3 0 3,0-2 1,0-3-4,0-1-31,-2-4-101,1-3-131</inkml:trace>
  <inkml:trace contextRef="#ctx0" brushRef="#br0" timeOffset="8.63326E7">10695 14356 207,'0'0'164,"0"0"-164,0 0 11,0 0-8,0 0 33,0 0-7,59 19 2,-36-17 2,1-2 4,-1 0-20,-4 0 1,-3 0-10,-7-3-6,-1-4 8,-4 0-6,-2-1 9,-2-2-2,0-1-7,0 0-3,-8 1-2,-5 1-3,-2 3 4,0 3 0,-1 3-2,-4 0-1,-1 3 3,-4 14 3,1 5-3,3 3 3,3 3-6,8 1 2,4-2-8,6-2 5,0-2 1,9-5 1,6-3-2,4 0 3,3-6 0,0-3-30,3-4-69,2-2-95</inkml:trace>
  <inkml:trace contextRef="#ctx0" brushRef="#br0" timeOffset="8.6333E7">10989 14161 339,'0'0'153,"0"0"-138,0 0-13,0 0-2,0 0-6,0 0 1,14 0 5,5 2 27,8 0 0,1-2-18,0 0-8,1 0 3,-5 0-4,-3 0-35,-6 0-43,-5 0-68,-10 4-125</inkml:trace>
  <inkml:trace contextRef="#ctx0" brushRef="#br0" timeOffset="8.63338E7">11431 14165 222,'0'0'7,"0"0"1,0 0 24,0 0 14,0 0 1,0 0-1,61-17-1,-49 7-16,-3 0-18,0-1-5,-3 0-5,1 0 5,-2 2-5,-4 0 6,-1 2 3,0-1-3,0 3-2,0 2-1,-3 2-3,-4 1-1,1 0-5,1 0 4,-1 6 0,2 8-5,2 5 4,1 2-2,1 3 2,0 0 2,0-2 2,0-3-2,0-1-2,6-3-19,-2-1-58,2-7-105</inkml:trace>
  <inkml:trace contextRef="#ctx0" brushRef="#br0" timeOffset="8.63341E7">11541 13916 450,'0'0'44,"0"0"-44,0 0-3,0 0-47,0 0-91,0 0-5</inkml:trace>
  <inkml:trace contextRef="#ctx0" brushRef="#br0" timeOffset="8.63349E7">11793 13964 153,'0'0'123,"0"0"-91,0 0 9,0 0 31,0 0-32,0 0-13,-20-15 14,18 15-14,-2 0-9,-4 0-16,0 0-2,-5 0 1,0 5-3,-4 5 3,5 5-2,-2 5-1,3 4-1,3 3-2,0 0-2,6 0 3,1-3-3,1-3 7,0-3 0,0-4-2,3-1 2,5-2 0,0-2 0,4-3-1,3-3 2,-2-3-1,5 0 1,0 0 2,0 0 2,1-8-1,-1-5-3,3-3-1,1-3 1,0 0 1,-5-4 2,-6-1 3,-5-2-5,-2 1 4,-4-1 6,0 2-2,0 2-3,-7 1 1,-1 4-4,-4 2 1,-1 6-4,-1 1-1,1 7-4,3 1 2,-1 0-2,1 0 1,2 13 3,4 7-1,2 1-3,2-3-5,0 2 7,2-5 2,5-2 0,5-1-6,0-1-34,-1-5-32,3-2-77,-3-4-122</inkml:trace>
  <inkml:trace contextRef="#ctx0" brushRef="#br0" timeOffset="8.63359E7">11898 13815 37,'0'0'80,"0"0"1,0 0-6,0 0-10,0 0-18,0 0-23,0-1-16,-2 5-6,-8 10 2,-2 2 6,0 3-6,3 3 0,0 1-2,-3 5 10,2 4-12,-2 2 1,3 7 2,-2-3 1,2-1-2,-2-1-1,3-6-1,0-3 0,1 1 0,1-7 0,0-3 2,2 1-2,-4-2 1,1-1-1,-2 1 0,3-5 0,0 0-8,3-4-33,1-4 22,2-1-4,0-3-9,0 0 3,0 0-25,0 0-60</inkml:trace>
  <inkml:trace contextRef="#ctx0" brushRef="#br0" timeOffset="8.63391E7">12320 14053 100,'0'0'72,"0"0"-9,0 0-10,0 0-33,-91-38-2,72 38-8,4 0 10,3 0-4,0 0 2,4 0 2,2 9-16,-1 6-4,3 6-5,4 4-2,0 2 0,0 3 6,0 0 2,8-2 0,1 1 3,2-2-3,2 0 0,-1-1-1,1-1 2,-4 0-2,-2 1 3,-7 2-1,0-3 9,0-2-10,-13-2 6,-6-3-5,-3-1 9,1-5 0,0-3 0,3-5 2,3-3-1,2-1-1,1 0-1,1-1 6,0-11-10,2-4-6,1-2-11,5-1-36,1 1-61,2 2-151</inkml:trace>
  <inkml:trace contextRef="#ctx0" brushRef="#br0" timeOffset="8.63398E7">12345 14411 73,'0'0'59,"0"0"1,0 0-26,0 0 1,0 0-17,87-20 3,-77 12-13,-2 0 21,-5 2 25,-3-3-21,0 3-10,0 0-4,0 4 3,0 1 11,0 1-23,0 0-10,0 0-19,0 3 2,0 8 17,0 0 5,0 2-5,0-3-6,0 1 6,0-1 1,0-2 4,6 1-10,-2-3 3,2 0-6,5-2-14,3-4 20,0 0-22,4 0-7,0-2-24,0-6 0,-5 0 54,-1 1 2,-6 1 2,2 1-1,-5 2 29,0 3 14,-2 0-16,3 0-29,-1 5 0,0 5-2,-1 2 2,-2-2 2,0 1 0,0-3-2,0-2 2,0-1 1,0-4-3,0-1 1,0 0 1,0 0 15,0 0 0,0 0 6,0-15-22,10-3-1,4-2 0,-1 2 0,1 6-4,-1 3 3,-4 8-1,0 1 0,-3 0-7,-2 7 7,-2 11-3,-2 1 5,0-1 6,0 2 0,0-3-4,1-3-2,5-3-2,2 0-3,2-5 5,1-3-1,1-3-52,-1 0-205</inkml:trace>
  <inkml:trace contextRef="#ctx0" brushRef="#br0" timeOffset="8.63402E7">12601 14154 456,'0'0'141,"0"0"-125,0 0-16,0 0 0,0 0-5,0 0 0,-32 0-83,28 6-115</inkml:trace>
  <inkml:trace contextRef="#ctx0" brushRef="#br0" timeOffset="8.63408E7">12990 14125 191,'0'0'63,"0"0"-35,0 0 21,0 0-11,0 0-15,-88 92-2,77-55-5,3 3-2,5-4-1,1-2 4,2 0-17,0-6 0,0-2 0,6-3 0,6-7 0,-2-1 0,5-4 5,-1-3-8,5-4 3,1-4 0,6 0 33,4-14 1,0-8-18,1-6-16,-5 0 4,-6-1 4,-6-1-1,-6 0 1,-8-2-4,0-1 4,0 1-5,-11 1 0,-4 2 3,0 4 3,-1 5-7,4 8 1,1 8 3,-2 4-3,-1 0 0,1 13-3,0 11-1,5 5 1,4 1-2,1-3 0,3-3-4,0-4 6,0-2 0,12-2 0,3-4-2,4-3-11,5-4-67,3-5-72,-3 0-161</inkml:trace>
  <inkml:trace contextRef="#ctx0" brushRef="#br0" timeOffset="8.63416E7">13612 14114 230,'0'0'47,"0"0"-16,0 0 1,0 0-1,0 0 19,0 0-25,-82-20-16,62 25-1,0 13 9,-4 8 3,3 7-8,0 5 0,5-2 2,2 0-13,5-2 4,2-6-5,4-1 0,3 0 0,0-3 4,7-1 11,7-4-15,1-1 4,4-4-2,5-3 1,0-4-3,1-4 0,-1-3-45,0 0-72,-3 0-95</inkml:trace>
  <inkml:trace contextRef="#ctx0" brushRef="#br0" timeOffset="8.63422E7">13681 14336 122,'0'0'40,"0"0"12,0 0 3,0 0-13,0 0-6,-8 88-2,8-77 8,2-3-9,4-2-11,0-1-12,4-1 2,-2-3-11,-1-1 1,5 0 2,-3 0-4,0-12-13,3-4 0,-5-2 13,-1-2 0,-3 2 7,-1 2-7,-2 3 3,0 3-3,0 4 16,0 1-1,0 4 15,0-1-13,3 1-17,5-4-9,3 1 5,3-1-7,0 1 6,1-1-16,-1 2 15,-4-2 5,1 1 2,-3-2 0,2-2-1,-3-2 1,3-2-1,-1 0 0,-3 3 0,-1 3 3,-4 3-1,-1 3 20,0 0 6,2 0-28,1 12-10,4 9 6,-1 5 4,2-2 3,-1-2 4,0-1-7,-2-3-6,-4 2 6,1-3 0,-2 1 1,0 0-2,-2-3 1,-8-2-4,0-3-32,1-5-57,3-5-61</inkml:trace>
  <inkml:trace contextRef="#ctx0" brushRef="#br0" timeOffset="8.63428E7">14283 14133 256,'0'0'115,"0"0"-62,0 0-27,0 0-2,0 0-10,-76 76-7,67-38 4,3 0 4,0-2-7,1-3-1,3-3 4,2-3 1,0-4-11,0-2 11,9-3-8,1-3-1,3-3-1,3-5-1,0-3-1,5-4 7,3 0-2,1-10 3,0-8-7,3-3 10,-3-4-10,-4-1 4,-4-2 3,-6-3-7,-3 0 6,-5-4-5,-3 0-2,0-1 0,-3 0 7,-11 5-4,-4 0-1,-2 9 4,-3 2-6,-4 10-1,3 5-1,0 5 2,3 0 4,4 21-4,3 8-2,2 6-9,6 1 10,5-2 1,1-3 0,0-5-2,7-4-2,12-6 2,4-2-2,1-5 2,9-4-2,2-5-31,-2 0-132,-5-2-155</inkml:trace>
  <inkml:trace contextRef="#ctx0" brushRef="#br0" timeOffset="8.63482E7">15729 13983 336,'0'0'72,"0"0"-72,0 0-43,0 0-7,0 0-54,0 0 9</inkml:trace>
  <inkml:trace contextRef="#ctx0" brushRef="#br0" timeOffset="8.63578E7">16972 14207 385,'0'0'67,"0"0"-63,0 0-4,0 0-1,0 0-2,0 0-27,-51 7-55,51-3-65</inkml:trace>
  <inkml:trace contextRef="#ctx0" brushRef="#br0" timeOffset="8.63893E7">14931 13922 157,'0'0'90,"0"0"-44,0 0 10,0 0-24,0 0 19,0 0-2,0 0-8,-3-28-12,1 24-4,2 3-2,0 1-9,0 0-6,-1 0-2,-1 0-2,2 0-3,0 0-1,0 0-2,-1 0-3,-3 1 0,-1 16 3,-1 10 1,0 11 1,1 8 0,-2 9 0,1 2 0,-1-3 1,-1-6 1,2-4-1,-1-5-1,2-6-5,2-1-16,-1-4-6,2-2-7,2-4 31,-1-2-15,-1-3-92,1-6-48,-4-1 38</inkml:trace>
  <inkml:trace contextRef="#ctx0" brushRef="#br0" timeOffset="8.63898E7">15165 14140 244,'0'0'75,"0"0"-36,0 0 4,0 0-5,0 0-25,0 0-13,-55 43 6,49-9-6,6-1 2,0-1-2,0-4 1,3-7-2,7-3 0,4-4 1,5-7 0,0-3 0,0-4 1,-2 0-1,-2 0 1,-1-12 5,-5-5 0,-5-3 3,1-1 16,-5-3 0,0 0-2,0-2-17,0 5-6,-9 2-6,0 4-30,-3 6-63,0 3-172</inkml:trace>
  <inkml:trace contextRef="#ctx0" brushRef="#br0" timeOffset="8.63902E7">15359 14031 311,'0'0'113,"0"0"-64,0 0-8,0 0-8,0 0-33,0 0-6,4 4-7,10 11 13,4 2 3,0 1-2,6-2 3,-2 2-2,0 0 2,-4 0-2,-3-1-2,-6-2-3,-6 0-2,-3-3 1,0 2 4,0 1 0,-13 0 2,-10 3-2,-2-2 0,-3 2 0,-1-1-5,3-1-11,1 1-25,2-3-41,5-3-75</inkml:trace>
  <inkml:trace contextRef="#ctx0" brushRef="#br0" timeOffset="8.63909E7">16000 14078 321,'0'0'101,"0"0"-70,0 0-1,0 0-28,0 0 0,0 0-2,-71 13 9,54 0-9,0 2 2,-1-1 3,-2 2-3,1 1-2,-1 0 0,1-1 0,0-3-2,7-3 2,4-4 0,5-2-4,3 2 0,0 0-6,0 1 5,15 4-3,8-2 8,6 0 3,6-1 2,1-2-3,0 0-1,-2-2 8,-3 2-8,-5-1-1,-9 1 0,-5 0-11,-4 0-52,-4-3-63,-2 0-126</inkml:trace>
  <inkml:trace contextRef="#ctx0" brushRef="#br0" timeOffset="8.63916E7">16376 14033 214,'0'0'141,"0"0"-57,0 0-11,0 0-19,0 0-37,0 0-5,0 0-12,0-2-7,0 4 2,0 19 3,0 6 2,0 4 4,0 0 1,0-2 0,0-4-3,0 0 0,-1-3 0,-2-1-2,1-4-2,2-1-20,0-2-52,0-4-46,0-2-76</inkml:trace>
  <inkml:trace contextRef="#ctx0" brushRef="#br0" timeOffset="8.6392E7">16666 13881 337,'0'0'85,"0"0"-85,0 0 2,0 0-2,0 0 43,-7 107 9,2-57-18,2 0-14,0-4-5,0-4 4,2-7-8,1-5-9,0-3-2,0-3 1,0-3 0,-2-1-2,1-4-16,1-3-32,0-5-52,0-3-84</inkml:trace>
  <inkml:trace contextRef="#ctx0" brushRef="#br0" timeOffset="8.63928E7">17018 14229 87,'0'0'193,"0"0"-118,0 0-16,0 0 6,0 0-46,0 0-16,20-4-3,3 4 15,6 4 9,1 0-4,2 3-7,4-4-10,2 0-2,6-2-1,-2-1 2,1 0-2,-6 0-51,-7-1-77,-10-4-54</inkml:trace>
  <inkml:trace contextRef="#ctx0" brushRef="#br0" timeOffset="8.63931E7">17226 14112 184,'0'0'182,"0"0"-140,0 0-37,0 0-3,0 0 3,0 0 15,-22 96 15,19-68-3,-1-2-24,3-2 3,-2-3-10,1-1-1,1-2-2,-1-3-55,2-5-118</inkml:trace>
  <inkml:trace contextRef="#ctx0" brushRef="#br0" timeOffset="8.63957E7">17754 14193 64,'0'0'185,"0"0"-125,0 0-17,0 0-17,0 0-20,0 0 5,0 0 3,35 1-6,-23 5 1,5-1 10,-1-2 1,3-2-10,0-1-5,1 0-2,3 0 0,-5-1-3,1-7 5,-4-1-5,-5 1-6,-5-3-19,-5-3 5,0 1-10,0-2 3,0-2 25,-9 0-1,-4 1 1,-1 4-5,-4 3 7,2 6 0,-5 3-1,-3 0 1,-4 7 0,0 16 2,-2 8 2,5 7 6,6 4-2,7 1-3,7-3 12,5-4-16,0-4 12,10-5-9,9-3 6,7-4-7,0-4 5,1-4-8,-2-5-3,-5-6-66,-1-1-106</inkml:trace>
  <inkml:trace contextRef="#ctx0" brushRef="#br0" timeOffset="8.63963E7">18131 13931 107,'0'0'90,"0"0"-90,0 0 0,0 0 10,0 0 38,0 0 18,33 15-17,-23-15 5,4-2-18,-2-6-8,-2-3-20,3-1-6,0 1 2,-4 3-3,-2 0 7,-4 3-7,-3 4 5,0 1 1,0 0-7,0 0 0,0 15-13,0 9 13,-2 4 3,-2 3 2,1-4-1,3 0-7,0-2 6,0-4-6,6-1 2,3-6-30,0-4-52,3-7-55,-2-3-123</inkml:trace>
  <inkml:trace contextRef="#ctx0" brushRef="#br0" timeOffset="8.63968E7">18267 13804 255,'0'0'205,"0"0"-147,0 0-41,0 0-12,0 0-5,0 0-12,-12-8-21,10 8-113,-1 0-203</inkml:trace>
  <inkml:trace contextRef="#ctx0" brushRef="#br0" timeOffset="8.63972E7">18598 13823 157,'0'0'187,"0"0"-161,0 0-22,0 0-4,0 0 1,0 0 8,-39-8 10,29 8-3,-2 15-16,1 8 0,-2 7 10,3 7 11,-1 5-8,5 1-6,5-4-1,1-3-3,0-6 0,16-5-3,2-5 0,3-6 0,3-5 3,1-6-2,1-3 0,2 0 1,0-14 3,-1-11-3,0-5 7,-5-4 0,-5 0 6,-7-1 8,-9 1-3,-1 2-15,0 1 0,-16 3-5,-2 6 0,-6 4-3,1 4-41,0 5-48,2 5-112</inkml:trace>
  <inkml:trace contextRef="#ctx0" brushRef="#br0" timeOffset="8.63976E7">18673 13712 189,'0'0'81,"0"0"-32,0 0-34,0 0-2,0 0-4,0 0-5,-14 22 14,11 4-2,0 3 3,0 3 24,-1 0-20,1-1 0,0 3 11,0 2-19,0 1-6,-2 4-6,1-2-3,-2-1 4,-4-7-1,2-2-1,0-4-2,-2-2-12,3-5-17,1-3 29,1-4-52,4-4-83,1-4-84</inkml:trace>
  <inkml:trace contextRef="#ctx0" brushRef="#br0" timeOffset="8.64012E7">19375 13934 162,'0'0'46,"0"0"2,0 0 21,0 0-16,0 0 1,0 0 8,0 0-22,-45-24-18,31 22-18,-1 2 1,-3 0-5,0 0 1,0 0-1,2 4-1,1 0 1,0 0 4,4 2-4,1 5-4,4 1 1,2 4-10,4 7-21,0 6 20,5 7 6,12 3 8,2 4 1,-1 0 1,0-4-2,-6-3 3,-2-4-3,-2-5 0,-4-6 3,-1-2-3,-3-4 0,0 1 0,0-4 0,-4-2 3,-8-2 0,-4-4 5,-1-1-8,1-3 5,-2 0 1,3 0-4,-3-9-2,2 0-16,-2 0-9,4 1-13,1 3-23,5-3-58,4 0-126</inkml:trace>
  <inkml:trace contextRef="#ctx0" brushRef="#br0" timeOffset="8.6402E7">19451 14316 150,'0'0'264,"0"0"-239,0 0-24,0 0 1,0 0 2,0 0-3,64-21 0,-47 14-1,1-2 4,-1-1-4,-1 0 0,-4 1 1,-2 2 4,-5 0-4,-4 4 0,-1 2 5,0 1 1,0 0 3,0 0-10,0 0-1,0 11-8,0 4 6,0 1 6,0 0-1,0 0-2,0-2-2,0-3 2,0 0 3,0-5-3,0 0-1,2-4-4,5-2 5,4 0 0,5-4 2,-1-9 6,3-4-8,-1 1 0,-1 0 0,-4 6 1,-2 4 0,-4 6 3,-2 0-3,3 0 0,1 15-2,-2 2 2,0-1 0,-1 1 2,-2-2 0,-2-2-3,-1-2 1,0-2 3,0-5 2,0 0-6,0-4 1,0 0 6,0 0 1,2 0 9,3-14 0,3-5-12,4-4-5,3 2 0,-2 1 0,2 7 0,-6 2 1,-3 8 0,0 3 4,-1 0-5,2 0-5,2 8 5,-1 3 0,-1 3 2,2 2-2,-2-3 0,-1 2 0,-1 0 2,0-3-2,-1 1-1,-1-2-21,-2-4-10,2 1-28,0-6 5,-1-2-286</inkml:trace>
  <inkml:trace contextRef="#ctx0" brushRef="#br0" timeOffset="8.64025E7">19693 14091 357,'0'0'63,"0"0"-56,0 0-5,0 0-1,0 0-1,0 0 0,0 0-35,-12-11-34,12 11-103</inkml:trace>
  <inkml:trace contextRef="#ctx0" brushRef="#br0" timeOffset="8.64029E7">20241 13988 330,'0'0'90,"0"0"-51,0 0-15,0 0 11,0 0-6,0 0-24,-78-12-1,60 41-1,3 10-2,0 8 2,2 2 1,3-2-4,4-4 3,4-4 2,2-7-3,0-5-4,6-4 0,13-7 1,4 0 2,-1-8-4,5-1 6,0-7-6,3 0 6,3-10 0,1-9 9,-1-7-11,-3-1 0,-8-4 6,-6-4 2,-7-3-7,-4-4 6,-5-3-1,0 0-6,-2 1 4,-10 7 5,-3 8 4,2 6-8,-5 10 6,0 7-1,-1 6-11,-2 0 3,1 19-3,3 16-6,3 9 4,5 3 2,9-3-4,0-5 3,0-7 0,9-5 1,3-4 0,0-5 0,1-6-9,3-3-44,0-6-37,0-3-101</inkml:trace>
  <inkml:trace contextRef="#ctx0" brushRef="#br0" timeOffset="8.64036E7">20946 13916 200,'0'0'69,"0"0"-20,0 0 2,0 0 1,0 0 0,0 0-22,-61-36-19,43 36-3,-1 0-6,-3 18 9,2 9-11,-4 13 16,3 13 5,3 6-5,1-1 4,6-5-17,4-9 4,7-7-4,0-5-1,0-5-2,15-6 0,0-3 0,4-5 2,2-6-6,0-6-7,4-1-53,2 0-61,-3-4-109</inkml:trace>
  <inkml:trace contextRef="#ctx0" brushRef="#br0" timeOffset="8.64042E7">21037 14197 323,'0'0'65,"0"0"-19,0 0 12,0 0-6,0 0-19,0 0-6,-52 86-17,52-74-9,0 0 2,9-1-3,-1-4 0,1 1 2,-2-3-2,2-4 0,1-1-4,0 0 4,1 0 0,0 0 0,-1-12-17,-1-2 11,-1-1-11,-4-3 14,-4 0 3,0-3 0,0 3 1,0 2 2,0 3 15,-4 3 15,-1 2-18,2 4-14,3-1 5,0 4-6,0-2-6,0 1 4,3-1-13,14-3 9,3 2 6,4-1 0,0-3 0,-6 4 4,0-2-4,-6 0 2,-3-1 1,1-1-1,-5 0 4,1 0-2,-2 0 5,-1 3-5,0 3-4,-3 2 0,3 0-2,0 0-6,3 8-6,2 10 14,-1 2 0,0 3 1,-1 1 1,0-2-1,1 1-1,0-2 0,0-2 2,-1-2-2,-3-2 0,-3-3-2,0 2-3,-6-2 5,-13-2 6,-2 1-6,5-4-23,-1-2-45,10-3-47,2-2-86</inkml:trace>
  <inkml:trace contextRef="#ctx0" brushRef="#br0" timeOffset="8.64048E7">21563 14044 185,'0'0'124,"0"0"-32,0 0 14,0 0-36,0 0-22,0 0-6,-5-41-42,-2 65-8,-4 9 6,2 5 2,5-1-1,1-3 1,3-7 0,0-1-1,0-5-3,4-3 2,7-3 2,5-3-4,3-5 4,4-4 0,5-1 10,-1-2-1,-2 0-7,-1 0-2,-6-11 8,0-4-5,-4-3 8,-3-6 8,-2-6-17,-4-6 10,-3-8-12,-2-1 2,0-3-1,0 4 0,-2 3 0,-9 10-1,-3 4 1,2 6-1,-3 7-1,0 5-3,-4 8-1,0 1 2,0 5-1,1 21 2,3 9-4,5 9 6,3 2-1,4 2 0,3-4 0,0-6-2,0-7 1,8-6 2,4-4-1,6-7 1,-1-4-3,3-6 0,4-4 0,3 0-17,3-4-54,-3-10-109,-6-1-107</inkml:trace>
  <inkml:trace contextRef="#ctx0" brushRef="#br0" timeOffset="8.64086E7">22190 13823 59,'0'0'104,"0"0"-38,0 0 4,0 0-5,0 0 3,0 0-19,-8-14-2,8 14-13,0 0-8,0-2-6,0 2-1,0 0 0,0 0-6,0 0 0,0 0-10,0 0-3,0 0-2,0 3-4,0 20-8,0 11 14,0 11 3,0 5-3,-3 6 2,-2-3-1,1-2-1,-2-6 0,-1-5 3,1-6-1,-1-3-2,-2-2 0,1-5 2,-1-3-2,1-3-24,4-5-44,2-6-40,2-7-1,0 0-163</inkml:trace>
  <inkml:trace contextRef="#ctx0" brushRef="#br0" timeOffset="8.6409E7">22446 13962 298,'0'0'60,"0"0"-23,0 0 38,0 0-6,0 0-29,0 0-17,0 0-23,1 21-3,-1 10 3,2 2 4,-2-2-3,3 0 1,-2-6 0,4-3 3,-1-3-2,2-3-3,-1-2-12,1-5-37,1-3-66,2-6-105</inkml:trace>
  <inkml:trace contextRef="#ctx0" brushRef="#br0" timeOffset="8.64095E7">22668 13897 366,'0'0'109,"0"0"-77,0 0-3,0 0-25,0 0-4,0 0-6,33 13 6,-12 2 5,4 1 0,1 4-1,2-1-3,0 1 5,1-2-6,-3 0 3,-2 0-3,-3-2 0,-4-3 7,-5-2-6,-4-4 0,-5-1-1,-3 0 0,0 3 0,-1 2 0,-15 1 18,-4 1-4,-2 1-3,-2 1-8,2 0-2,2-2-1,1 2 0,4 1-10,0-1-40,3-4-59,0 2-57,5-4-103</inkml:trace>
  <inkml:trace contextRef="#ctx0" brushRef="#br0" timeOffset="8.64102E7">23504 13889 54,'0'0'150,"0"0"-111,0 0-26,0 0 29,0 0 11,0 0-13,-54 19-7,31-4-5,-3 3-14,-3 0-11,1 2 2,1 0-5,3-4 0,5-2-1,4-2 2,7-6 0,4-3-1,2 0 0,2-3 0,0 0-3,0 4-9,0 4 7,14 5 5,8 4 15,5 2-10,1 5-2,2-2 2,-1 1 0,-4-2 8,1-2-1,-4-1-11,-1-1 1,-3-4 0,-4 1-1,-1-4-1,-7 1-16,-5-4-47,-1-4-81,0 1-101</inkml:trace>
  <inkml:trace contextRef="#ctx0" brushRef="#br0" timeOffset="8.64107E7">23905 13923 302,'0'0'117,"0"0"-77,0 0-36,0 0-4,0 0 2,-92 64 0,76-28 13,3 3-1,7-5-4,6-5-8,0-5 6,0-3 2,6-4-2,6-4-3,2-4-5,2-4 6,3-5 10,8 0 31,3-12-17,1-9-22,-4-5 2,-6-2-3,-7-3 4,-8 0 8,-6-1-9,0 2-9,-2 3-1,-12 9-31,-3 6-12,-3 7-34,-2 5-66,1 0-106</inkml:trace>
  <inkml:trace contextRef="#ctx0" brushRef="#br0" timeOffset="8.64112E7">24187 13792 195,'0'0'69,"0"0"-18,0 0 16,0 0-4,0 0 16,0 0-29,12-37-30,-11 37-20,2 6-2,0 17-15,2 10 17,-1 9 15,-2 3 3,-1 6-5,-1 2 1,0-4-12,0-3 4,0-6-6,0-5 6,0-4-6,0-2 0,0-5 4,0-3-4,0-6 4,0-3-4,0-4-6,0-5-39,0-3-21,0 0-92,0-6-113</inkml:trace>
  <inkml:trace contextRef="#ctx0" brushRef="#br0" timeOffset="8.64133E7">24476 14009 139,'0'0'23,"0"0"8,0 0 39,0 0-15,0 0-33,108 0 14,-77 3 3,4 0-8,3-3-7,2 0-16,-1 0-7,-1 0-1,-4 0-5,-9 0-87,-5 0-161</inkml:trace>
  <inkml:trace contextRef="#ctx0" brushRef="#br0" timeOffset="8.64137E7">24719 13859 203,'0'0'39,"0"0"-24,-8 81 16,6-43 7,2-1-2,0-2-17,0-4-5,0-2-8,0-4-1,0 0-5,0-6 0,0-2-110,0-6-183</inkml:trace>
  <inkml:trace contextRef="#ctx0" brushRef="#br0" timeOffset="8.64142E7">25258 13792 270,'0'0'73,"0"0"-41,0 0 9,0 0 1,0 0-11,0 0-8,-79-40-3,63 40 0,-2 0-10,0 12-6,-1 10 0,-1 10 2,2 6-5,3 7 2,5 3 4,4 3-4,4-2-3,2-7 0,0-8-1,8-5-1,10-7 2,1-2-1,5-7-33,1-4-45,1-7-45,0-2-102</inkml:trace>
  <inkml:trace contextRef="#ctx0" brushRef="#br0" timeOffset="8.64148E7">25287 14074 273,'0'0'41,"0"0"-27,0 0 34,0 0-14,0 0-10,0 0-12,-8 78-2,11-70-10,3-5 6,0 0-1,3-3-2,0 0 2,1 0 6,4-10-2,-1-6-9,0-2-12,-2 2-4,-3 1 5,-5-1 8,-2 6 3,-1 1 14,0 2 5,0-1 4,0 2-13,0 0-8,0 1 2,0 1 10,0-2-14,10-2-11,4 2 4,4 0-1,-3 2 8,-2-3 5,-1 4-5,-6-1 0,0 1 0,-1 0 0,-1-2 6,2-1 6,0 1-7,0 0-2,1-1 1,-1 4-4,-3 1-1,0 1-4,0 0-5,3 12-3,0 8 8,1 5 5,1 1 0,-2 1 5,0-3-3,2-3 3,-1-2-5,-3-2-1,-1-3 0,-3-3 1,0 2-6,-7-3 6,-9-1 20,0-3-20,3-1-42,3-5-101,2 0-181</inkml:trace>
  <inkml:trace contextRef="#ctx0" brushRef="#br0" timeOffset="8.64153E7">25800 13712 360,'0'0'56,"0"0"-48,0 0 0,0 0 19,0 0-7,0 0-7,77-29 6,-60 29-9,-7 0-10,-1 6 0,-3 7-3,-6 7 3,0 2 4,-2 1-1,-14-1-1,-1-4 0,1-1 5,3-2-7,1-1 3,3 0-3,3 2 0,3-2-1,3-1-1,0-1-7,0-1 1,7-5-3,13-2 5,4-3-2,4-1-5,1 0-21,0 0-38,-2-7-65,-5-4-52</inkml:trace>
  <inkml:trace contextRef="#ctx0" brushRef="#br0" timeOffset="8.64159E7">26216 13817 156,'0'0'151,"0"0"-127,0 0-19,0 0 41,0 0 25,0 0-29,-86 72-12,64-46-14,5 0-3,5 0-9,2 3-4,5-5 0,3-3-4,2-2 2,0-4 2,3-2-1,11-5-2,1-3 3,5-3 0,3-2 4,1 0-1,6 0 1,1-8 2,1-9-2,-3-2-1,-2-4-2,-6-1 11,-8-1-10,-5-1 10,-5-1 12,-3-2-4,0 0-10,-2-1 0,-11 4-9,-1 2 1,-3 4-2,-2 5 0,-1 3 3,-3 6-3,5 3-4,1 3 3,3 0 0,1 7 0,4 14-11,1 5 11,5 0-2,3-1 1,0-3 2,0 1-2,8-3 1,7-4-2,7-2 3,6-7-18,4-5-78,1-2-147</inkml:trace>
  <inkml:trace contextRef="#ctx0" brushRef="#br0" timeOffset="8.6417E7">26741 13648 208,'0'0'68,"0"0"11,0 0-1,0 0-5,0 0-24,0 0-36,-4-6-13,1 8-3,-3 14 0,0 10 3,-1 9 14,-1 4-9,3 5-1,1 5-1,1-1-1,0 3 1,-2-3 0,1-3-2,1-4-1,0-5 0,0-6-1,0-4 1,-2-4-7,2-4-41,-1-4-47,-2-5-83</inkml:trace>
  <inkml:trace contextRef="#ctx0" brushRef="#br0" timeOffset="8.64176E7">26923 13836 107,'0'0'195,"0"0"-128,0 0-14,0 0 21,0 0-22,0 0-40,0-4-12,0 16-18,0 11 16,0 8 2,0-1 6,0 0-5,0-3 3,0 2-3,0-5 0,0 0-1,-1-1 0,-2-7-31,1-3-96,2-6-152</inkml:trace>
  <inkml:trace contextRef="#ctx0" brushRef="#br0" timeOffset="8.6418E7">27134 13804 160,'0'0'158,"0"0"-124,0 0-29,0 0-5,0 0-10,0 0 10,20 17 11,0-5 15,4 0-8,-1 0-3,-2-2-3,-3 1-6,-1 0-4,-5-2-2,0-2 2,-5 0-1,-3-4-1,-2-2 0,-2 1 1,0 0 0,0 3-1,-3 3 3,-9 5 1,-3 3 0,-3 4 1,3 3-5,-1 1 0,-1 0 3,1 0-3,1-2-31,-1-2-63,2-1-124</inkml:trace>
  <inkml:trace contextRef="#ctx0" brushRef="#br0" timeOffset="8.64187E7">27905 13844 197,'0'0'162,"0"0"-129,0 0-3,0 0 11,0 0-15,0 0 1,-38-2-5,19 8-21,-3 5 7,-5 2-8,-5 1 2,0 1 0,-2 0-2,1 0-2,7-3-1,5-3-15,7-3 14,8-3-1,4-2 2,2-1-4,0 2 3,0 1-12,0 3-3,13 3 19,2 3 4,5 2-3,-2-1 0,-1 1 2,-1-2-2,1 0-1,-1 0 1,0 0 0,0 0-1,4 0 0,-3 2-12,0-2-41,-1 1-25,-4 2-37,0-3 14,-6 1 98</inkml:trace>
  <inkml:trace contextRef="#ctx0" brushRef="#br0" timeOffset="8.64191E7">28172 13827 107,'0'0'232,"0"0"-207,0 0-25,0 0 0,0 0 18,0 92 7,0-62-4,0-1-13,0-1-8,1-2 4,-1-4 5,0-2-8,2-5-1,-2-1-11,3-5-81,0-7-82</inkml:trace>
  <inkml:trace contextRef="#ctx0" brushRef="#br0" timeOffset="8.64196E7">28485 13675 392,'0'0'103,"0"0"-82,0 0-15,0 0-6,0 0-20,0 0 20,0 104 10,0-58 4,0 0 4,0-1-4,0 0-3,0-3-1,0-1-4,2-4 1,-2-2-6,0-3 3,0-2 6,0-4-9,0-4 4,0-5-4,0-6-2,0-3-29,0-3-53,0-5-81,0 0-167</inkml:trace>
  <inkml:trace contextRef="#ctx0" brushRef="#br0" timeOffset="8.64221E7">28681 13365 61,'0'0'95,"0"0"-63,0 0 23,0 0 23,0 0-8,0 0-5,0-20-5,0 20-2,0 0-14,0-1-12,0 1-9,0 0-15,0 0-8,0 0-6,0 0 1,0 4-9,6 14 8,5 7 6,0 3 0,2 4 0,-1 2 1,1 4 1,0 3-2,-1 4 2,2 3-1,-3 2-1,0-1 0,-3 1-1,-6-2-1,-2 0-10,0 1-12,-18-1 2,-7-3 2,-7-1 10,-5-2 6,-6-3 2,-5-3-9,2 0-10,3-1-23,5-2-23,7-1-25,6-6-59</inkml:trace>
  <inkml:trace contextRef="#ctx0" brushRef="#br0" timeOffset="8.64243E7">6597 13884 220,'0'0'108,"0"0"-85,0 0 21,0 0 26,0 0-11,0 0-25,0 0-10,-3-3 4,0 3-13,3 0-2,-6 0-13,-2 0 5,-3 2-4,-1 7 3,-3 0-4,3 3-2,-6 1 2,-2 4-1,-2 4-1,0 2 2,5 1 2,1 1-2,2 6-2,3 5-5,2 7 2,1 4 5,2 1 0,3-4-1,-1-2 1,1-3 0,3-1 0,-2-2-1,1 1 1,1 3 0,0 0 0,0 1 0,0 1-2,0-3 2,0 2 0,1-5 2,4-2-2,-1-2 0,4-4-2,4 6-3,5 1 1,2-1 4,3-3 27,0-10-21,3-8-4,1-10-2,4-3-32,4-3-87,-5-17-115</inkml:trace>
  <inkml:trace contextRef="#ctx0" brushRef="#br0" timeOffset="8.64267E7">29097 13397 75,'0'0'70,"0"0"-7,0 0-19,0 0-14,0 0 5,0 0-19,0 0 8,0 16-2,0-10 8,0 2-7,0 1-2,0 0-1,0 4-4,0 3-2,0 3 11,0 3-7,0 6-16,0 3 5,-2 3 0,-2 3 4,-2-1-4,0 4-1,0 0-2,0 1 1,0 2 29,0 4-21,3 1-9,2 0 1,-1-3-5,2-3 0,0-4 4,0-3-2,0-4-1,0-1-1,2-3-1,2-1 1,0-3 0,-2-4 0,-2-2-2,0-4-4,0-2-19,0-4-34,0-5-89,0-2-200</inkml:trace>
  <inkml:trace contextRef="#ctx0" brushRef="#br0" timeOffset="8.64315E7">29555 13767 220,'0'0'61,"0"0"-34,0 0 5,0 0 31,0 0-23,0 0 2,0 0-3,0-15-10,0 12-7,0 0-4,-9-1-18,-6-1 0,-6 0-6,-2 1 6,-3 2 0,0 2-7,3 0 3,2 0 4,4 0 1,1 9-1,2 3 0,0 8-12,3 2-4,4 6 11,1 1-1,4 2 3,2-1 0,0-3-4,0-3 7,5-4 2,2-4-2,4-5-1,2-7 0,4-4-8,3 0-14,4-10-12,0-10-23,2-4 16,-4-2 42,-4-1 1,-8 1 5,-2 3 12,-4 5 18,-1 4-16,-1 5 7,-2 6 18,0 3-32,0 0-13,0 6-29,5 11 28,-2 2 0,7 2 1,-1-3-8,5 0-21,5-1-21,0-6-23,1-4-71</inkml:trace>
  <inkml:trace contextRef="#ctx0" brushRef="#br0" timeOffset="8.64342E7">29934 13600 223,'0'0'73,"0"0"-62,0 0 2,0 0 46,0 0 2,0 0-10,0 0-26,0 0-3,0 0-12,0 0-4,0 0-6,0 0-3,0 9-9,0 13 5,0 10 7,-3 4 2,-5 3 2,1 2-4,3-2 0,-2-1 0,1 1 0,0-3 0,1 0 1,2-4-1,0-4 1,2-3-1,0-7 0,0-2-35,0-7-56,0-5-71</inkml:trace>
  <inkml:trace contextRef="#ctx0" brushRef="#br0" timeOffset="8.64347E7">30194 13756 35,'0'0'126,"0"0"-113,0 0-7,0 0 8,-63 101 11,57-74-14,3-1 1,1-2 1,2-4-4,0-1-9,0-5 3,5-5 1,4-5-2,6-3 6,-2-1 6,7 0 8,0-8 5,-2-10 5,2-2-6,-8-1-11,-5 0 8,-6 2 0,-1-1-17,0 0 0,-4 5-6,-6 4-17,-5 4-33,0 1-58,0 0-112</inkml:trace>
  <inkml:trace contextRef="#ctx0" brushRef="#br0" timeOffset="8.64351E7">30377 13735 252,'0'0'150,"0"0"-150,0 0-5,0 0 0,0 0 5,0 0 0,67 43 3,-44-27-1,0 2-2,-3-2 3,-5 0-3,-6-1 0,-2 0 0,-4-3-2,-3 1 2,0 1-2,0-2 1,-12 3 0,-4 2 1,-5-2 6,-3 0-4,1-2-2,-2 1 0,3-1 0,-2 2-8,3 0 6,-3-1-44,3 0-45,3-4-107</inkml:trace>
  <inkml:trace contextRef="#ctx0" brushRef="#br0" timeOffset="8.64355E7">30652 13962 248,'0'0'59,"0"0"-55,0 0 3,0 0 5,0 0 0,0 0 28,95 13-18,-59-9-12,-2 4 0,-1-4-7,-3 2-2,-1-3-1,-3 0-14,-2-3-63,-6 0-118</inkml:trace>
  <inkml:trace contextRef="#ctx0" brushRef="#br0" timeOffset="8.64361E7">30831 13866 258,'0'0'93,"0"0"-93,0 0 0,0 0 1,0 0 11,-39 93 11,33-65 3,0-1-13,5-2-11,-1-1 3,2-4-5,0-5-31,-1-1-104,1-5-132</inkml:trace>
  <inkml:trace contextRef="#ctx0" brushRef="#br0" timeOffset="8.64369E7">31390 13655 360,'0'0'85,"0"0"-85,0 0-18,0 0 18,-13 80 3,-1-42 12,2 1-7,2-3 9,0 0 1,2 0 5,2-4-13,0-2-10,1-3 8,1-4-6,1-6-1,2-6 5,-1-3-6,1-5 1,1-3-1,0 0 2,0 0 2,0 0 4,0 0-1,0-3-5,0-11 3,6-2-3,2-1-2,1-3 0,0-1 1,5-1-1,1 0 0,4-1-3,1 2-3,-1 5 1,2 3-2,-3 4 4,-2 6-3,-1 3 0,1 0 0,0 3 3,0 14 2,-1 4-3,-2 6 2,-5-3 2,-4 2 0,-2-1-2,-2-4 1,0-1 1,-6-5-1,-11-3-4,-2-3 5,-5-2 12,-1-2-12,-2-3-3,3-2-63,0 0-104,6 0-112</inkml:trace>
  <inkml:trace contextRef="#ctx0" brushRef="#br0" timeOffset="8.64383E7">31938 13591 142,'0'0'154,"0"0"-78,0 0-11,0 0 0,0 0-16,0 0-23,0-3-24,0 6-2,-5 18-11,-3 9 11,1 8 0,1 4 2,0 0 0,0 1-1,0-4 2,-1-1-3,-1 1 3,5-1-2,0-2 0,2-1 0,-1-5 2,2-1-3,-1-3 1,-1-3-2,1-2 1,1-3-39,0-3-38,0-5-40,0-7-11</inkml:trace>
  <inkml:trace contextRef="#ctx0" brushRef="#br0" timeOffset="8.64387E7">32215 13768 151,'0'0'99,"0"0"-41,0 0 0,0 0-14,0 0-11,0 0-33,0 16 4,0 4-4,0 6 15,-4 0 15,-1-1-22,0-1-7,4-1 0,-5 0 0,3 1 1,-1-3-4,-2 1 2,3-2-66,0-4-63,3-2-116</inkml:trace>
  <inkml:trace contextRef="#ctx0" brushRef="#br0" timeOffset="8.64393E7">32502 13714 187,'0'0'89,"0"0"-51,0 0-6,0 0-9,0 0-7,0 0 12,0 0-12,0 0-9,0 0-7,1 0-1,3 9 0,2 10 1,5 2 5,4 5 6,4 3-2,5-1-2,0 0-4,-1-4-2,0 0 3,0-5-3,-3-1 2,-3-5-3,-4-5 0,-4-3 1,-3 0 0,-3-4 0,-1 1-2,-1-2 1,-1 0-2,0 0-4,-1 3-24,-17 2 15,-6 3 12,-7 3 5,-2 1-2,0 0 0,1 1-9,3 0-14,-1-2-12,3 0-67,5 0-87</inkml:trace>
  <inkml:trace contextRef="#ctx0" brushRef="#br0" timeOffset="8.64398E7">33095 13681 314,'0'0'199,"0"0"-199,0 0-11,0 0-3,0 0 14,0 0 0,48 87 1,-32-52-1,-2 3 4,-1-1 2,-8 0-3,-5 2 6,0 0-1,0 3-6,-13 0 5,-9 0-6,-6-3 2,-8-4 5,-5-3-8,-4-4-5,-4-4-67,1-7-98</inkml:trace>
  <inkml:trace contextRef="#ctx0" brushRef="#br0" timeOffset="8.64414E7">29421 13550 14,'0'0'24,"0"0"7,0 0 22,0 0 4,0 0 3,0 0 8,-8 9-10,7-9-15,-2 2-24,1-2-11,2 1-7,-3 1-1,0-1 6,-1 1-3,-4 1-2,-1 1 1,-1 1-1,0 1 0,1 0 3,-2 1 0,-1 3-4,3-2-2,-1 3 2,0-2 0,-1 2-1,2 0 1,-3 1 1,5 1-1,-3 2-3,0-1 2,0 2 1,-1-1 4,-4 0-4,3 0 4,-4 0 2,3 0-6,2-3 0,-1 1-4,5-2 3,-1 3 0,1-1-7,3 1 8,-1 0 2,3-1 2,-1 3-3,2 0 1,-1 2 2,1 0-4,-1 1 1,2 2 0,-3 0-1,3-3 0,0 1 0,0-3 0,0-1 1,0-2-1,0 1 0,0-2 0,2 0 1,4-1 0,-2-1 1,3 0-2,0 0 4,0 2 0,-1-2-3,2 2 10,0-2-10,0-1 1,1 1-2,2-1 0,5 2 4,8-2-3,4-3-1,6 1-4,4-2-30,-2 2-76,-4 0-56,-6-2-19</inkml:trace>
  <inkml:trace contextRef="#ctx0" brushRef="#br0" timeOffset="8.64442E7">5942 16235 125,'0'0'117,"0"0"-20,0 0-14,0 0-17,0 0-26,0 0-8,0-4-9,0 4-6,3 0-10,5 0-5,6 0 2,6 0 1,7 0-2,6 0-1,8 0 2,4-3-4,9-2 0,-6 1-61,-10 2-161</inkml:trace>
  <inkml:trace contextRef="#ctx0" brushRef="#br0" timeOffset="8.64446E7">5945 16473 172,'0'0'15,"0"0"31,0 0 16,105-31-29,-62 18 2,0 3-17,-3 4-15,-6 3-3,-9 3-8,-8 0-61,-9 0-106</inkml:trace>
  <inkml:trace contextRef="#ctx0" brushRef="#br0" timeOffset="8.64504E7">7101 16091 235,'0'0'88,"0"0"-28,0 0 19,0 0-12,0 0-26,0 0-12,0 0-12,0-6-4,0 6 2,0 0 4,0-2-3,0 1 1,0-2-7,0 0-8,0 2-2,-7-3-1,-1 1-6,-4 2 1,-1-1-16,1 1 10,-3 1 3,2 0 1,-5 0 3,0 0-8,-3 3-13,0 8 1,2 0 9,-1 6-1,5 4 7,5 5-12,4 2 14,3 1 1,3-2-2,0-5 9,8-2-6,6-5-4,0-3 0,-1-4 5,1-4 5,-5-4-4,2 0-7,0 0 11,5-15 6,-2-3-3,2-5 2,-4-1 0,-3 2 3,0 1 27,-6 4 0,-2 7 8,-1 3-16,0 6 1,0 1-11,0 0-17,2 0-10,1 15-6,3 5 16,2 1 2,0 0-2,1-2-10,2-2-25,2-3-18,2-4-3,4-5-22,1-5-62,2 0-93</inkml:trace>
  <inkml:trace contextRef="#ctx0" brushRef="#br0" timeOffset="8.6451E7">7588 15865 173,'0'0'133,"0"0"-127,0 0 19,0 0 26,0 0 4,0 0-16,-75-58 0,60 56-26,2 2 0,-5 0-4,3 0-7,0 10-4,0 8-1,9 5-2,4 3-3,2 1-8,0 2 16,16-3-5,6-2 1,3 2 1,3-3 0,1-1-3,-5-1 6,-5 2-10,-7-2-2,-5 1 6,-7 0 0,0-4 0,0-2 1,-10-2 0,-3-4-1,-5-1 5,3-1 1,-4-7 0,-1-1-6,1 0-20,-2 0-31,9 0 13,-1-9-78</inkml:trace>
  <inkml:trace contextRef="#ctx0" brushRef="#br0" timeOffset="8.6452E7">7761 16099 263,'0'0'23,"0"0"-13,0 0 39,0 0 7,0 0-15,0 0 10,20-5-24,-15 0-1,-2 4-4,0-4-3,-3 2 9,3-1-18,3-2-8,-3 1-2,3 1-3,-3 1-1,-3 3 0,0 0-4,0 0-3,0 0-7,0 0-13,1 0-34,2 6 50,2 8 14,1 2 2,0-1 0,1 0 3,-1-3-3,2-3-1,-1 0 0,3-3-1,-2 0 1,-2-3 0,3-3-10,1 0-6,1 0 4,1 0 3,3-9-7,-3-3 1,1-1 10,-1 0 5,1 2 4,-1 1-3,-1 3 10,-1 1 17,-1 4-8,-3 2 0,0 0-20,1 0-8,-1 8 8,-1 2 0,-2 0 1,0 0 1,-3-2-1,0-2-1,0 1 0,0 1 0,0-2 8,0-2 0,-3-1 1,3-1-3,-3-2 0,3 0 9,0 0 11,0-8-23,0-7 4,3 2-10,9-1 3,3 0 0,0 6 0,3 0 0,-3 5 0,1 1-6,-1 2-1,0 0 5,-3 6-7,1 5 3,-2 0 5,1-1 1,1-1-5,-2 1 5,-1-2 0,-3 0 0,1-1-19,-4-2-46,1-1 37,2-2-102,-4-2-74</inkml:trace>
  <inkml:trace contextRef="#ctx0" brushRef="#br0" timeOffset="8.64524E7">7865 15832 349,'0'0'160,"0"0"-122,0 0 19,0 0-2,0 0-10,0 0-25,-24 0-20,24 0-6,0 0-11,0 0-69,0 0-134,0 0-127</inkml:trace>
  <inkml:trace contextRef="#ctx0" brushRef="#br0" timeOffset="8.64559E7">8289 15712 164,'0'0'91,"0"0"-45,0 0 29,0 0 10,0 0-33,0 0-7,0 0-17,-6-50-14,10 42-12,4-1 3,4 2-2,-2 1-2,5 1-1,0 1 0,3 2-3,0 2-2,1 0 5,-4 6-3,0 12-3,-9 5-12,-6 3-7,0 2 9,-3 1-6,-15-5-9,0-3 18,2-5-1,1-3 14,2-5 0,2-1 4,6-3 2,2-2 4,0-2 16,3 0 4,0 0-8,0 0-19,0 0-3,0 0-10,8 0-5,9 0 15,6 0 7,4 0-7,0 0 6,0 0-6,-6 0-46,-2 0-78,-8 0-76</inkml:trace>
  <inkml:trace contextRef="#ctx0" brushRef="#br0" timeOffset="8.64567E7">8808 15699 118,'0'0'89,"0"0"-79,0 0 31,0 0-3,0 0-2,0 0 6,-22-4-29,16 4-10,-2 11-1,-5 5 1,2 8 2,-1 3-3,-4 7 4,4-1 2,-1 1-7,5-1-1,4-1 0,2-2-4,2-4 4,0-5 0,2-3-4,10-5-3,2-2 6,2-4 1,3-4 1,0-3-1,1 0 6,-1 0 2,5-11-1,-3-6 2,1-4-5,-3-5 7,-2-3 2,-2 1-6,-6-4 2,-5 0 4,-4 0-2,0 0 5,0 2 2,-3 1-11,-9 7 11,1 5 5,-2 8 12,0 4-1,0 5-16,-5 0-18,-2 8-2,-2 15 1,3 2 1,2 1-2,8-2 1,5-4-7,4-4-11,4-3-31,16-2-7,5-5-6,2-4-61,0-2-149</inkml:trace>
  <inkml:trace contextRef="#ctx0" brushRef="#br0" timeOffset="8.64576E7">9261 15569 128,'0'0'152,"0"0"-99,0 0 22,0 0 3,0 0-35,0 0-36,0 3-7,0 24-11,0 12 11,0 4 3,0 7 14,0-3-9,0 0 2,0-2 6,-3-3-2,2-3-6,-5-5-5,5-2 2,-2-5-4,-2 2-1,1-2 0,-4-5 0,1-2-2,1-6-11,1-6-46,4-4-12,-1-4-134</inkml:trace>
  <inkml:trace contextRef="#ctx0" brushRef="#br0" timeOffset="8.64599E7">9650 15720 195,'0'0'49,"0"0"-42,0 0 3,0 0 16,0 0 15,0 0-11,-66-3-7,55 3 0,2 5 5,-2 3-21,0 2-1,3 2 8,-2 5-8,3 3-3,-1 3-3,2 5 1,2 2 0,4 2 5,0-3-4,4-1 0,7-4-2,4-5 2,-2-4 8,4-1-7,0-5-3,-3-5 1,5-4-1,2 0 5,-1-1 3,2-13-3,-3-2 5,-2-4-6,-3-3 19,-6-1-13,1-1 2,-6-1-5,-3-1-4,0 2-3,-1 2 2,-13 2-4,1 3-14,1 5-46,1 0-52,-1 4-134</inkml:trace>
  <inkml:trace contextRef="#ctx0" brushRef="#br0" timeOffset="8.64604E7">9887 15631 261,'0'0'28,"0"0"-25,0 0 18,0 0 12,0 0-33,0 0 0,59 0 6,-33 11 6,2 4 7,0 2-4,-2 1-7,1 0-4,-2-1-1,-4-1-2,-6-1 1,0-1-2,-9 1 0,-2-2 1,-4 2-1,0 0 3,0 1-1,-6-1 2,-13-2-2,1 2 7,-9 0-6,2 2 0,-5-4 3,2 4-5,1-4-1,4 3 0,-1-1-8,7-2-57,4-2-70,6-4-90</inkml:trace>
  <inkml:trace contextRef="#ctx0" brushRef="#br0" timeOffset="8.64631E7">10436 15849 119,'0'0'173,"0"0"-109,0 0-5,0 0-6,0 0-36,0 0-16,0 0-1,40-14 6,-10 14 2,6-2 1,7 1-7,3-1-1,0-2 3,-2 1-4,-10 0-1,-4 3-25,-8 0-74,-7 0-66</inkml:trace>
  <inkml:trace contextRef="#ctx0" brushRef="#br0" timeOffset="8.64635E7">10658 15712 279,'0'0'46,"0"0"-46,0 0 0,0 0 13,0 0 46,0 0-17,3 99 0,0-75-10,-3 0-25,0-1-1,0-2-1,0 0-4,0-1-1,0-4-7,0-3-77,0-2-105</inkml:trace>
  <inkml:trace contextRef="#ctx0" brushRef="#br0" timeOffset="8.64642E7">11158 15569 285,'0'0'22,"0"0"-16,0 0-6,3 85 26,-3-47 3,0-2-5,0-3 16,0-1-14,0-5-11,-3-3-1,3-4-9,0-2-2,0-3-2,0-3-1,0-1 3,0-6-3,0-3-4,0-1-10,0-1-13,0 0 20,0 0 7,0-8 9,0-9-5,10-1-3,1 0 1,-1 2 0,3 5 3,1 0 12,4 2-17,0 4-2,4 4 0,-3 1 0,-2 0 2,-1 3-2,-4 9 1,0 2 1,-4 2 1,-4 0 0,-4 1 0,0-2 0,0-1-1,-1-4 4,-8 0-2,-5-5 4,-1 1-1,-2 1 3,-3-3-4,5 0-4,-1-1-4,5-1-41,-1-2-83,1 0-147</inkml:trace>
  <inkml:trace contextRef="#ctx0" brushRef="#br0" timeOffset="8.64648E7">11577 15828 210,'0'0'72,"0"0"-65,0 0-7,0 0 13,0 0 10,0 0 3,51 40 12,-30-38-13,-2-2-2,3 0-11,-5 0-2,2 0-6,-4 0 11,0-3-2,-3-5-3,-4 0-5,-1-2 4,-6 1 22,-1-1 11,0-3-31,-10 3 5,-5 0-16,6 2 0,-4 2 9,2 3 18,-5 3-23,-2 0-4,-6 6 0,-1 15-5,1 8 3,6 2 2,2 1 0,8-2-4,8-3 3,0-2-4,0-5 3,8-2-2,6-4 2,3-4-1,4-2 3,1-5-3,2-3 2,3 0-15,-2 0-38,-1 0-50,0-6-44,-9 1-73</inkml:trace>
  <inkml:trace contextRef="#ctx0" brushRef="#br0" timeOffset="8.64655E7">11971 15560 270,'0'0'42,"0"0"-37,0 0-1,0 0 12,0 0-8,0 0 12,79 4-7,-49-3 1,0-1-10,-2 0-3,-4 2-2,-3 1 1,-6 0-62,-5 2-50,-3-2-110</inkml:trace>
  <inkml:trace contextRef="#ctx0" brushRef="#br0" timeOffset="8.64661E7">12377 15604 80,'0'0'95,"0"0"-86,0 0 25,0 0 30,0 0-7,0 0 6,46 2-28,-34-6-7,-2-2-7,-2 0-4,2-3-11,-5 1 0,-1-3-1,-1 3 4,0 0 8,-1 2-2,-2 2-1,0 2 17,0 2-5,0 0-22,0 0-4,0 9-16,0 10 16,0 7 0,0 0 0,1 1 2,2-5-1,3-1-1,1-3 0,1-3-2,-2-2-32,0-5-62,0-3-55,-3-5-104</inkml:trace>
  <inkml:trace contextRef="#ctx0" brushRef="#br0" timeOffset="8.64667E7">12507 15427 295,'0'0'205,"0"0"-137,0 0-61,0 0-5,0 0-2,0 0-7,-5 0-91,5 12-60</inkml:trace>
  <inkml:trace contextRef="#ctx0" brushRef="#br0" timeOffset="8.6467E7">12875 15424 262,'0'0'64,"0"0"-33,0 0 3,0 0 7,0 0-24,0 0-14,-85-33 0,65 48-3,3 9 3,0 9-3,4 6 0,5 5 2,4 0-2,4-2 7,0-3-6,0-4 3,13-8-4,8-5-2,4-5 2,2-5 6,-1-5-4,2-4 1,-1-3 5,1 0-3,2-15 3,2-6 2,-1-6-6,-4-3 5,-4-3 4,-7-1 8,-6-3 0,-9 1-7,-1 1-12,-5 6 3,-14 1-5,-4 4 0,-3 6-20,1 6-63,-1 6-33,1 4-146</inkml:trace>
  <inkml:trace contextRef="#ctx0" brushRef="#br0" timeOffset="8.64676E7">13021 15234 201,'0'0'125,"0"0"-61,0 0-8,0 0-15,0 0-4,0 0-1,-13-21-13,11 21-13,2 0-10,-3 0-5,-3 14 2,-1 11 3,-3 7 3,-1 6 3,2 4 4,-4 3-4,2-1-1,-1 2-4,-1-1-1,4 1 1,-2-2-2,3-3 2,0-3 0,0-3-1,-2-4 2,1-3-1,0-5-1,3-2 3,-1-4-3,4-3 1,0-4-4,0-2-8,1-4-40,2-4-7,0 0-40,0 0-132</inkml:trace>
  <inkml:trace contextRef="#ctx0" brushRef="#br0" timeOffset="8.64712E7">13717 15493 132,'0'0'116,"0"0"-71,0 0-12,0 0 10,0 0 11,0 0-15,-45-44-8,34 40-10,-1 0-7,0 1-2,-5 1-10,-3 2 1,-5 0-3,-2 0 0,-1 0 0,2 0 0,1 0-1,10 0 1,0 5 0,8 1 0,4 3-3,1 4-18,2 7 12,0 6 0,19 5 8,4 6 0,8 3 1,2-3 1,1-1 1,-3-2 1,-5-4-2,-5 0 1,-6-2-2,-8-2 0,-7-2 5,0-3 2,-3-1-4,-16-4 9,-2-3 0,1-5 2,0-3-2,-1-4 4,3-1 1,-3 0-8,0 0-7,3 0 1,-1-7-6,2-4-7,1 0-26,7-2-34,4 0-48,5-1-69</inkml:trace>
  <inkml:trace contextRef="#ctx0" brushRef="#br0" timeOffset="8.6472E7">13800 15815 111,'0'0'121,"0"0"-104,0 0 33,0 0-16,0 0-20,0 0-3,51-1-3,-36-6-3,2 0 0,0-2 0,-1 0-1,-2-1 0,-1 1-1,-5 0-1,-5 4 5,-2 2 25,-1 3 4,0 0-14,0 0 2,0 0-24,0 0-10,0 8 10,0 7 0,-1 0 0,1-2-3,0 1 1,0 0 1,0-3 0,3-1 1,3-2-2,1 0 1,-1-5 0,0-1-19,5-2 6,2 0 4,-1 0 5,3-2-16,-2-2 6,-4-1 9,1 2 6,-5-1 4,3 4 4,-4 0-2,2 0-3,1 0-3,-2 0 0,-1 7 0,-1 1 2,0-1-1,-1 1 0,-1-2-1,-1-3 0,0-2 0,0 1 0,0-2 5,2 0 5,-2 0 8,6-2 22,-3-12-26,4-3-14,2-5 0,4 3 1,-5 6-1,1 3-1,-4 9 1,-1 1 10,3 0-10,1 0-9,1 6 9,0 3 0,1 1 2,-1 1-2,0 0 0,3-1 4,0 1-4,0-4-1,1-1-5,-2-1-55,1-5-51,-5 0-229</inkml:trace>
  <inkml:trace contextRef="#ctx0" brushRef="#br0" timeOffset="8.64724E7">14082 15603 363,'0'0'18,"0"0"-17,0 0-1,0 0-39,0 0-49,0 0-28</inkml:trace>
  <inkml:trace contextRef="#ctx0" brushRef="#br0" timeOffset="8.64728E7">14573 15562 222,'0'0'116,"0"0"-78,0 0-29,0 0-9,0 0 11,-79 49 9,64-22-4,3 5-5,0 4 0,5 0 10,4-3-16,3-1-4,0-9 0,1-2-1,14-4-4,0-2 4,4-3 0,2-4-3,3-4 3,1-4 5,5 0 18,0-5-17,0-11-2,-2-3 4,-4-4-4,-6-1 3,-3-5 22,-9-2-1,-5-4-8,-1-2-2,0-4 0,-6 2-6,-10 3-3,-2 3 3,-3 5-2,-1 9 5,0 8 6,0 5-9,-1 6-7,-1 0-5,2 18-3,7 11-1,4 4 1,8 3-1,3 0 0,0-1 2,15-3-1,6-6 3,2-4-2,0-7-25,3-4-23,-3-6-62,0-3-69</inkml:trace>
  <inkml:trace contextRef="#ctx0" brushRef="#br0" timeOffset="8.64736E7">15379 15486 266,'0'0'104,"0"0"-33,0 0-5,0 0-10,0 0-4,0 0-21,-94-45-11,72 45-20,-1 7 0,-1 13-3,-1 9 5,-2 5-2,4 5 0,2 2 0,4-2 2,5-1-2,5-6 0,6 0-5,1-3 2,0-2 1,17-3 2,5-5 0,2 0-1,4-7 1,2-3 4,1-3-4,3-5-16,-1-1-47,-3 0-71,-3 0-93</inkml:trace>
  <inkml:trace contextRef="#ctx0" brushRef="#br0" timeOffset="8.64743E7">15441 15722 302,'0'0'87,"0"0"-87,0 0 0,0 0 9,0 0 17,0 0-9,-9 50-13,11-38 5,5-5-9,2-1-1,-1 1-3,2-6 4,3 1 0,-1-2 4,3 0-2,-4 0 1,-1 0 9,2 0-9,-3-7 2,3-2-2,0-3-3,0 2 0,3-2-9,-2 1 7,1-1 0,-1 0 1,1 0 2,-4 0-1,-3-2 7,1 1 3,-4-2-3,1 0 2,1 1 8,-2 4-9,-1 1-8,-1 3 2,-1 3 1,-1 1-3,3 2-9,2 0-7,5 6 8,2 9 4,0 3 3,1 3 1,-2 0 0,-4 0 6,-2-1-6,1 1-1,-3-3 1,-2 2 0,1-4 1,-1 1 3,1-3-4,-2-3 6,0-1-4,0-3-2,-2-1 1,-7-1 8,-1-2-6,-1-2-3,-1-1-6,-1 0-64,1 0-85,-3 0-137</inkml:trace>
  <inkml:trace contextRef="#ctx0" brushRef="#br0" timeOffset="8.64748E7">16199 15465 286,'0'0'58,"0"0"-12,0 0-14,0 0-13,-95 46-6,78-10 25,4 2-25,4 1 4,3-4-4,5-3 6,1-4-13,0-5-6,1-4 0,11-2 0,1-4-2,7-4-2,0-4 4,1-3 1,3-2 3,1 0-3,1-11 8,1-7-3,-3-6 8,0-3-13,-4-4 5,-5-2 1,-4 1-4,-8-5 15,-3 3 9,0-3-4,-12 4 3,0 5-14,0 5-10,0 8 10,6 8 7,3 7-16,-3 0-3,-1 10-11,-1 16 3,1 2 5,2 2-1,5 0-15,0 1-21,0-3-26,0-5-70,6-7-81</inkml:trace>
  <inkml:trace contextRef="#ctx0" brushRef="#br0" timeOffset="8.64755E7">15503 15665 78,'0'0'76,"0"0"9,0 0-3,0 0-27,0 0-41,0 0 12,19-6-6,-10 3-10,2 1 4,3 1 1,2 1-14,1 0-1,5 0 0,2 0 0,-3 3 0,1 3-1,-7 0-25,-3 1-49,-4 4-23,-4-2-28</inkml:trace>
  <inkml:trace contextRef="#ctx0" brushRef="#br0" timeOffset="8.64779E7">16823 15219 205,'0'0'121,"0"0"-64,0 0-24,0 0 10,0 0-28,0 0-15,0 25-1,0-3 1,0 11 47,0 11-19,0 5-1,0 7-5,0 1-3,0-2-6,0-4-5,0-5 12,0-5-18,0-6-1,0-4-1,0-4 3,0-4-3,0-5-7,0-4-36,0-4-36,0-4-103,6-6-170</inkml:trace>
  <inkml:trace contextRef="#ctx0" brushRef="#br0" timeOffset="8.64784E7">17226 15466 308,'0'0'95,"0"0"-46,0 0-38,0 0 24,-94 26-17,75 7-10,3 4 12,7 3-4,3-6-6,5-2 1,1-5-4,0-3-2,10-3-4,8-4-1,0-6 2,6-4-1,1-7 1,2 0 0,3 0 0,0-14 8,-6-5-6,-3-4 1,-8-2-3,-4-3 6,-6 0-2,-3-4-2,0 4-2,-3-3-2,-13 6-6,-3 2-47,0 3-69,-3 4-238</inkml:trace>
  <inkml:trace contextRef="#ctx0" brushRef="#br0" timeOffset="8.6479E7">17491 15391 397,'0'0'86,"0"0"-48,0 0 14,0 0-12,0 0-22,0 0-18,-1-3-2,8 4-12,12 12 14,7 2 6,1 3-4,7-2 0,0 2 1,4 0-1,-1 2-1,-3-2 0,-2-2-1,-6 1 0,-3-3 2,-8-4-2,-4 1 0,-4-4 0,-6-1 0,-1 2-3,0-1 2,0 4 2,-18-1 4,-7 4-5,-11 1 0,-4 0-1,-2 3-12,-3-2-2,5 2-12,4 1-15,6-1-21,3 0-44,2-2-98</inkml:trace>
  <inkml:trace contextRef="#ctx0" brushRef="#br0" timeOffset="8.64835E7">18010 15647 36,'0'0'111,"0"0"-36,0 0-10,0 0 8,0 0-11,0 0-12,0 0-19,-4 0-21,4 0-10,0 0-6,3 0-6,13 0 12,8 0 17,10 0-8,8 0 4,3 0-12,4 0 0,-4 0 8,-3 0-5,-4-5-4,-3 1-2,-9 0-6,-6-1-55,-4 0-21,-10 4-66,-4-1-51</inkml:trace>
  <inkml:trace contextRef="#ctx0" brushRef="#br0" timeOffset="8.64839E7">18243 15525 194,'0'0'152,"0"0"-78,0 0-12,0 0-6,0 0-47,0 0-9,-24 50 0,20-19 11,1 1-4,1-2 1,2-3-5,0-2-3,0 0 0,0-2-1,0-4-18,0-4-90,0-3-86</inkml:trace>
  <inkml:trace contextRef="#ctx0" brushRef="#br0" timeOffset="8.64848E7">18929 15603 110,'0'0'84,"0"0"-47,0 0 31,0 0-10,0 0-14,0 0 2,-19-51-17,7 45 4,-3 0-13,-2 2-13,-2 2 3,-1 1-7,1 1-1,0 0-1,0 0 2,1 6-3,0 10-2,3 5 0,3 5-2,5 1 1,4 0-1,1-2 3,2 0 1,0-4-1,0-2 1,2-4-3,5-1 3,2-5-3,0-4 3,5-4 0,5-1 3,4 0 0,6-6 3,-1-8-4,-4-2-1,-1-2 5,-6-1-3,-6 3 3,-3-1 1,-4 4 10,-2 2 7,-2 4 16,0 6 2,0-1-11,0 2-18,0 0-13,0 0-7,0 4-6,0 15 5,5 2 6,1 0-1,5-2-18,3-1-13,5-4-15,4-5-14,4-5-53,3-4-97</inkml:trace>
  <inkml:trace contextRef="#ctx0" brushRef="#br0" timeOffset="8.64875E7">19283 15587 124,'0'0'37,"0"0"-3,0 0 41,0 0-2,0 0-26,0 0-15,0 0-17,0 3-15,0 1 0,9 1 2,3-1 1,0 1 0,4-2-1,1 0 4,6-3-3,6 0 4,2 0-4,5 0 0,-3 0-2,1-5-1,-2-5-2,-4 1 2,-4 0-1,-7 0-10,-9 1 11,-4 1 3,-4-3 3,0 0 1,0-1 1,0 0-3,-4 0-4,-5 0 0,-4 1-1,-1 2 1,-2 2-1,-6 2-2,0 4-2,-4 0 3,-3 0 0,1 1 0,-2 8 1,5 3 0,1 0-3,7 2 2,3 4 0,6 3-3,5 6 3,3 2-2,0 2 3,11 0 4,9-3 5,6-4-2,2-1 3,2-7-5,0-1-1,0-4 0,-1-7-4,-2-2-1,-3-2-16,-1 0-44,-4 0-55,-2-9-104</inkml:trace>
  <inkml:trace contextRef="#ctx0" brushRef="#br0" timeOffset="8.64885E7">19827 15272 144,'0'0'104,"0"0"-26,0 0-8,0 0-8,0 0-8,0 0-11,0 0-18,0 0-16,0 0 1,0 0-10,0 0-5,8 0 4,8-1 2,1-5 1,4-1-2,-3 1-3,-2 1 0,-4-2-5,-2 1 1,-4-1 4,-1-1-1,-4 1-11,1-1 3,-2 1-13,0 2 23,0 2 0,0 2 3,0 0-2,0 1 1,0 0-4,0 0-3,-5 11-3,-1 9 8,0 2 2,4 0 0,0-1 0,2-3 0,0-2 0,0-4-2,0-1 0,6-4-25,1-1-34,1-4-32,1-2-86</inkml:trace>
  <inkml:trace contextRef="#ctx0" brushRef="#br0" timeOffset="8.64889E7">19981 15040 342,'0'0'34,"0"0"-33,0 0-2,0 0 0,0 0-27,0 0-36,0 0 50,2 9-57,1-1-93</inkml:trace>
  <inkml:trace contextRef="#ctx0" brushRef="#br0" timeOffset="8.64893E7">20360 15085 217,'0'0'89,"0"0"-69,0 0-20,0 0 0,0 0 2,-79-7-2,64 14 2,3 8 0,-1 3 5,1 3 1,0 7 0,3 0 5,3 3 4,4-3-8,2 1-5,0-5-1,2-2-3,12-4-4,8-2 3,0-6 2,3-4-1,2-4 5,-3-2-5,0 0 4,1 0 14,-4-13-9,-1 0-1,-2-4 3,-5-2 31,2-6 13,-6-3-25,-3-1 4,-1 0-15,-5-2-2,0 3-3,0 0-11,-5 6 0,-6 2-3,1 5-2,-3 5-21,1 4-39,-6 6-86,-3 0-113</inkml:trace>
  <inkml:trace contextRef="#ctx0" brushRef="#br0" timeOffset="8.649E7">20514 14937 18,'0'0'54,"0"0"12,0 0-1,0 0-21,0 0-4,0 0-6,-5-5-5,4 5 0,-2 0-13,-2 3-14,-3 15-3,-2 6 3,-2 8 8,-1 8 15,1 4-11,-1 7 0,2 3 11,1-1-16,1-5-2,2-5 7,0-9-11,1-5-3,0-3 3,-2-4-3,0-6 0,-1-2-27,3-5-33,0-3-51,2-5-74</inkml:trace>
  <inkml:trace contextRef="#ctx0" brushRef="#br0" timeOffset="8.64929E7">20982 15284 30,'0'0'142,"0"0"-107,0 0-4,0 0 2,0 0-6,0 0 1,-52-44 5,43 40-4,3 1-11,-3 1-3,0 0 5,-4 0-12,-1 2-3,-2 0-4,1 0 0,-3 3 1,3 9-2,0 0 0,5 3-4,1 2 4,5-2-4,2 4-1,2 5 2,0 3 2,2 4 1,15-3 0,4 1 6,3-4-4,5-2 4,0-1-5,0-4-1,-3 0 6,-3-1-6,-10-3 4,-5-1-3,-6-2 0,-2-2 3,0-2 0,-14 1 8,-3-3-2,-2-1-6,-2-1 7,1-3-2,1 0-3,-1 0 0,0 0 0,-1 0-6,0-6-1,3-2-11,4 1-21,1-1-12,9-1-49,1 2-111</inkml:trace>
  <inkml:trace contextRef="#ctx0" brushRef="#br0" timeOffset="8.64937E7">21061 15557 225,'0'0'67,"0"0"-55,0 0-3,0 0 48,0 0-23,0 0-14,22 0-10,-11 0-3,1 0-3,3-3-1,-1-5-1,2-1 4,-1 0-2,1 1-1,-5 3 0,-2 0-3,-4 2 2,-2 1-2,-3 2 0,0 0-3,0 0-7,0 0-3,0 6 13,0 6 4,0 4 2,0-1-4,0-2-1,0 1 0,0-4-1,0 1 0,0-2 3,0-3-3,0-2 0,0-2-3,3-1 1,2-1-2,3 0 4,3 0 6,1-7-1,2-4 0,2 1-4,3-1-1,-2 4 0,1 2 0,-3 5 0,-2 0 0,-2 0-5,-1 8-2,0 5 7,-5 1-1,-1 1 2,-4 0-1,0-3 0,0-2 0,0-4 3,-3-1-2,0-3 2,2-2 0,1 0 4,0 0 2,0 0 11,0-8-7,0-10-13,7-3-18,6 1 16,-2 5 2,-2 3 2,0 5 0,3 2-2,-4 2-2,1 3-3,1 0 0,-3 1-6,2 13 9,-2 3 2,-3 0 0,0 1 0,-1-2 0,2-1 2,-2-2-1,1-2 1,-1-3-2,2-3-18,1-3-64,1-2-28,-1 0-79</inkml:trace>
  <inkml:trace contextRef="#ctx0" brushRef="#br0" timeOffset="8.64941E7">21355 15397 313,'0'0'51,"0"0"-41,0 0 5,0 0-6,0 0-9,0 0-26,-16-16-101</inkml:trace>
  <inkml:trace contextRef="#ctx0" brushRef="#br0" timeOffset="8.64945E7">21701 15272 112,'0'0'93,"0"0"-2,0 0-29,0 0-18,0 0-18,0 0 7,-79 17-15,60 13-10,4 6-7,3 1 2,2 1 1,7 0 12,3-4-7,0-2-9,1-4 2,15-2 0,3-6-2,1-4 3,1-4-2,-3-6 3,1-6 3,0 0-4,0 0 7,0-10 3,-2-8-5,2-5 8,-4 1-6,-2-6-3,-2 0-5,-7-4 3,-2 0-4,-2 0 5,0 0-3,-2 0-4,-10 7 1,-4 5 0,1 6 2,2 10 11,-1 4-7,5 0-6,-3 9-4,6 16-3,2 3 4,4 2 2,0-2-2,0-2 1,12-4 1,1-5-1,4-5-1,0-2-14,7-8-17,3-2-56,0 0-131</inkml:trace>
  <inkml:trace contextRef="#ctx0" brushRef="#br0" timeOffset="8.64955E7">22401 15240 174,'0'0'71,"0"0"-21,0 0-3,0 0 5,0 0-29,0 0-10,-65-14 10,51 14-10,-2 0-12,2 5 15,-5 12 0,2 7-16,-2 9 2,0 5 3,7 0 4,3-2-4,2-4-1,7-1 3,0-6-6,0-1-1,7-1 3,3-6 7,6-4-9,1-2 1,4-4-1,4-3 4,3 0-4,4-4 5,-5 0-6,-3 0-83,-4 0-77,-7-2-47</inkml:trace>
  <inkml:trace contextRef="#ctx0" brushRef="#br0" timeOffset="8.64962E7">22552 15449 43,'0'0'253,"0"0"-244,0 0-2,0 0-6,0 0 35,0 0-1,-42 64-5,42-51-16,0 0-5,0-3 0,0-2-2,1-3-5,7 0-2,0-3-2,2-2-2,2 0-9,1-2-1,-1-11-7,0-2-8,-2-1 10,-2 0 11,-3 4 5,-2 1 3,-3 2 2,1 5 43,-1-1 18,0 4-13,0-1-28,0 2-2,2 0-17,1 0-3,5-1-27,6 1 3,5-2 22,1 0-18,0 0 5,-2-1 9,-1-3 6,-2-2 0,-2-3 1,-1-2 1,0 1 7,-4 0-7,-4 2 30,-1 2 15,-1 3-17,-1 2 3,2 3-1,-3 0-14,0 0-18,3 3-13,1 14-4,4 5 17,1 4 3,3-1 0,-2-3-3,-1 0 0,0-1-4,-3-1 9,0-2-4,-3-1-1,-3-4-3,0-2 1,-3 0-3,-16-4 5,-5-1 2,-5-1-2,2-5-25,5 0-63,3 0-94,8 0-141</inkml:trace>
  <inkml:trace contextRef="#ctx0" brushRef="#br0" timeOffset="8.64968E7">23226 15258 285,'0'0'122,"0"0"-20,0 0-18,0 0-48,0 0-34,0 0-2,-64 35 0,45-4 0,7 3 0,0 2 6,3-2-2,6-2-3,1-5-2,2-1 1,0-3 0,9-4-3,6-4 3,3-4 4,2-7-1,3-2 3,3-2-2,-3 0-4,0-5 5,-2-10-1,0-3 1,-3-6-4,1-3 3,-2-3-1,-1-5-2,-4 1 1,-5-4 0,-4 2 0,-3 1-1,0 2 1,-9 6 1,-4 3 2,-2 9-5,0 3 2,1 7-4,-2 4-1,1 1-1,-1 6-3,1 18 6,2 6-2,3 5-3,7-1 2,3-1 4,0-3-5,8-6 5,6-4 0,3-3-2,6-7 2,-1-2-2,4-5-26,0-3-55,0 0-72,-3-3-107</inkml:trace>
  <inkml:trace contextRef="#ctx0" brushRef="#br0" timeOffset="8.64999E7">23666 15159 245,'0'0'28,"0"0"-18,0 0-6,0 0 14,0 0-11,0 0-4,0 0 3,0-33 10,0 32-9,0 1-4,0-2 6,0 0 16,0 1 11,0-2-16,0 0-12,0-1 0,0 1-1,0-2 18,0 2-9,0 0 8,3 2-5,-3 1 23,0 0-5,0 0-18,0 0-19,0 0-3,3 22-14,0 16 16,0 11 1,-3 5 0,0 2 0,0-5 1,0-4-1,0-3 0,0-3 0,2-5 0,-1-2 0,-1-2 3,0-4-3,0-2 2,0-4-4,-4-3-23,-4-4-43,1-7-48,2-5-114</inkml:trace>
  <inkml:trace contextRef="#ctx0" brushRef="#br0" timeOffset="8.65003E7">23979 15322 252,'0'0'154,"0"0"-120,0 0-27,0 0 13,0 0 11,0 0-31,0 25 2,0-2-1,-4 1 13,1 0-7,2-1-3,-1-2-3,2-2 1,0 1-2,-1-1 5,-1 0-5,1-3-13,-1-4-76,1-4-146</inkml:trace>
  <inkml:trace contextRef="#ctx0" brushRef="#br0" timeOffset="8.65009E7">24157 15244 170,'0'0'137,"0"0"-69,0 0-9,0 0 13,0 0-31,0 0-23,0 0-18,0 4 0,15 8-6,6 4 6,4 1 3,5 0-3,-1 1 0,-1-3 0,-6 0 0,-3-2 0,-3-2 0,-6-1 0,0-2 0,-4-2 0,-3 0-2,-1 3 1,-2 0 1,0 2-1,0 2-3,-9 2 4,-6-1 0,-5 1 6,0-2-5,-6-1 7,1 1-7,1-3-1,2 1 2,2-1-2,4 1 0,1-1-33,4 1-63,5-2-62</inkml:trace>
  <inkml:trace contextRef="#ctx0" brushRef="#br0" timeOffset="8.65018E7">24733 15447 55,'0'0'225,"0"0"-185,0 0-32,0 0 23,0 0 25,0 0-21,9 0 0,7 0-19,5 0-6,0 0 0,6 0 3,4 2 2,4 3-4,5 0-5,0-2-6,4 0 1,-3 0-1,-7 0-7,-4-2-32,-9 1-45,-6-2-79,-7 0-91</inkml:trace>
  <inkml:trace contextRef="#ctx0" brushRef="#br0" timeOffset="8.65022E7">24894 15290 163,'0'0'175,"0"0"-130,0 0-37,0 0-8,0 0-2,0 0 2,-1 63 37,1-30-11,0-1-17,0-2-1,0-3-3,0-3 1,0-1 2,0-2-5,0-4 4,0-2-7,1-3-19,1-5-102,-1-4-207</inkml:trace>
  <inkml:trace contextRef="#ctx0" brushRef="#br0" timeOffset="8.6503E7">25445 15226 295,'0'0'92,"0"0"-60,0 0 5,0 0 3,0 0-40,0 0 7,0 73 3,0-37 11,-3 2-7,-2-2-1,1-1-4,-1-2-6,1-3 0,-1-1-2,2-4-1,2-3 2,-1-3-1,-1-3-1,0 0 2,-1-6-2,1 0 1,1-2 2,2-4-3,0-2 1,0-2-1,0 0-10,0 0-8,0 0 1,0 0 10,0-3 4,2-9-3,5-3-5,2-3 7,2-2 1,-2 2-2,3 0 2,-1 1 1,2 3-2,-3 3 4,-1 2-5,-2 3 5,-1 3 0,0 1 0,3 2-7,2 0 5,-1 6-9,5 11 10,-1 1 1,-1 3-2,-3-2 4,-4 0-7,-3-3 7,-1 0-4,-2-3 2,0-1 0,-2-3 2,-11 0 3,-5-2-1,3 0 0,-4-3 0,1-3 0,-3-1-4,-1 0-8,2 0-42,1 0-40,1-4-68</inkml:trace>
  <inkml:trace contextRef="#ctx0" brushRef="#br0" timeOffset="8.65056E7">26179 15188 118,'0'0'76,"0"0"-8,0 0 9,0 0-10,0 0 3,0 0-30,0-46 2,-3 36-19,-3 1 2,-3 2-14,1-1-10,-2 2-1,-5 1-5,0 3 2,-4 2 1,-2 0 0,-5 0-1,1 15 3,-2 7-1,2 10 0,0 7 1,2 5-5,1 2 4,4-4-1,6-1 2,3-4 0,4-1-3,5-4 2,0-2 0,3-2-5,14-6 6,7-4-3,4-6 3,6-3 0,2-6 2,3-2-2,-2-1 0,-4 0-29,-6 0-47,-8 0-55,-4-5-128</inkml:trace>
  <inkml:trace contextRef="#ctx0" brushRef="#br0" timeOffset="8.65064E7">26241 15409 217,'0'0'101,"0"0"-98,0 0 13,0 0 24,0 0-7,0 0 4,-43 72-6,43-58-11,0-2-13,0-1-5,0-4-2,6-1 0,3-1 2,0-2 0,1-2-2,1-1-6,0 0 0,2 0 5,-1 0-4,2-7 1,-1-6-11,-4 1 8,-1-3-2,-2 1 6,-1-2-4,-2 4 6,-2 0 0,-1 3 0,0 3 1,0 2-3,0 1 6,0-1-3,-1 4 1,-1-1-1,2 1 3,0 0-3,0-2 0,0 2-8,0-1-24,2-1 6,5 2 26,4-1 8,-4 1-8,4-1 1,-1 1-1,-1-2 4,2-1 0,2 2-4,-1-2 0,0-1 1,-3 0 0,0 0 13,-3-1 26,1-1 0,-1 3-9,0-3-2,-1 3-12,1-2-5,-2 2-10,2 3-2,-3 0-2,0 0 0,0 0-1,1 0-9,2 7-3,1 7 10,1 4 5,-2 2 6,-1 1 0,-2-3-6,-3 2 6,0-2-6,0 0-4,0-2 4,-11 1 0,-5-2 3,-2-3 5,-1 2-2,-2-4-4,6-1-2,3-3-60,3-4-136</inkml:trace>
  <inkml:trace contextRef="#ctx0" brushRef="#br0" timeOffset="8.65073E7">26798 15192 49,'0'0'105,"0"0"-48,0 0 13,0 0-8,0 0-20,0 0-18,-11-12 14,11 8-4,0-1-14,0-2-12,9-1-8,6-1 2,2 0 7,3 0-2,0 3 2,-1 1-4,1 5-4,-5 0 10,1 0-11,-2 5-1,-4 14-4,-4 9 5,-6 2 1,0 1 3,-9 0 3,-11-6-3,-5 1 1,0-5-4,-2-3 2,7-3 0,6-4-2,5-3-1,3-2 0,4-1-2,2-2-2,0 0 2,0 0-7,0 0-6,11-2 7,5 1 8,5-2 9,6 0-7,3 0 0,3 0-2,-1 0 0,0 0-28,-2 0-18,-4-5-25,-5 0-110</inkml:trace>
  <inkml:trace contextRef="#ctx0" brushRef="#br0" timeOffset="8.6508E7">27442 15139 16,'0'0'221,"0"0"-166,0 0-21,0 0-7,-103-11 27,81 21-20,0 11-12,2 7-6,1 4-16,5 6 1,1-1 6,2 3-3,5-3 8,-1-2-12,6 0 3,1-7-6,0 0 7,0-6-3,4-4-1,8-4 0,0-5-7,4-5 6,6-4 1,4 0 7,6 0-6,2-12 16,0-7 5,-1-4-18,-3-3 4,-6 2-4,-3 0 13,-2-3-8,-7 0-4,-3-2-3,-3 0 4,-6-2 2,0 1-2,0 0 6,-9 3-10,-2 4-1,-3 7-2,2 5-1,-2 5 2,-4 6-6,1 0 5,1 0 1,4 14-3,2 5-1,4 6-3,0 0 6,4 2 1,2 2 0,0-5 0,0-2-3,11-2 3,8-4-3,7-3-2,3-6-14,6-6-42,-1-1-56,-3 0-109</inkml:trace>
  <inkml:trace contextRef="#ctx0" brushRef="#br0" timeOffset="8.65112E7">27830 15081 63,'0'0'97,"0"0"-46,0 0 4,0 0 17,0 0-4,0 0-1,0 0-11,0-26-19,0 26-26,0 0-3,0 0-8,0 0-2,0 0-2,0 0-3,0 6-2,0 15 5,0 11 4,0 10 3,-4 6-2,-5 0 3,1 2-3,-1-6 0,1-4 0,0 0-1,-1-4 0,1-1 0,-2-6 2,3-1-2,-1-7 0,2-3 0,2-3 1,1-3-2,3-3-2,0-3-66,-2-3-76,2-3-121</inkml:trace>
  <inkml:trace contextRef="#ctx0" brushRef="#br0" timeOffset="8.65118E7">28079 15245 200,'0'0'114,"0"0"-86,0 0 0,0 0 11,0 0 18,0 0-14,0-12-17,0 12-15,0 0-9,0 0-2,0 11-2,0 11-10,0 6 12,0 3 1,0-1 5,0-3-3,0-4-3,0 0 3,0-2-3,0 1-1,0-3 1,2-1 0,-1-4-34,2-5-103,-1-6-151</inkml:trace>
  <inkml:trace contextRef="#ctx0" brushRef="#br0" timeOffset="8.65124E7">28355 15182 113,'0'0'169,"0"0"-124,0 0-1,0 0 28,0 0-7,0 0-29,3 0-21,2 5-15,1 3-5,7 5 5,2 0 1,4 3-1,4 2 1,2 2 1,2 1-2,3 2 0,-2-4 2,-2-1-1,-7-3-1,1-2 0,-3-1 0,-2-2 0,0-1 2,-4-1-2,-5-3-3,-3 0 3,-3 1-2,0 0 0,0 5-2,-15-1 4,-12 3 8,-8-2-8,-6 1 10,1 1-7,1-3-3,4 1 3,7 0-3,6 2-4,5-1-61,2-2-76,5-1-212</inkml:trace>
  <inkml:trace contextRef="#ctx0" brushRef="#br0" timeOffset="8.65145E7">6972 15596 109,'0'0'107,"0"0"-41,0 0 15,0 0-11,0 0-15,0 0-12,0-2-9,0 2-3,-8 0-16,-1 0-5,0 0-6,-3 0-4,2 8-2,-2 1 1,4 4-4,1 4 5,-2 4-1,2 5-7,1 3 8,1 9-4,-1 3 4,3 4 0,-3 0-1,0 0 6,-1-1-5,2 0 2,-1-2-2,0-2-4,2-1 4,4 2-2,0-2 0,0-1-4,10-2 5,8-3-7,3-1 7,7-2 1,-1-3 2,0-1-1,1-2 0,-1-3-1,-3-3-1,3-4-46,-2-9-82,2-5-102</inkml:trace>
  <inkml:trace contextRef="#ctx0" brushRef="#br0" timeOffset="8.65166E7">29034 14891 118,'0'0'174,"0"0"-122,0 0 10,0 0 0,0 0-12,0 0-20,0 0-4,11-15-7,-11 15-8,0 0 3,0 0-12,3 0-2,1 0 0,8 13 0,3 12 0,4 6 0,4 7 2,-4 6 0,-1 4 3,-4 6-4,-4 0 0,-7 3-1,-2-3 0,-1-4 0,0 0 1,-10-5 2,-5-4-2,-3-2 4,0-3-5,-1-4 0,-3-5 0,-3-3-2,-7-2 2,-11-2-37,-5-1-16,-8-2-31,-3-5-268</inkml:trace>
  <inkml:trace contextRef="#ctx0" brushRef="#br0" timeOffset="8.65592E7">18398 12620 124,'0'0'74,"0"0"-15,0 0 23,0 0-17,0 0-15,0 0-22,0-14-4,0 14-18,0 0-6,0 13-9,-6 9 9,-7 8 5,-5 3-2,0 3-2,-3-1 0,2-4 1,2-3-2,3-7-17,3-3-54,0-6-48,1-4-64</inkml:trace>
  <inkml:trace contextRef="#ctx0" brushRef="#br0" timeOffset="8.65596E7">18285 12653 67,'0'0'130,"0"0"-120,0 0-5,0 0 22,0 0 19,0 96-11,0-65-21,0-5-3,0 0-6,1-3 0,1-4-3,-1 0-1,-1-4-2,0-2-45,0-5-118</inkml:trace>
  <inkml:trace contextRef="#ctx0" brushRef="#br0" timeOffset="8.656E7">18173 12774 54,'0'0'112,"0"0"-111,0 0-1,0 0 18,0 0 11,88 0-2,-60 1 2,4 2-17,2-3-5,2 0-7,1 0 0,-1 0-22,-12 0-138</inkml:trace>
  <inkml:trace contextRef="#ctx0" brushRef="#br0" timeOffset="8.65616E7">21030 12602 174,'0'0'112,"0"0"-52,0 0 9,0 0-1,0 0-25,0 0-21,0 0-19,-8-3-3,-3 21 0,-4 8 9,-5 5 4,4 2-1,-2-1-10,2-1-2,1 0 0,1-3 2,-1-3-4,3-3 0,2-3-32,4-2-49,1-5-42,2-6-50</inkml:trace>
  <inkml:trace contextRef="#ctx0" brushRef="#br0" timeOffset="8.6562E7">20884 12622 145,'0'0'160,"0"0"-112,0 0-43,0 0-5,0 0 0,0 0 23,10 90 26,-7-54-7,0-2-29,0-2-12,2-6 1,-2-3-1,1-1 3,2-4-4,-3-2-2,3-2-46,-3-7-91,-3-5-165</inkml:trace>
  <inkml:trace contextRef="#ctx0" brushRef="#br0" timeOffset="8.65622E7">20843 12724 191,'0'0'34,"0"0"-27,0 0 8,85 0-2,-49 0-4,5 0-4,5 0-4,-3 0-1,-9 0-2,-8 0-51,-11 0-48</inkml:trace>
  <inkml:trace contextRef="#ctx0" brushRef="#br0" timeOffset="8.65662E7">30329 10365 76,'0'0'131,"0"0"-72,0 0 20,0 0-2,0 0-27,0 0-23,2-6 1,-2 6-6,0 0-3,0 0-5,0 0-8,0 0-6,0 0-1,0 0-5,0 2-2,0 12 8,0 6 0,0 1 0,0 5 0,0-2 1,0 0-1,0-1 0,3-5 0,1 0 3,2-5-3,3-2-5,2-4-8,2-5-24,6-2 8,5 0 4,0 0-6,-3-14-37,-2-1 7,-7 0 51,-4-3 10,-4 2 3,-4-2 14,0 4 20,0 2-11,0 3-16,0 4 26,0 3 11,0 2-9,0 0-38,0 1-14,0 14-5,0 3 18,0 0 2,0 0 0,2-4-1,4-1-1,0-2 0,1-1 1,3-2-3,3-2-2,3-2 3,2-4-11,3 0-16,-2 0-12,-2 0 8,-5-9 24,-7-1 9,-5-2 6,0-2 2,0 2 10,0 3 11,0 0 17,-2 3-8,0 2-2,2-1-26,0 1-4,0 2 2,0-1-8,0 0-8,6 2 8,3-3-5,0 1-3,6 0 5,0-1 1,6-4-2,2-2-14,0-7 11,2-4 2,1-6 4,-4-3 2,-1-5-1,-3 1 3,-6 1-1,-2 4-2,-4 7 6,-3 5 2,-1 7 30,-2 3-1,0 4-4,0 3-12,0 0-15,0 0-6,-3 23-18,-12 16 8,-2 14 10,-2 7 0,-2-2 2,2-5-1,1-8-1,6-7 0,1-6-1,7-7 0,-2-4 0,5-6 2,1-5-2,-2-4 1,2-5 0,0-1-25,0 0-5,0 0 12,0-9-15,2-9-20,8-5 47,3-4 3,3-3 3,6 0-14,1 1-16,4 8-4,-6 8 12,-3 7 18,-5 6 1,-4 0 0,-3 21-10,-3 6 8,-3 1 5,2 1 1,1-3-1,4-2 0,5-3 1,7-1 4,6-3 9,3-1 9,3-4-2,2-5-10,-3-5-5,-3-2-5,-5 0 7,-1-15-2,-1-3 1,0-7-5,-3 1-2,-2-1-8,-8-1-4,-7 5 2,0 3 10,0 8 3,-1 2 3,-8 5-1,-5 3-4,2 0 4,0 6-5,2 12-6,2 5-1,5-1 7,3 1-3,0-1 1,0-4 2,3 1 1,10-4 0,4-3-1,5-2 8,5-2-5,3-7 18,1-1-12,-1 0-7,-2-10 2,-3-8 4,-3 0-5,-4-5 3,-6-2-2,-3-4 3,-6-1 1,-3-2-3,0 3 10,0 2 16,0 5-1,-5 4-11,-1 4-12,2 5-6,1 5-1,1 0 0,2 3 1,0 1-1,0 0-3,0 0-10,0 0-2,5 0-12,12 3 21,8 3 6,5 3 3,1-3-3,0 2-5,-7-1 1,-6 1 4,-8 2-6,-5 5-5,-5 2-1,0 6 9,0 2 3,-5 1-1,-5-1 1,1-2 1,6-4-1,3-1 0,0-1-2,0-3 1,5-1 1,9-1 2,3-3 2,4-3 3,4-4-5,0-2 0,2 0 1,0-4-2,2-12 1,1-6 1,-2-6 0,-4-3-2,-4-4 2,-3-2 1,-5-1 2,-6 3 2,-5 11 0,-1 9 25,0 8 0,-1 7-8,-19 7-25,-5 24-3,-1 9 1,0 5-5,11 4 5,12-4-8,3-2 9,16-1 1,20-3-30,11-6-68,3-8-115</inkml:trace>
  <inkml:trace contextRef="#ctx0" brushRef="#br0" timeOffset="8.65672E7">30364 11175 70,'0'0'81,"0"0"-34,0 0 24,0 0 4,0 0-13,0 0-21,-7-39 13,-1 39-24,-6 0-10,-5 0-17,-2 7-3,-6 10 0,0 2 0,3 2 0,5 2-1,3-4-1,5 1 2,2-2 0,8-3 0,1-2-7,0-5 2,0-2-5,1-2 10,13-4 0,2 0 11,9 0-4,4-7 1,1-11-4,-2-3-3,-6-4-1,-7 2 2,-6 4 2,-3 4-2,-6 7 31,0 3 11,0 5 5,0 0-49,0 0-4,0 7-13,0 7 17,0 1 0,0-1-3,0 2-2,0-5 3,12 1-5,7-3-27,7-1-43,-2-2-96,-2 1-20</inkml:trace>
  <inkml:trace contextRef="#ctx0" brushRef="#br0" timeOffset="8.65677E7">30766 11339 245,'0'0'165,"0"0"-159,0 0-5,0 0 10,0 0 1,0 0-12,-91 53 0,74-43 0,2-1-4,1 0-60,1-1-105</inkml:trace>
  <inkml:trace contextRef="#ctx0" brushRef="#br0" timeOffset="8.65681E7">31168 11023 55,'0'0'336,"0"0"-287,0 0-49,0 0-13,0 0 9,0 0 3,-32 105 2,20-64 15,1 0 14,-1-2-12,2-2 13,0-5-23,1-6-5,5-4 3,-1-5-5,2-4-1,3-5 0,0-4 3,0-1-3,0-3-8,0 0-11,6-4 14,3-11-10,2-1 3,-3 2 12,-1 0 13,-1 0 1,1 1-10,3 1-3,-1 1 0,4 3 0,3 0 1,-1 3-2,6 5-2,-1 0 1,2 3-6,0 14 4,-3 1 2,1 1-3,-4 1 1,-7-2 1,-3-3-26,-4-3-15,-2-3 21,-3-1 9,-20-5 11,-11-2-1,-5-1 2,0 0-1,5 0-22,8-4-25,7-6-110</inkml:trace>
  <inkml:trace contextRef="#ctx0" brushRef="#br0" timeOffset="8.65691E7">31978 11255 67,'0'0'131,"0"0"-71,0 0-6,0 0-1,0 0-12,0 0-28,0-70-5,-11 66 0,-1 1-4,-5 3-4,-4 0 0,-2 0 3,-5 3-3,-4 11 0,-2 4-6,0 4 7,3 5-2,4 5 2,1 1 5,7 0-6,4 0 11,5-2-6,5-3-5,5-4 3,0-3-3,0-1 0,15-4 1,5-4 5,10-3-6,2-6 0,3-3-1,2 0-146</inkml:trace>
  <inkml:trace contextRef="#ctx0" brushRef="#br0" timeOffset="8.65695E7">31711 11333 42,'0'0'126,"0"0"-115,0 0 47,0 0 10,0 0-16,0 0-21,106 25 0,-72-20-7,4 1-18,-2 0-3,2-2-3,-5 0-20,-2-3-75,-4-1-110</inkml:trace>
  <inkml:trace contextRef="#ctx0" brushRef="#br0" timeOffset="8.65703E7">32934 11059 120,'0'0'117,"0"0"-28,0 0-6,0 0-27,0 0-23,0 0-11,-16-54-4,8 46-5,-3 2-11,-5 2 0,-4 2-3,-7 2 1,-9 0-3,-8 0 3,-3 11 2,-5 5-2,2 4-1,0 4 1,6 5 4,3 4-4,8 3 3,6 3 0,8 0-3,7 2 0,7-1-3,5-2 0,0-3 2,20-5 0,11 0 1,11-6 5,5-6-3,10-4-2,1-10-40,-2-4-67,-3 0-100</inkml:trace>
  <inkml:trace contextRef="#ctx0" brushRef="#br0" timeOffset="8.65708E7">32615 11062 79,'0'0'177,"0"0"-173,0 0 7,0 0-11,-33 89 49,11-45 8,2-1-30,4-2 14,2-7-24,3-2-13,3-6 3,1-4-6,-2-2-1,3-6-89,1-7-187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10T07:40:43.68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1" timeString="2022-03-11T07:39:00.675"/>
    </inkml:context>
  </inkml:definitions>
  <inkml:trace contextRef="#ctx0" brushRef="#br0">26379 11086</inkml:trace>
  <inkml:trace contextRef="#ctx1" brushRef="#br0">2772 1173 126,'0'0'88,"0"0"-46,0 0 29,0 0 5,0 0-20,0 0-13,0 0-1,3-3-5,-3 3-7,0 0-2,0 0-1,0-2-8,0 2-9,0 0-10,0 0 0,0 0-1,0 0-13,0 11 1,0 15 10,0 8 3,0 5 2,0-1-2,0-2 0,0-3 0,0-3-1,0-1 0,0-3-12,0-2-18,4-2-27,-1 1-45,-1-4-82,-2-2-39</inkml:trace>
  <inkml:trace contextRef="#ctx1" brushRef="#br0" timeOffset="543.9616">2779 1126 23,'0'0'14,"0"0"23,0 0 11,0 0 8,0 0-11,79 89-12,-59-54-18,-1-1-5,0 1 5,-4-3 0,-3-2 6,0-6-14,-1-3-1,2-5-4,-4-2 2,2-3-3,0-5 2,-3-4 13,-2-2 0,-3 0 12,0 0 31,7-8 19,-2-9-31,-1-2-15,1-4-20,-3 0 2,0 0 1,-5 0-7,3-4-3,-3-2-2,0 1-3,0-4 0,0 0-4,0 1-1,0-1-16,3 5-26,-3 6-30,0 9-57,0 7-93</inkml:trace>
  <inkml:trace contextRef="#ctx1" brushRef="#br0" timeOffset="1567.9378">3319 1287 93,'0'0'105,"0"0"-93,0 0 21,0 0-6,0 0-21,0 0 1,-52 10 10,41 5-12,0 3 3,2 3 31,1 1-19,2-1-5,3-4-15,3-4-11,0-4 0,0-1 10,6-2 1,3-1 0,2-4 5,2-1 7,-4 0-8,6 0 3,-6 0 2,1-3-6,-2-9 8,-1 0-9,-4-3-2,2-3-16,-4 1 0,-1 1 6,0 0 10,0 5 1,0-2 0,0 5 1,0-2 0,3 3-2,3-4-3,6 3-1,3-3 1,9 2-4,1-1 2,6 6-2,-4 3-5,-4 1 5,-4 0 1,-5 4-1,-4 8-5,-4 5 11,-3-2 1,0 0 0,0 0 1,-3-3 3,3-3-1,0 0 3,1-1 1,2-3 3,0 4-9,2-2 7,2-3-4,-1-1 2,0-1-5,2-2 1,-1 0 3,-1 0-5,4-8-1,-5-4-7,-4 0 8,1 3-1,-4 2 1,1 2 4,-2 5 11,0 0 6,1 0-21,1 5-13,4 8 9,1 4 4,2-1 4,2 1-3,2-2 1,2-3 15,3-3-5,0-3-3,0-3 13,-1-3-12,-3 0 1,4-11-2,-5-10 1,-2-6-10,-4-1-6,-4-2-4,-3-1 10,0 3 4,-10 2 2,2 5 15,1 6 11,2 8-15,4 2 2,1 5 6,0 0-25,0 0-28,12 2-48,10 6 65,3 5-54,1-5-61,-1-1-104</inkml:trace>
  <inkml:trace contextRef="#ctx1" brushRef="#br0" timeOffset="1815.9187">4161 1442 251,'0'0'3,"0"0"-3,0 0 51,0 0-10,0 0-30,-69 95-11,51-77-56,3-4-65</inkml:trace>
  <inkml:trace contextRef="#ctx1" brushRef="#br0" timeOffset="4948.2741">5442 997 91,'0'0'71,"0"0"0,0 0 1,0 0-7,0 0-12,0 0-1,3-2-7,-3 2-16,0 0-10,0 0-4,0 0-12,-6 0-3,-4 0 0,-7 0-4,-5 10 2,-2 3-3,-4 5-3,0 3-3,-2 0 3,-3 2 2,5-3 0,2-4 2,5-1 1,5-3 3,7-3-1,1-1 1,5-5 0,2-1 0,-1 1-4,2 2 1,0 4-3,0 2-3,0 2 9,8 5 1,14 2-1,5 1 9,4-3-5,5-2 3,3-2-2,0-5-3,-2 0 0,-3-1 3,-11 1-5,1-3-40,-14 1-31,-6-1-36,-4 0-124</inkml:trace>
  <inkml:trace contextRef="#ctx1" brushRef="#br0" timeOffset="5864.1573">5793 845 157,'0'0'171,"0"0"-136,0 0-28,0 0-7,0 0 0,0 0 5,-5 66 14,5-39-7,0-3 9,0-1-7,0-2-1,0-3-4,0 0 0,6-1-8,2-3 0,4 4 0,4-2-1,5-1 3,7-2-3,2-2 1,0-4-1,3-3 0,0-4-3,1 0 1,-3 0-5,1-10-8,-4-3-1,-6-4 0,-5-2 9,-2-4 7,-6-1 7,-2-1-1,-2-4-2,-1-1 26,-4-3-17,0 1-10,0 2-3,0 6 0,0 6 0,-7 1-17,1 6-67,-2 3-129</inkml:trace>
  <inkml:trace contextRef="#ctx1" brushRef="#br0" timeOffset="6469.7041">6018 895 159,'0'0'76,"0"0"-62,0 0 20,0 0 36,0 0-38,0 0-23,0-9-9,0 9-9,0 7-2,4 13 7,-2 8 4,-2 8 26,0 5 5,0 1 5,0 0 2,0-2-28,0-3-2,0-2-5,0-4-1,0-2 3,0-2-3,0-8-4,0 0 2,0-6 0,3-4-1,0-1 1,0-4-2,3-1-45,5-3-31,0 0-103</inkml:trace>
  <inkml:trace contextRef="#ctx1" brushRef="#br0" timeOffset="7301.6472">6576 643 317,'0'0'70,"0"0"-70,0 0-2,0 0 2,0 0 41,3 104-17,1-60 22,-2 2-8,1 6-14,0 2-13,-3 0 0,3-3-8,0-1-3,-1-5 2,1 0 0,-2-1-1,1-3-2,-2-4 3,0-6-2,0-5 0,0-5 0,4-6-2,-1-4-50,3-8-82,-2-3-167</inkml:trace>
  <inkml:trace contextRef="#ctx1" brushRef="#br0" timeOffset="8429.5787">7119 879 198,'0'0'25,"0"0"-18,0 0 13,0 0 25,0 0-4,0 0-25,6 57 14,7-49 8,4-3 0,4-2-7,4-3-12,2 0-2,1-2-8,-2-10-3,-1-3-4,-4 0 3,-6-4 3,0-4-4,-6 0 0,-3-2 3,-2 1-7,-4 3 6,0 1-5,0 2-1,-9 2-1,-1-3-8,-5 4 2,0 2-4,-3 4 6,-1 3 1,-4 6-1,-5 0 4,1 6-1,-1 15-4,1 9 4,6 11 0,3 15 2,8 9 9,7 8 11,3-1 10,0-7-3,4-9-4,11-9-19,3-6-3,4-5 2,1-4-3,4-7 2,-2-5-4,0-6 2,1-10-35,-1-4-80,-4 0-156</inkml:trace>
  <inkml:trace contextRef="#ctx1" brushRef="#br0" timeOffset="9031.3077">7695 618 305,'0'0'127,"0"0"-117,0 0 4,0 0 29,0 0-42,0 0 4,-5 81 24,-3-36-5,0 6-6,1 8-5,1 0 0,-3-2 7,6-4-15,0-8-2,0-3-2,3-3 0,0-6-1,-2-3 2,2-1-1,0-5-1,0-6 0,0-4-31,2-9-58,11-5-58,4 0-103</inkml:trace>
  <inkml:trace contextRef="#ctx1" brushRef="#br0" timeOffset="9487.2813">7865 761 145,'0'0'99,"0"0"-95,0 0 3,-24 103 30,17-63 11,7-1-11,0-3-14,0-3-7,0-6-2,13-4-3,1-5-11,2-5 0,2-2 0,4-5 5,2-3-2,6-3 11,4 0-3,2-12-2,3-9-3,-2-2 1,-1-3-7,-8-2 4,-5-7-4,-5-4-6,-8 0-9,-1-1-14,-6 3 9,-3 5-13,0 3-47,0 6-82</inkml:trace>
  <inkml:trace contextRef="#ctx1" brushRef="#br0" timeOffset="9895.2572">8049 801 225,'0'0'128,"0"0"-91,0 0 12,0 0-12,0 0-37,0 0-15,-6 42 8,3-3 7,1 8 13,1-2 5,1-1-17,-2-5 22,2-3-16,-3-4-4,2-2 12,-4-1-8,1-7-4,4-1-2,-3-4 0,3-5-2,0-5-5,0-2-66,0-4-83,0-1-70</inkml:trace>
  <inkml:trace contextRef="#ctx1" brushRef="#br0" timeOffset="10622.8238">8514 827 413,'0'0'96,"0"0"-96,0 0-1,0 0-9,0 0-18,0 0 28,73 26 3,-45-13 4,4 0 2,2 3 2,-1-1-6,-2 1-3,-4 1-2,-3-4 2,-7-1-2,-3-1-1,-5-3 0,-6-1-6,-3 1-11,0 3 2,-3 5 4,-17 3 8,-7 4 4,-3 1 4,0 0-2,4 0 8,0 0 17,0-2-13,4 0-8,2-1-5,4-5 3,6-2-3,1-3-1,6-3-31,3-3-80,0-4-138</inkml:trace>
  <inkml:trace contextRef="#ctx1" brushRef="#br0" timeOffset="12244.4033">638 2517 230,'0'0'81,"0"0"-22,0 0 16,0 0-33,0 0-15,0 0-9,6-3-12,-1 3-5,1 0-1,4 0 0,2 0 8,9 0 6,3 0-8,10-4 1,3-6-7,2 0-1,-3-1-45,-8 6-121,-17 0-152</inkml:trace>
  <inkml:trace contextRef="#ctx1" brushRef="#br0" timeOffset="12500.3825">625 2677 89,'0'0'74,"0"0"-57,0 0 40,0 0 1,0 0-7,0 0-5,71 9-25,-45-9-12,-1 0-8,-1 0-1,-2 0-48,-7 0-142</inkml:trace>
  <inkml:trace contextRef="#ctx1" brushRef="#br0" timeOffset="36764.9415">1517 2461 38,'0'0'112,"0"0"-43,0 0 18,0 0-4,0 0-20,0 0-16,0 0-18,3-5-3,-3 5-5,0 0 1,0 0-6,0-2-5,0 2-4,0 0 3,0-1-7,0-2 10,0-4-8,0 3-5,0-2 0,0-2-2,0-1 2,0 0 0,-3 0-3,-3 3-1,0-2-6,0 3-5,-3 0-21,2 1 9,-4 2-4,1 2 0,2 0 3,-4 0 9,-1 5-3,1 8 14,1 5-1,-2 5 8,1 6 0,3 5 1,-1 4-13,4 4 13,1-3 1,4-4 0,1-7-2,0-6-4,0-5 5,7-3 2,1-7-2,2-2 1,2-5-1,3 0 8,3-3 3,3-14-8,-3-2-3,4-4 0,-7 2 0,-6-2 0,-3 1 1,-3 0 4,-3 1 6,0 1 2,0 6 7,0 5 0,0 4 16,0 4 2,0 1-12,0 0-20,0 0-6,0 0-14,0 12-5,6 8 19,1 0 0,2 1 1,0-5-1,3-1 3,0-3-3,2-4-16,2-4-50,3-4-75</inkml:trace>
  <inkml:trace contextRef="#ctx1" brushRef="#br0" timeOffset="37612.8897">1875 2017 197,'0'0'61,"0"0"-42,0 0 13,0 0-13,0 0-17,0 0 26,-8 70 18,-3-37 13,-3 1-33,-2-1-9,-2-1-7,-3-5-10,0-3 2,3-3-4,5-4-13,4-4-54,3-5-45,1-5-54</inkml:trace>
  <inkml:trace contextRef="#ctx1" brushRef="#br0" timeOffset="37892.8716">1715 2051 37,'0'0'274,"0"0"-215,0 0-59,0 0-17,0 0 17,0 0 42,30 102-15,-16-78-20,-1-1 6,2-4 0,1-4-7,-1 0-6,-4-1 7,-1-5-7,-4 0-3,-1-2-43,-1-4-35,1-3-39,-5 0-80</inkml:trace>
  <inkml:trace contextRef="#ctx1" brushRef="#br0" timeOffset="38100.858">1674 2222 332,'0'0'18,"0"0"-15,0 0 9,0 0 4,91-4-3,-55-3-10,2 2 0,-2-1-3,-5-1-42,-10 6-129</inkml:trace>
  <inkml:trace contextRef="#ctx1" brushRef="#br0" timeOffset="39453.4858">2353 2127 243,'0'0'5,"0"0"-5,0 0-4,0 0 4,0 0 25,0 0 1,-86 62-6,58-43 8,-2-2-11,2 3 7,-2-1-13,0 1-9,2-3-1,4-4-1,6-1 0,5-4-1,7-2 1,4-4 0,2 0 0,0-1-6,0 2-3,0 5-9,0 4 18,5 3 2,7 2 7,4 1 5,8 0-1,1-3-2,5 2-2,0-4-1,-3 1-5,-2-1-1,-4-1-2,-9 0 0,0 0-1,-5-4-25,-1-1-43,-1 0 16,1-6-59</inkml:trace>
  <inkml:trace contextRef="#ctx1" brushRef="#br0" timeOffset="39909.4609">2610 2177 216,'0'0'104,"0"0"-100,0 0-4,0 0-3,0 0 3,0 0 4,-77 111 8,71-72 3,3-1 8,0-5-13,3-6-10,0-4-11,6-8 9,10-3 1,1-6-1,-1-5 2,5-1 0,-3 0 33,3-14-5,-5-4 7,-5-2-11,-1-6-11,-1 1 3,-6 1-8,-1-2-6,-2 5-2,0-2-3,0 4-33,0 2-77,-6 2-58</inkml:trace>
  <inkml:trace contextRef="#ctx1" brushRef="#br0" timeOffset="40349.4285">2830 1951 363,'0'0'67,"0"0"-67,0 0-13,0 0 13,0 97 22,0-48 1,3 0-7,1 0 9,-2 1-8,-2-5-16,0 0 0,0-4 2,0-3 3,0-6-2,0-3-3,0-2 1,0-6 2,0-5-2,0-2-2,0-6-62,0-7-84,0-1-190</inkml:trace>
  <inkml:trace contextRef="#ctx1" brushRef="#br0" timeOffset="40942.4721">3015 2355 174,'0'0'63,"0"0"-42,0 0-9,0 0-11,0 0-1,0 0 14,43 19 26,-19-14-6,9-4-6,-3-1-12,1 0-11,-1 0-4,-2 0 5,-6 0-5,-5 0-1,-2 0-14,-8 0-37,-2 0-38,-2 0-50</inkml:trace>
  <inkml:trace contextRef="#ctx1" brushRef="#br0" timeOffset="41305.5629">3139 2255 338,'0'0'56,"0"0"-24,0 0-17,0 0-15,0 0-12,0 0 12,9 83 10,-6-50-3,-2-1-3,1-3 4,-1-3-6,2-3 1,0-2-3,3-5-9,0-5-96,3-6-143</inkml:trace>
  <inkml:trace contextRef="#ctx1" brushRef="#br0" timeOffset="42169.5086">3637 2079 211,'0'0'160,"0"0"-154,0 0-6,0 0-18,0 0 18,0 78 5,0-38 14,0-6 2,0 2-9,0 2 13,0-1 3,0 1-8,0 0-14,-6-3-3,1-4 2,1-5 0,-2-5-5,3-3 0,2-6 0,-1-2 0,2-4 1,0-3-1,0-3 0,0 0-6,0 0 2,0 0 4,0 0 7,0-10 0,0-10-5,2-4 1,11-6-3,2 0 0,4-1 0,1 6 0,1 6-4,-2 5 1,-4 8 1,3 3-2,-5 3 4,2 0-6,3 11 1,-3 4 4,2 1 1,-4-1-2,-4 2-8,-3-1-11,-3 2 2,-3 2 5,0 1 3,-11 0 8,-11 2-3,-2-4-13,-3-2-18,3-3 36,2-9-17,4 0-43,2-5-32,5 0-35</inkml:trace>
  <inkml:trace contextRef="#ctx1" brushRef="#br0" timeOffset="43089.4506">4205 1914 91,'0'0'204,"0"0"-167,0 0-35,0 0-2,0 0 17,0 0-5,-34 66 0,21-37 4,-1 0-7,-1 2-1,-1-1-8,-2-4 1,7-3-2,0-3-24,2-6-96,1-4-111</inkml:trace>
  <inkml:trace contextRef="#ctx1" brushRef="#br0" timeOffset="43369.4356">4056 1940 19,'0'0'184,"0"0"-184,0 0 9,0 0-9,0 0 59,21 87-11,-14-56-37,1-2-4,-2-4-2,3 1-3,-2-5 1,-1-3 0,-3-2-3,0-3-1,-1-4-30,-2-5-107</inkml:trace>
  <inkml:trace contextRef="#ctx1" brushRef="#br0" timeOffset="43641.413">3989 2048 116,'0'0'79,"0"0"-77,0 0 23,0 0-8,0 0-1,103 29 12,-73-24-7,1-5-17,-1 0 2,3 0-2,-5 0-4,-4 0-11,-6 0-35,-6 0-34,-6 0-51</inkml:trace>
  <inkml:trace contextRef="#ctx1" brushRef="#br0" timeOffset="44544.3891">4608 2077 107,'0'0'98,"0"0"-59,0 0 6,0 0 3,0 0-15,0 0-29,0-1-4,0 1-10,0 11 10,-12 8 1,-6 5 9,-7 2 3,0-2 0,-2 2-12,-3-3 6,2-3-6,-2 1 5,3-3-3,1-3-3,6-2 0,2-3 0,10-6 0,5 0-2,2-4 2,1 0 0,0 1 0,0-1 0,1 3 10,13 0 3,10 3-5,1 3-1,6 1-3,1 0 0,-1-3 0,3 1-3,-2-1 0,-7-1-1,0 0-7,-4 0-58,-7-1-77,-2-4-45</inkml:trace>
  <inkml:trace contextRef="#ctx1" brushRef="#br0" timeOffset="45060.5929">4986 2048 109,'0'0'107,"0"0"-48,0 0 24,0 0 5,0 0-31,0 0-9,1-13-17,-1 13-14,0 0-13,0 0-4,0 0-6,2 13-3,-2 12 7,3 11 2,-2 2 1,1 0 0,1-5 0,-3-5-1,0-2 3,0-3-2,0-4 0,0-1-2,0-5 0,0 0-44,0-5-42,0-3-102</inkml:trace>
  <inkml:trace contextRef="#ctx1" brushRef="#br0" timeOffset="45484.5735">5268 1868 207,'0'0'157,"0"0"-121,0 0-32,0 0-4,0 0 0,0 88 13,0-37 6,0 0 5,1-1-1,1-7 6,-1-1-6,2-1-13,-1-5 1,-2-1 25,0-2-6,0-3-21,0-4-5,0-2 2,0-6-4,0-4 0,0-6-2,0-2-38,-5-6-70,1 0-135</inkml:trace>
  <inkml:trace contextRef="#ctx1" brushRef="#br0" timeOffset="46101.9413">5515 1721 5,'0'0'8,"0"0"51,0 0 1,63 102 11,-42-61-27,-3 9-10,0 1 10,-1 6 15,-3-3-3,0 0-14,-3-5-13,-5-3-14,-4-2 20,-2-2-24,0 0-6,-19 0 3,-11 2-4,-11-1 4,-8-2-8,-3-3 0,-5-5-97,5-6-103</inkml:trace>
  <inkml:trace contextRef="#ctx1" brushRef="#br0" timeOffset="47341.8575">1569 1829 168,'0'0'94,"0"0"-30,0 0 10,0 0-1,0 0-12,0 0-29,-3-7-10,0 7-2,3 0-7,-3 0-11,-4 0-2,-1 0-1,-4 1 1,-7 16-1,-2 8 1,-3 8-1,-3 11-3,-1 10-2,1 9-1,0 5 3,5-3-9,4 0 2,10 2 5,1 1 2,3 4 4,-1 1 1,-1-7 1,0-3-2,3-5 1,3-8-1,0-3-1,11-9-9,14-7-1,11-8-35,7-13-73,9-10-63</inkml:trace>
  <inkml:trace contextRef="#ctx1" brushRef="#br0" timeOffset="49296.9865">6020 1739 76,'0'0'67,"0"0"-5,0 0 10,0 0 3,0 0-17,0 0-19,2-4-3,-2 4-9,2 0 0,-2 0-11,0 0-2,0 0-9,0 0-3,0 0-2,0 0 0,0 0 0,0 0-1,0 0-4,0 0-4,0 10 4,0 8 5,0 9 0,3 6 0,-2 11 0,1 10 0,1 6 0,-3 4 0,0-3 0,0-2 0,0-3 0,0-5-2,0 0 1,0-6 1,0-1-2,0-5 0,6-3 1,3-6 2,1-4-1,-2-2 0,-2-3-1,0-3-15,-3-3-40,4-2-45,-4-3-77</inkml:trace>
  <inkml:trace contextRef="#ctx1" brushRef="#br0" timeOffset="57352.3172">6610 1649 43,'0'0'150,"0"0"-101,0 0 4,0 0 16,0 0-5,0 0-20,0 0-21,0-9-5,-3 9-6,-7 0-12,-2 0 9,-1 0-8,-2 9-1,-3 6-4,-3 6 4,-6 7 0,2 7-2,-4 5 2,1 5-2,6 7 1,-1 10-1,5 2-2,3 1 4,2-2 0,7-7 2,3-5 1,3-1-3,3-4 0,19 0 0,5-4 6,6-6-1,4-3 0,2-6-2,2-4-1,-3-5-2,-5-5-66,-6-3-158</inkml:trace>
  <inkml:trace contextRef="#ctx1" brushRef="#br0" timeOffset="58224.2625">6764 2099 172,'0'0'69,"0"0"-40,0 0 56,0 0-10,0 0-33,0 0-12,-30-33-30,18 33-4,-1 0 4,-3 8 3,-1 12 1,2 6-7,-1 4 3,1-1-1,7-1-1,4-1-6,4-4 5,0-5-2,0-3-2,0-3 6,7-5 0,1-2-1,5-5 2,1 0 0,5-2 3,3-12-3,1-6-1,-1-1-1,-6 0 2,-5 1 2,-5 4 4,-3 6 2,-1 5 31,-2 3 17,0 2-16,0 0-40,0 0-6,0 9-9,0 7 15,0 5 1,0-2-1,10-6-8,3-1 5,1-3-1,7-3-7,1-3-13,-1-3-42,-2 0-55,1 0-120</inkml:trace>
  <inkml:trace contextRef="#ctx1" brushRef="#br0" timeOffset="59022.7535">7225 1870 179,'0'0'126,"0"0"-73,0 0 13,0 0-21,0 0-19,0 0-10,-76-45-9,64 45-5,-3 0-2,2 0 6,-4 0-6,4 8 0,-2 9-4,3 5 1,6 4-5,1 5 2,5 5 3,0 3-1,5 2 0,12-2 4,3-6 0,3-3 1,-1-5-1,2-2 3,-3-5-2,-6-3 0,-3 0-1,-5 1 0,-5-3-4,-2-3 2,-3-1-6,-18-1 7,-3-1-3,-3-4 2,2 0-2,1-3 2,2 0-11,5 0-31,4 0-30,5-1-52,7-7-48</inkml:trace>
  <inkml:trace contextRef="#ctx1" brushRef="#br0" timeOffset="59942.6963">7301 2185 147,'0'0'33,"0"0"-31,0 0-2,0 0 3,0 0 17,0 0 26,24 5 11,-12-5-8,4 0-6,1 0-9,1 0-15,-2-7-10,2-4-6,1-2-1,-4 2-2,-4-1 6,-4 6-4,-4 3 6,-3 2 3,0 1 23,0-1-4,0-3-16,0 4-14,0 0-4,0 6-11,0 11 6,0 3 9,-6-1 1,6-4 0,0 0-2,0-3 0,0-3-7,0 0 7,0-3-2,0 0 3,5-2-1,1 0-1,0 0-5,0 1 4,2 0 2,0-1-3,1-3 1,0-1 0,1 0-5,1 0 8,2-2 1,1-8 1,-1-5 1,2 2-3,2 0 1,-3 0-1,0 5 0,-4 6 0,-2 0 0,-2 2-1,-2 0-5,1 2-6,0 7 9,0 3 3,-4-3-3,1 1 3,-2-1 0,0-1-1,0-4 2,0-1-1,0-1 1,0-2-1,0 0 9,0 0 0,0 0 3,0-5 3,6-8-14,2-1-1,2 5-3,-3 3 1,-1 3 2,-3 2 0,2 1-5,-2 0-7,9 4 8,-5 5 4,1 0-9,-1 0-5,-3 0-3,4 0 2,-5 1 4,3-2 2,-1 0 8,-4-2-5,5-2-6,-6 1-59,1-2-37,1-3 39</inkml:trace>
  <inkml:trace contextRef="#ctx1" brushRef="#br0" timeOffset="60275.1936">7546 1897 248,'0'0'191,"0"0"-175,0 0-11,0 0 21,0 0-6,0 0-20,-2 0-3,2 0-2,0 0-17,0 0-59,0 0-62,3 0-47</inkml:trace>
  <inkml:trace contextRef="#ctx1" brushRef="#br0" timeOffset="61061.526">7834 1849 57,'0'0'134,"0"0"-20,0 0-38,0 0-9,0 0-8,0 0-13,16-48-25,-5 42 0,-1 1-2,2 0-9,-1 3-9,0 2-1,1 0-3,-1 5-9,2 13 11,-5 4-2,-2 0 3,-5 3 0,-1 0 3,0 1-3,-1-2-2,-10-3 2,-1 0-5,2-4 5,1-4 4,4-1-4,1-6-2,4 2-1,0-3-2,0-2-11,0 0-8,3-3 0,15 0 24,10 0 10,5-1-8,3-6-2,1-1-46,-4 0-50,-5 5-48,-10-1-86</inkml:trace>
  <inkml:trace contextRef="#ctx1" brushRef="#br0" timeOffset="61938.9365">8339 1859 3,'0'0'151,"0"0"-60,0 0-2,0 0-9,0 0-29,0 0-28,-23-25-20,12 32 2,-4 11-5,2 13-5,-3 6 3,0 7 2,3 2-4,3 0 4,2-4 2,2-8 2,6-4-4,0-2 0,0-9-5,3-4 5,8-3-5,2-6 2,5-3 3,4-3 3,5 0 11,-1-4-4,2-10-8,-1-1 7,-5-4-5,-1-1 1,-6-3 2,-6-2 3,-2-3 2,-4-4-5,-3-3 1,0-1-2,0 0-5,0 0 3,-10 4-3,-2 5 0,3 7 3,0 8-3,2 7-1,4 3 3,0 2 6,0 0-9,0 6-5,-2 12 0,-2 4 5,4 2-1,3 1 1,0-4-7,0 3-40,18-4-41,4-7-69,1-4-63</inkml:trace>
  <inkml:trace contextRef="#ctx1" brushRef="#br0" timeOffset="63898.8151">8239 2022 64,'0'0'68,"0"0"5,0 0-10,0 0-19,0 0-30,0 0-2,3 0-12,2 0-2,1 0 2,5 0 0,0 2 0,3 2 0,4-1 0,1 1 0,10-4-3,2 0-18,2 0-56,0 0-66</inkml:trace>
  <inkml:trace contextRef="#ctx1" brushRef="#br0" timeOffset="66914.6288">8853 1725 49,'0'0'125,"0"0"-81,0 0-1,0 0 8,0 0-6,0 0-4,0 0-5,0 0-9,0 0-13,0 6-10,0 16 24,0 9 20,0 11-26,0 9-3,0 5-13,0 4-5,0-4 4,0-3-4,0-9 0,0-7-1,0-2 0,0-7-1,0-1 1,-3-2-1,0-2-11,-2-4-24,2-6-35,3-4-41,0-8-122</inkml:trace>
  <inkml:trace contextRef="#ctx1" brushRef="#br0" timeOffset="67418.5926">9141 1961 124,'0'0'56,"0"0"-55,0 0 0,0 0 5,0 0 0,-33 79 17,28-43 7,4-3 10,-2 1-8,3-5-19,0-3-8,0-5-4,3-4-1,6-5 1,1-5-1,2-3 1,5-4-1,-1 0 19,1 0 3,0-16-7,0-2-7,-2-4-4,-6-2 7,-6-2-7,-3-1 1,0-2-5,0 2 1,-9 2-1,-6-1-63,6 6-74,-3 5-75</inkml:trace>
  <inkml:trace contextRef="#ctx1" brushRef="#br0" timeOffset="67890.5621">9427 1890 300,'0'0'96,"0"0"-90,0 0-6,0 0-8,0 0 1,0 0 7,46 37 0,-29-17 1,1 1-1,0 0 1,-2 1-1,-1-2 1,1-3 3,-4-2-6,2-2 5,-5 2-3,-5 0 2,-4 2-2,0-1 0,0 1 0,-15 1 0,-4 0 3,-2-3-2,1-1 13,1-1 3,-3-1-10,5 1-5,-8-2 2,6-1-3,-2-2-1,4 0-38,8-3-83,6-4-99</inkml:trace>
  <inkml:trace contextRef="#ctx1" brushRef="#br0" timeOffset="70351.0209">9903 2058 212,'0'0'128,"0"0"-80,0 0 23,0 0-12,0 0-55,0 0-4,18-7 0,1 8 6,5 6 14,2 1-14,5-1-5,2 1 0,2-2-1,-3-1-1,-4-1-62,-8-1-67,-7-3-119</inkml:trace>
  <inkml:trace contextRef="#ctx1" brushRef="#br0" timeOffset="70623.0034">10025 1991 208,'0'0'12,"0"0"0,0 0 14,-13 91 34,10-65-36,3-2-17,0-2-4,0-2 1,0-1-4,0-2-45,0-6-157</inkml:trace>
  <inkml:trace contextRef="#ctx1" brushRef="#br0" timeOffset="71222.5015">10446 1819 317,'0'0'103,"0"0"-65,0 0-13,0 0 19,0 0-37,0 0-7,0 45 0,-3-5 5,-4 6 9,-1-3-13,-2 1 0,5-5 3,1-3-4,2-4-3,2-7 3,0-2 0,0-5-1,0-6 1,0-5-2,0-2-12,0-5-20,0 0-6,0 0 28,2-3-5,5-13-4,5-6-10,-1-3 25,1 0 3,2-3-1,0 6 4,4 2 0,-3 6 0,0 6-3,-2 5-2,0 3 5,1 0-6,2 11 1,-5 9-11,-2 1 10,3 2 6,-8-2 0,-1-1 0,-3-4-3,0-4 2,0-3-1,-7 0 2,-7-1 3,-2-2 17,-5-1-20,-3-2-22,-1-1-137</inkml:trace>
  <inkml:trace contextRef="#ctx1" brushRef="#br0" timeOffset="71866.5011">10848 2037 204,'0'0'41,"0"0"-28,0 0 29,0 0-34,0 0-4,0 0 9,23 8 37,0-8-17,-1 0-19,4 0-7,-1 0-2,0-8 1,0 1-5,-2-4 1,-2-4 2,-2-3-4,-7 0 0,-3-2-2,-6 2-9,-3 0 6,0 2-4,-18 0 9,-4 3-6,-5 7 0,3 1 2,-4 5 3,1 0-2,0 21 3,-1 11 1,2 9-1,8 4-1,4-2 1,9-2 1,5-8 2,0-2 2,19-8 5,1-3-5,4-5 3,4-6-8,0-3 2,4-6-2,2 0 0,5 0-57,-5-9-148</inkml:trace>
  <inkml:trace contextRef="#ctx1" brushRef="#br0" timeOffset="72498.4647">11246 1643 114,'0'0'169,"0"0"-150,0 0-15,0 0 30,0 0 29,94 3-16,-51-3-12,-1 0-19,-5 0-11,-5 0-2,-9-2-3,-2-1 0,-7 0-37,-7 2-95,-4-3-165</inkml:trace>
  <inkml:trace contextRef="#ctx1" brushRef="#br0" timeOffset="73026.4285">11744 1651 192,'0'0'70,"0"0"-68,0 0-2,0 0 0,0 0-2,0 0 2,10 16 5,3-16 41,1 0-25,-2-5-19,-1-4 2,-1-3-4,-4 1 0,-1 0 3,-5 0-3,0 4 0,0 0 6,0 3 0,0 4-3,0 0-3,0 0-15,0 15 11,-2 5 4,-1 2 4,2 4 3,1-4-5,0 1 1,0-5-3,0-1 0,3-6 0,6 0-30,0-8-96</inkml:trace>
  <inkml:trace contextRef="#ctx1" brushRef="#br0" timeOffset="73242.4145">11877 1464 327,'0'0'35,"0"0"-35,0 0-26,0 0 21,0 0-85</inkml:trace>
  <inkml:trace contextRef="#ctx1" brushRef="#br0" timeOffset="73698.3885">12141 1471 82,'0'0'66,"0"0"-44,0 0 18,0 0-6,0 0-18,-91 63 26,76-35-23,5 0 4,4 1-2,6-2-3,0-3-18,0-3-1,10-5 0,-1-3 1,9-6-6,0-3 6,6-4 4,4 0 21,3-1-7,5-14-18,-1-3 4,-4-3-6,-3-4 2,-7 0 0,-7 0-7,-7-1 6,-7 0-6,0 4 7,0-2 7,-12 4-7,-4 5-12,-4 0-67,-2 4-108</inkml:trace>
  <inkml:trace contextRef="#ctx1" brushRef="#br0" timeOffset="74122.3619">12256 1328 142,'0'0'96,"0"0"8,0 0-39,0 0-23,0 0-31,0 0-9,-33 54-2,18-7 24,0 4 8,-1-1-26,4-2-6,0-4 1,-3-5 2,0-3 0,2-6 0,-1-4-1,1-5-2,7-2-7,0-2-44,4-2-48,1-3-19,-1-5-27,2-2 66</inkml:trace>
  <inkml:trace contextRef="#ctx1" brushRef="#br0" timeOffset="77922.3401">12465 1855 74,'0'0'194,"0"0"-115,0 0-4,0 0-2,0 0-22,0 0-18,0-15-8,-2 11-6,-2-3 0,-7 1-19,1 2 0,-3-2 2,-4 1-2,-1 2 0,2 0 0,-1 3-2,5 0 1,2 0-4,-3 0 5,2 3-4,-2 8 1,5 4-3,2 1 4,3 1-5,3 1 4,0 3-1,0 3 1,6 3 0,9 2 1,5-3-3,3-1-7,3-3-4,0-1-5,-3-1 11,-2-3 7,-6-5 2,-6 0 1,-6-6 0,-3 0-3,0-2 3,0-1 0,-9 1 10,-9-1 10,-1-3-6,0 1-4,0-1-7,1 0-2,0 0-1,1 0 0,0-3-14,2-5-50,3 0-67,3-3-102</inkml:trace>
  <inkml:trace contextRef="#ctx1" brushRef="#br0" timeOffset="78826.281">12596 2049 7,'0'0'23,"0"0"26,0 0 11,0 0 2,0 0-16,0 0-11,28 10 32,-17-10-8,4 0-30,-2-1-14,3-11-13,-2-2 12,1-2-10,-6-1-2,-2 4 6,-2 2-2,-5 4-2,0 0 3,0 6-6,0 1 0,0 0-1,0 0 0,0 1-10,0 16-20,0 4 30,0 4 0,0-3 1,0-2-1,0-4 0,0 1 0,0-4 1,3 0-2,6-2 1,-5-4-1,2-2 1,3-5-5,3 0-2,0 0 6,3-5-6,-3-8 6,-2 3 1,1-1 2,-2 1-1,-2 4-1,-1 3-1,1 3-1,-4 0-2,0 0-2,2 0-2,0 4 6,-1 4 2,1 1 0,-1 0 0,-3 0-1,1 0-1,-2-3 2,0 0-3,0-3-1,0-3 4,0 0 3,0 0 1,0 0 5,1 0-1,5-6-8,2-11-26,4 1 8,-2-3 16,2 1-3,3 2 4,-1 4 1,-1 4-5,-3 5 4,-1 3-7,-4 0 3,1 11-3,-3 3 4,-2 2 4,2 0 1,0 1 0,2 0 1,-2-2-1,1-2-1,1-2 0,-1-5-1,0-1 4,-1-5-6,-1 0-3,4 0-106,-4 0-68</inkml:trace>
  <inkml:trace contextRef="#ctx1" brushRef="#br0" timeOffset="79058.2663">12867 1808 413,'0'0'42,"0"0"-42,0 0-5,0 0 5,0 0-29,0 0-117,-3 0-41</inkml:trace>
  <inkml:trace contextRef="#ctx1" brushRef="#br0" timeOffset="79898.2119">13399 1742 5,'0'0'180,"0"0"-173,0 0-5,0 0-2,0 0 10,-93 17 19,71 8-13,1 7-1,0 6 9,3 2 7,9 2-6,5-4-18,4-3-5,0-6 1,0-4 4,10-6-5,8-4 1,7-4 16,1-7 14,1-4-20,1 0 17,2-7-10,-2-10-1,-2-1-6,-1-6 6,-3-5 0,-4-2-13,0-4-6,-6-2 0,-4-1 0,-3 2 2,-5 1 3,0 0-3,0 6-2,-1 3 0,-9 8 0,-1 9-1,-2 6-3,-4 3 3,-2 4-2,-1 20 0,1 8 1,5 0 1,9-1 0,5-1-4,0-6 0,5-1 4,11-5-4,6-3 4,3-6-20,5-6-101,0-3-126</inkml:trace>
  <inkml:trace contextRef="#ctx1" brushRef="#br0" timeOffset="80506.1744">13906 1713 212,'0'0'68,"0"0"-47,0 0 16,0 0-5,0 0-26,0 0-3,-60-19-3,30 32 3,0 8 18,5 5-5,1 5-3,5 7-9,4 1 22,3 2-14,5-4 7,5-2-13,2-1-2,0-9-4,16-3 0,7-5 5,6-6-4,7-4 2,8-4-3,2-3-4,2 0-61,-4-6-50,-8-12-159</inkml:trace>
  <inkml:trace contextRef="#ctx1" brushRef="#br0" timeOffset="81137.2021">14076 1875 175,'0'0'30,"0"0"31,0 0 33,0 0-17,-37 96-23,34-74-25,1-2-23,2-3 9,0-2-8,0-5 1,6 1-1,3-5-7,0-4 5,3-2 2,2 0 4,-3 0-10,1-2 9,-4-12-10,4-4-1,-5-2-27,-1-5-45,-3 1 23,0 1-14,-3 4 26,0 4 27,0 2 11,0 5 11,0 1 18,0 3-16,0-1-10,0 3-3,0-1 0,2-2-12,8 3 5,2-1 6,3-1-1,0 2 2,1-2 0,1 2 2,2-1-2,-2 0 0,-1-1 0,-3 1 4,-1-1-2,-4-1 1,-1 3 2,-2-2 1,-2 1 4,1 3 9,-4 0 12,0 0 0,0 0-31,0 0-1,0 6-11,4 12 12,-1 1 0,-1 4 0,1 1 3,0-3-3,-1-1 4,-2 1-4,1-3 0,-1-3 0,0 1 0,0-2 3,-9 0-1,-7 1 7,-4-2-9,2-1-104,5-3-128</inkml:trace>
  <inkml:trace contextRef="#ctx1" brushRef="#br0" timeOffset="81750.2964">14695 1700 88,'0'0'118,"0"0"-75,0 0 15,0 0 6,-79 42-38,60-12 19,1 6-7,4 2 9,5-2-21,4 0-10,5-4-5,0-5-5,0-5-4,4-5-2,3-6-2,2-4 2,8-6 2,-1-1-2,5 0 9,3 0 5,-3-8-5,3-9 2,-2-2-3,3-6-4,0 1-4,-3-6 0,0-3 2,-4 0-2,-5-3-1,-5 1 1,-5 2 0,-3-2 2,0 4-2,-2 4 0,-5 4 0,-2 8 2,-4 3-2,-1 6-5,-5 4 4,-1 2-2,1 0 1,0 16 0,5 10-3,1 9-2,8 3 5,5-1 1,0-3 1,3-7 0,12-5 0,7-4 0,-1-3 0,5-6 0,2-5-31,-1-4-80,0 0-154</inkml:trace>
  <inkml:trace contextRef="#ctx1" brushRef="#br0" timeOffset="85954.5656">15144 1482 63,'0'0'81,"0"0"1,0 0 4,0 0-16,0 0-15,0 0-9,0 0-2,0-5-5,0 5-9,0 0-10,0 0-7,0 0-13,0 12-9,-1 15 7,-8 11 2,3 5 0,-2 3 2,1-1-2,2-3 0,1-2 1,3 0-2,1-3 2,0-2-1,0 0 0,0-4-1,0-2 1,0-2-7,0-6-36,0 0-1,1-3-12,-1-6-105,3-4 9</inkml:trace>
  <inkml:trace contextRef="#ctx1" brushRef="#br0" timeOffset="86482.5318">15459 1670 266,'0'0'118,"0"0"-81,0 0 10,0 0 6,0 0-33,0 0-19,-83 48 1,63-13 2,4 0 0,7 0-1,6 0-3,3 0 3,0-7-3,6 1-5,9-8 1,3-6 4,1-5 3,-3-8-3,4-2 0,-2 0 9,1-14-4,2-9 3,-5-3 3,-1-5-7,-6 0-1,-4 2-2,-5 0 7,0 1-8,0 4 0,-8-1-33,-1 2-35,-3 2-72,3 3-158</inkml:trace>
  <inkml:trace contextRef="#ctx1" brushRef="#br0" timeOffset="86954.4978">15680 1620 319,'0'0'105,"0"0"-88,0 0 12,0 0-24,0 0-5,0 0-19,0 0 19,47 41 5,-25-25-5,-2 1 6,1 2-6,-1-2 0,-6-2 0,0-1 2,-2-3 2,-5 2-3,1-1-1,-2-1 1,0-1 3,-3 0-5,-2 2 1,-1 4-2,0-3 1,0 2 2,-12 3 3,-3-3-2,-5 2 7,-6 1-4,-4-2 11,-1-1 0,1-1-13,6-3 0,6-4-3,8 2-25,4 0-75,6-6-90,0-2-26</inkml:trace>
  <inkml:trace contextRef="#ctx1" brushRef="#br0" timeOffset="90321.3863">16211 1804 130,'0'0'145,"0"0"-86,0 0 8,0 0-3,0 0-23,0 0-16,0 0-11,2 0-11,2 0-3,0 0-12,7 0 0,11 0 12,9 6 4,11-1-1,4-5 2,1 0 1,-1 1-6,-7-1-21,-6 0-55,-10 0-74,-13-8-126</inkml:trace>
  <inkml:trace contextRef="#ctx1" brushRef="#br0" timeOffset="90645.9001">16357 1703 160,'0'0'199,"0"0"-141,0 0-32,0 0-26,0 0-3,0 0 3,0 60 20,0-33 9,0 3-7,0-3-6,0-2-16,0 3 7,0-6-7,0 3-3,0-2-92,0-7-96</inkml:trace>
  <inkml:trace contextRef="#ctx1" brushRef="#br0" timeOffset="91221.738">16957 1725 352,'0'0'48,"0"0"-34,0 0 28,0 0 3,0 0-21,-94-7-22,68 24-1,4 1-2,5 6 0,3 0 1,6 1 1,2 3-1,4-2-5,2-2 5,0-2-2,0-6-5,11-4 1,6-5-28,4-3 4,1-4 9,5 0-7,3-11-24,1-7 11,-1-4 41,-7-4 0,-4 3 5,-10 4-2,-6 2 33,-2 10 34,-1 0-13,0 5 22,0 2-43,0 0-36,0 12-14,0 9 8,0 3 6,0-3 2,0-1-2,2-1-2,6-4-2,2-1-20,6-5-27,0-6-28,5-2-62,-1-1-126</inkml:trace>
  <inkml:trace contextRef="#ctx1" brushRef="#br0" timeOffset="94064.4231">17276 1718 81,'0'0'66,"0"0"-35,0 0 13,0 0 8,0 0-33,0 0-18,0 0 16,2 13 14,7-9 8,1-3 0,1 2-12,6-1 1,4-2-20,8 0 3,4 0-6,0-5-3,-4-4-3,-2-1 1,-5-1-25,-10-1-31,-1 0 0,-7-2 13,-4 1 6,0-2 23,0 0 14,0 2 0,-11 5 0,0-2 6,-3 6 4,0 1 13,-6 3-5,-2 0-11,-5 4 4,0 16 9,-1 6-12,4 7-3,3 1 12,3 1 16,7-2-8,4-3-22,7-1-2,0-2 2,6-3-3,12-2 2,6-5 0,6-2 1,7-9 5,9-6 5,2 0-13,4 0-6,-4-9-93,-2-6-126</inkml:trace>
  <inkml:trace contextRef="#ctx1" brushRef="#br0" timeOffset="94872.3771">17694 1417 88,'0'0'216,"0"0"-155,0 0-16,0 0 13,0 0-17,0 0-19,0 0-7,9 0-2,3-3-10,4-3-3,-2-2 3,-1 1-1,-2-2-1,-4 3 0,-1-1-1,-2-3 0,-1 6 0,-1-1-1,-2 2-4,0 3-5,0-1-4,0 1 14,0 0-8,0 0 6,0 3-15,0 15 4,-3 3 12,-3 1 1,3 1 0,3-5-3,0-1 2,0-4-1,0 0 2,0-2 0,0-3-3,9-4-82,1-4-145</inkml:trace>
  <inkml:trace contextRef="#ctx1" brushRef="#br0" timeOffset="95088.3598">17815 1218 281,'0'0'23,"0"0"-23,0 0-28,0 0-86</inkml:trace>
  <inkml:trace contextRef="#ctx1" brushRef="#br0" timeOffset="95600.3259">18097 1217 179,'0'0'88,"0"0"-53,0 0 9,0 0 4,0 0-20,0 0 5,-48-20 15,37 25-39,-5 16-3,0 7-6,-4 5 4,3 5 6,5-3 2,4-4-12,6-4-5,2-4 5,0-2-4,13-3 4,6-6 0,5-3 0,1-6-1,4-3-1,4 0-5,-1-5 1,2-9 0,-5-6 2,-7-1 4,-4-3 0,-9 0 4,-7-2 3,-1 0-1,-1 0-4,0-2-1,0 3-1,-3 2-2,-4 4-32,-5 2-50,0 5-101</inkml:trace>
  <inkml:trace contextRef="#ctx1" brushRef="#br0" timeOffset="96059.8864">18145 1113 130,'0'0'50,"0"0"-36,0 0 2,0 0 7,0 0-7,0 0 40,-14 73-6,2-32 2,3 5-14,2-3 0,1-1-16,-3-4-20,3-6-2,0-6 1,1-3-1,2-4 0,0 0-2,2-6-32,-5-2-29,3-5-26,-1-3-31,1-2-55</inkml:trace>
  <inkml:trace contextRef="#ctx1" brushRef="#br0" timeOffset="98755.4254">18759 1462 39,'0'0'92,"0"0"-32,0 0 3,0 0-6,0 0-8,0 0-24,2-57 13,-5 51-3,-2 0-10,-2 0 3,-2 0-11,-3 1-6,-6 1-10,0 3-1,-6 1 0,1 0 0,1 0 1,2 0 0,3 0-1,7 4-2,-1 5-4,5 7-2,1 7-2,5 4 3,0 6 1,0 1 5,13 3 0,2-3-1,4 0 1,2-3-1,-5 1 2,1-5 0,-7 2 2,-4 0-1,-4-1-1,-2 0-1,0 1-5,-6-5 3,-6-2 2,-3-4 1,-2-5 0,-3-5 0,-4-3 6,2-2-1,0-3 1,3 0 5,4-3-6,2-10 5,5-4-10,4 0-5,2-4-6,2 0-4,0 2-32,0 1-19,6 1-34,9 2-119</inkml:trace>
  <inkml:trace contextRef="#ctx1" brushRef="#br0" timeOffset="99561.9211">18822 1753 262,'0'0'6,"0"0"-3,0 0-3,0 0 4,0 0 4,0 0 14,15 11 0,-3-8 10,0-3-10,4 0-12,-1 0 2,0-5-9,-1-9 7,0-1-4,-2-1-1,0 2-4,-3 2-2,-3 3-3,-1 3 3,-4 4 1,1 1 0,-2 1 2,0 0-2,0 0-4,0 3-18,0 12 22,0 3 0,0 0 2,0-2-2,0-2 0,0-2-3,1-4 2,8-1 1,1-1 0,0-3 0,1-3 1,1 0-2,4 0 1,3-6-8,1-7 7,1-2 1,-1-1 2,-4 3-1,-4 4-1,-4 3 4,-3 3-3,-5 3 20,0 0-8,0 0-13,0 12-8,3 3 8,0 3 0,0-3 1,-1 0-3,-1 0 5,-1-4-6,0-1 3,0-4-1,0-2 1,0-4 1,0 0 6,0 0 6,0-5 13,0-6-25,2-5-1,2-1-11,4-1 5,1 3 6,-2 3 2,-1 6-1,2 3-1,-1 3 0,-1 0-3,3 0 1,0 3-1,1 6 0,1-2-2,-3 3 3,0 0 0,-2-1 2,-3 0-1,0-3-5,-1-3-12,1-1-43,3-2-13,1 0-57</inkml:trace>
  <inkml:trace contextRef="#ctx1" brushRef="#br0" timeOffset="99817.9037">19141 1526 365,'0'0'163,"0"0"-132,0 0-23,0 0-1,0 0 0,0 0-7,-16-7-2,10 7-91,1 0-130</inkml:trace>
  <inkml:trace contextRef="#ctx1" brushRef="#br0" timeOffset="100421.9251">19593 1446 245,'0'0'64,"0"0"-5,0 0 0,0 0-24,-97 16-16,77 11-9,0 8 11,2 4-2,6 0-11,3-3-2,9-3-6,0-4-4,3-5 3,11-5-1,5-6-1,1-5 2,3-3-5,1-5 12,0 0 4,0 0-9,0-13 7,1-7 4,-1-4-5,-4-3-2,-3-2-5,-5-2-2,-5-3-1,-4 1 0,-3-1-1,0-1 0,-8 2 3,-6 3 1,2 4 0,-1 5 1,1 9 3,0 6 7,0 6 7,-2 1-11,-3 25-7,2 9-5,3 6 5,7-1-1,5-2-2,0-5 3,0-3-3,13-6 3,6-6 0,3-1-29,1-11-88,0-6-169</inkml:trace>
  <inkml:trace contextRef="#ctx1" brushRef="#br0" timeOffset="101052.9847">20213 1379 118,'0'0'48,"0"0"-9,0 0 25,0 0-19,0 0-29,0 0-8,-80-17 29,53 42 3,-5 8-18,-1 6-9,-2 6 12,5 0-13,4-1 1,5-7 1,7-2-9,6-5-5,8-5 0,0-4 1,7-5-1,11-4 0,6-1 2,9-7 2,6-4-4,2 0-1,2 0-74,-5-4-80,-5-6-59</inkml:trace>
  <inkml:trace contextRef="#ctx1" brushRef="#br0" timeOffset="101709.2864">20323 1609 268,'0'0'47,"0"0"-20,0 0-13,0 0 14,0 0 4,0 0-9,-51 67 6,50-54-5,1 1-16,0 0-1,0-3-2,0-1-5,4-3-1,5-3 1,0 0 2,0-4-1,3 0 0,-2 0 12,4 0 0,2-5-6,-2-4 4,2-6-11,1-3-7,2-3-5,-2-5-1,-1 2-29,-6 0 30,-3 3-9,-4 6 21,-1 5 4,-2 3 34,0 4-3,0 0-28,0 3 1,0-1-7,0 1-1,0 0-9,0-2-5,6 2-10,2 0 15,2 0 0,-1-1 9,1-1 6,3 0-5,1-2-1,1 1 0,-3-1 0,-3 1 1,1 1-1,-2 2 1,-4 0-1,4 0-2,-2 0-11,3 9 13,-3 6 0,-2 3 0,-2 2 2,-1 1 1,-1 0-1,0 0 0,0-1-2,0-1 0,-12-2 0,-1-4 3,-5-2-2,-3-1-2,4 1-7,3-3-43,3-6-71,6 0-88</inkml:trace>
  <inkml:trace contextRef="#ctx1" brushRef="#br0" timeOffset="102330.2957">20987 1388 244,'0'0'127,"0"0"-23,0 0-24,0 0-45,0 0-18,0 0-14,-93 29-3,74 6 0,0 4-1,6-2 1,6 0 0,0-6-1,7-2 0,0-4 0,0-5 1,3-2 0,8-5-2,5-5 2,1-4 0,5 0 3,3-4-8,3 0 5,5 0-5,1-11 0,2-7 3,-3-5-21,-4-1 8,-2-3 10,-6-4 3,-4-6 2,-7 1 0,-4-1 0,-6 0 0,0 6 8,0-1-2,-6 7 14,-3 3 1,-4 8-7,-2 4-8,-3 9-6,-3 1 0,-3 3-5,0 19-2,5 6 6,5 3-3,7 4 2,5-3 0,2-1-4,0-2 6,11-5 0,7-3 0,3-5-1,6-5-4,3-7-23,1-4-56,0 0-77,-3-4-147</inkml:trace>
  <inkml:trace contextRef="#ctx1" brushRef="#br0" timeOffset="104762.1445">21495 1214 51,'0'0'135,"0"0"-59,0 0 33,0 0-8,0 0-7,0 0-40,5-26-7,-5 26-6,0 0-11,0 0-16,0 0-14,0 0 0,0 1-12,0 25-5,0 14 13,-9 13 3,-3 6 1,-3 2 1,0-3-1,3-5 0,2-6 2,1-7 1,3-4-3,1-4-1,1-4 1,-2-1-8,-3-2-20,2-3 11,-2-3-29,4-9-39,4-4-51,1-6-163</inkml:trace>
  <inkml:trace contextRef="#ctx1" brushRef="#br0" timeOffset="105162.1181">21712 1394 415,'0'0'92,"0"0"-92,0 0-8,0 0-5,0 0 13,-9 104 9,7-71-1,-1-1-3,1-5-4,2-2 1,0-7-1,0 0 0,0-2-2,0-2-20,0-7-93,2-4-140</inkml:trace>
  <inkml:trace contextRef="#ctx1" brushRef="#br0" timeOffset="105641.5708">22047 1312 315,'0'0'53,"0"0"-44,0 0-9,0 0-3,0 0 3,0 0 0,29 50 4,-7-30 3,1 0 10,5-1-5,0-2-10,-2 1 3,-4-1-4,-4-4-1,-5 0 0,-4-2 0,-4-4 0,-2 0-1,-2-4 1,-1 3 1,0 1 0,-3 4-1,-12 1 3,-4 3 12,-5 1-6,-3-1 2,3 2-4,2-2-2,0 0-5,5 0 0,-2-1-50,0 0-92,0-4-139</inkml:trace>
  <inkml:trace contextRef="#ctx1" brushRef="#br0" timeOffset="107822.6127">22696 1494 134,'0'0'173,"0"0"-114,0 0-15,0 0-22,0 0-9,0 0-2,44 12 44,-17-9-10,3 0-27,7-2-9,4 1-6,7-2-3,4 0 0,1 0-1,-7 0-31,-9 0-51,-7 0-17,-12-5-60</inkml:trace>
  <inkml:trace contextRef="#ctx1" brushRef="#br0" timeOffset="108150.9564">22944 1393 207,'0'0'153,"0"0"-105,0 0-20,0 0 10,0 0-30,0 0-8,-9 22 0,4 5 24,-5 5 9,4 0-23,3 1-10,0-5 6,3-1-5,0-4-1,0-3-11,0-4-58,0-4-28,6-4-85</inkml:trace>
  <inkml:trace contextRef="#ctx1" brushRef="#br0" timeOffset="108782.9207">23538 1199 286,'0'0'188,"0"0"-110,0 0-54,0 0-15,0 0-5,0 0-4,-31 95 6,20-48 2,2 2-8,0 0 5,5-3-3,-1-4-2,-1-6 0,0-5 3,3-3-1,-1-6-2,4-2 0,-1-5 1,-1-5-1,2-4 0,-1-4-13,1 0-25,0-2-8,0 0 13,0-8 15,7-7-8,5-5 18,1-1 4,2-3 4,3 0 2,0 2-1,4 2 0,1 6-1,4 5-2,-2 6-1,-1 3-2,-3 0 2,-5 3-3,0 11 0,-5 2 5,-3 1 1,-4 1 0,-2 0-1,-2-1 0,0-4 1,-5-2 0,-10-2 1,-6-2 1,-7 1 4,-2-2-6,-4-1-6,1-3-46,5-2-97</inkml:trace>
  <inkml:trace contextRef="#ctx1" brushRef="#br0" timeOffset="110927.9861">24357 1273 119,'0'0'81,"0"0"-25,0 0-10,0 0-3,0 0-1,0 0-16,0 0-15,-93-35 1,76 35 2,-1 0-4,-3 3-2,-3 13 2,-1 4-8,-1 7-2,-2 8 0,1 5 8,5 1-8,5 1 13,4-6-9,7-3-4,3-2 0,3-5-4,0-3 1,6-2-1,10-2-3,4-2 7,7-3 2,5-5-2,4-5-43,3-2-38,-3-2-118</inkml:trace>
  <inkml:trace contextRef="#ctx1" brushRef="#br0" timeOffset="111732.7714">24394 1552 117,'0'0'17,"0"0"-10,0 0 19,0 0 5,0 0-7,0 0 3,-20 68 0,20-58-7,0 0-9,0 0 1,0-2-1,0 1 3,7-2 1,0 0-3,2-2-9,5 0-3,1-2 0,4 0 13,1-3-5,-1 0-5,0 0-6,-4-6-43,3-8 36,-7-1-1,-1-3 0,-1-3-10,-5 2 14,-2-1 1,-2 2 8,0 1-2,0 4 0,-2 3 0,-2 0 0,-2 6 8,3 1 23,2 1 9,-1 2-26,1 0-8,1 0-6,0 0-3,-2 0-13,2 2 14,0 4 1,0 0-5,0-1 3,6-3 1,7-2 2,1 0 0,2 0 8,-1 0-3,1 0-5,0-7 6,-2-4-6,0-1 0,1-1 0,-2 1 5,0-1-5,-4 3 0,-4 6 6,-2-1 3,-1 5 5,-1 0-14,2 0-2,4 0-17,2 9 1,2 12 17,-4 3 1,1 5 0,-4-1 4,-4-1-3,0-1 0,0-3 3,0-5-4,0-5 0,0-1-2,0-6-2,-7 2 4,-8-4 10,1 1-10,0 0-19,3-5-69,3 0-107</inkml:trace>
  <inkml:trace contextRef="#ctx1" brushRef="#br0" timeOffset="112444.7285">25006 1337 22,'0'0'75,"0"0"-18,0 0 22,0 0-6,0 0-36,0 0 16,-15-3 11,15-1-19,0-1-6,0-1-11,0-1-26,0-3-2,9 2-2,3 0 2,1 0 4,2 4-3,0 1-1,-3 3 0,0 0 0,3 0 0,-3 0 0,0 0 0,-3 0-4,-3 7-14,-5 7-19,-1 4 22,-3 3 15,-14 5 4,-5-2-4,2-3-5,3-2 4,1-2 0,5-2-1,3-3 2,2-2-2,4 0 1,2-3-7,0-3 2,0-1-1,12-1-8,6-2 8,7 0 5,5 0-19,1 0-46,-1-3-66</inkml:trace>
  <inkml:trace contextRef="#ctx1" brushRef="#br0" timeOffset="113140.6845">25516 1315 139,'0'0'65,"0"0"-43,0 0-10,0 0 4,0 0 37,-82 49-18,54-16 15,0 2-32,-1 1-8,8-1 3,6-2-3,9-6 0,6-4-9,0-2 1,0-3-2,12-3 0,6-5 0,0-1 10,5-4-9,2-4 19,0-1 9,-1 0-9,-1 0-1,-1-7-9,-1-5 21,-3-4-6,1-3-8,2-4-12,-2-3-3,1-6-2,-1-2-2,-4-2 2,-3 0-1,-3 0-12,-8 3 11,-1 3-10,0 3-3,-10 6 3,-10 7 5,-2 6 2,0 4 3,4 4 1,-2 0-2,4 5 2,3 15-2,4 5-3,1 4 4,7-1-2,1 1 4,0-4-3,7-4-1,5-2 3,6-4-4,2-7 0,3-1 4,7-6-14,3-1-89,0 0-148</inkml:trace>
  <inkml:trace contextRef="#ctx1" brushRef="#br0" timeOffset="115137.4695">26198 1168 105,'0'0'107,"0"0"-53,0 0 5,0 0-2,0 0-19,0 0-6,0 0 1,1-3 0,-1 3 2,0 0-11,0 0-14,0 0-10,3 0-5,0 13 0,2 15 3,-2 11 4,-1 10-5,-2 5 6,0 3-1,0-2 0,0 1 4,-6-5-4,1-4 1,0-6-3,1-4 0,1-7 1,-1-4-1,1-5 0,1-3 0,-1-3-4,3-1 3,0-7-47,0-2-57,0-5-99</inkml:trace>
  <inkml:trace contextRef="#ctx1" brushRef="#br0" timeOffset="115561.4431">26538 1390 22,'0'0'296,"0"0"-255,0 0-12,0 0 10,0 0-20,0 0-19,0 9-10,0 13 10,-7 6 3,-1 3 5,1 1 0,1-5-8,1-1 0,4-4 4,1-4-3,0-1 1,0-4-2,0-2-16,1-4-58,11-4-76,6-3-72</inkml:trace>
  <inkml:trace contextRef="#ctx1" brushRef="#br0" timeOffset="116048.8042">26848 1349 384,'0'0'98,"0"0"-88,0 0-10,0 0-6,0 0-8,0 0-15,5 17 29,6-2 0,6 1 2,4 2 3,5 2-3,4-2-2,1-1 2,0-2-2,-2-4 5,-4 2-2,0-6 1,-4 3 4,-3-5-6,-3-2 4,-9 0-5,-2-1 3,-4-2 5,0 1-4,0 3 3,0 3-8,-6 5 0,-11 3 3,-5 3 12,-6 1-6,-3-1-1,1 0-7,-4 1 2,-2-3-3,-1-2-34,-1-1-82,1-4-60,3-1-21</inkml:trace>
  <inkml:trace contextRef="#ctx1" brushRef="#br0" timeOffset="118500.9881">27275 1205 10,'0'0'169,"0"0"-79,0 0-10,0 0 6,0 0-16,0 0-33,0 0-6,0 0-9,0 0-3,0 0-9,0 0-6,0 0-3,0 0 0,0 0 0,0 0-1,0 0-4,2 6-7,8 4 9,6 4 2,1 6-1,2 2 2,1 6-2,-1 7 1,2 4 0,-4 3 0,-4 1 0,-3 0-3,-4-1-24,-6 2 7,0-5-7,0-1 9,-12-5 18,-7-5-16,-8 0-12,-3-3 12,-1-4-36,-3 3 14,-1-3-22,3 2-100</inkml:trace>
  <inkml:trace contextRef="#ctx1" brushRef="#br0" timeOffset="133105.8576">1311 1912 5,'0'0'45,"0"0"10,0 0-7,0 0-37,0 0-7,0 0-4,-3-1 2,3 1 12,0 0 25,0 0 2,0 0-1,0 0-2,0 0 3,0 0-14,0 0-14,0 0 0,0 0-10,0 0 4,0 0 15,0 0 4,0 0-9,0 0-12,0 0-3,0 0-2,0 0-6,-6 0 6,-3 3 9,-7 5-3,-2 6-1,-6 3 1,-3 2-5,-6 5 1,-1 2-1,3 0-1,2-4-4,4-2 2,8-8 2,3-2 0,5-5 0,4-2 0,2-2 0,3-1 5,0 0-5,0 0 0,-3 0 1,3 0 1,0 0-2,0 0 2,0 0-1,0 0 0,-3 0-1,-1 0-3,1 2 3,0-2-1,1 2 1,1-2 0,1 0-2,0 0 2,0 0-1,0 0-2,0 0-1,0 0 2,0 0-4,0 2-1,0 6-6,6 4 0,7 6 13,5 2 2,0-1-2,0 2 1,3-3 1,-2 0-2,1-2 0,-1-5 0,-3 3 1,-4-4-1,-1 1 0,-4-4-3,-4 0-18,0-6-11,-3 1-10,0-2 3,0 1 15,0-1-12,0 0-38,0 0-60</inkml:trace>
  <inkml:trace contextRef="#ctx1" brushRef="#br0" timeOffset="137224.5899">762 3825 26,'0'0'31,"0"0"-15,0 0 25,0 0 8,0 0-6,0 0 7,0 0 5,0 0 2,0 0-4,0 0-6,0 0-10,0 0-20,9 0-15,6-3 0,3 0-4,4-3 2,3 2-2,1-1-4,1 1-10,1 0-31,-1 0-19,-3 2-50,-5 1-39</inkml:trace>
  <inkml:trace contextRef="#ctx1" brushRef="#br0" timeOffset="137496.5776">793 3938 38,'0'0'65,"0"0"-54,0 0 59,0 0-10,0 0-17,0 0-4,99 33-16,-71-31-10,-3-1-6,-5 1-7,-2-1-24,-9 1-111</inkml:trace>
  <inkml:trace contextRef="#ctx1" brushRef="#br0" timeOffset="141331.0492">2154 4030 109,'0'0'172,"0"0"-119,0 0-18,0 0 3,0 0 11,0 0-23,0 0-13,0-16-1,0 9 20,-3 1-16,-3-1-6,-4-2 0,-1 1-10,-5 0-2,1 3 1,-3-1-8,-2 1-1,1 4-7,-3 1 8,7 0 3,-3 0 1,3 0-2,6 1 5,-4 11 0,-1 5-2,1 4-8,1 4 9,0 1-4,6 1 0,6 0 1,0-1 5,0-4 2,10-1-2,4-4-2,2-6 1,2-3 2,3-5 1,-3-3-1,3 0 0,1-10-5,0-8-12,-2-5-38,-1 1-10,-7-1 28,-4 1 37,-4 1 1,-4 4 17,0 2 25,0 5-12,0 3 4,0 4 10,0 2 0,0 1-39,3 0-6,6 13-30,2 8 28,2 3 2,2 1 1,3-3 0,-3-2 2,4-4-1,2-2-2,-3-3-28,1-4-68,-5-6-111</inkml:trace>
  <inkml:trace contextRef="#ctx1" brushRef="#br0" timeOffset="141835.1505">1714 3796 137,'0'0'210,"0"0"-141,0 0-29,0 0 13,0 0-11,0 0-42,-2 38 4,2 0-4,0 7 27,0 0-21,0 2-4,0-3 1,-1-1-3,-5-2 2,3-5-1,0-3-1,0-5-2,3 0-6,-3-3-59,0-1-25,0 0-47,-3-4-82</inkml:trace>
  <inkml:trace contextRef="#ctx1" brushRef="#br0" timeOffset="142395.1186">2400 3739 34,'0'0'202,"0"0"-139,0 0-15,0 0-40,0 0 5,0 0-13,0 104 51,0-57-7,0-2-8,0-4-16,2-2-17,1-3 1,-2-2-4,1 1 2,-1 0-2,-1-2 1,0-2-1,0-3 6,0-6-6,0-1-27,0-4-23,0-5-36,0-4-41,0-7-77</inkml:trace>
  <inkml:trace contextRef="#ctx1" brushRef="#br0" timeOffset="143005.6639">2585 3575 59,'0'0'107,"0"0"-66,0 0-6,0 0 27,0 0 2,0 0-31,39-27-6,-26 27-12,1 2-15,2 13-2,-4 4-7,-3 6 1,-4 3 8,-5 2 0,0 1 2,-9-2-4,-8-5-6,1-4-1,2-3 9,4-7 1,4-2 1,0-3 5,6-2-7,0-1 0,0 1-21,0 2 15,6-4 6,12-1 7,3 0 3,6 0 0,-2 0-10,2 0-2,-8 0-9,-2 0-43,-4 0-80,-6 0-76</inkml:trace>
  <inkml:trace contextRef="#ctx1" brushRef="#br0" timeOffset="145157.2129">3209 3822 143,'0'0'150,"0"0"-84,0 0 25,0 0-12,0 0-46,0 0-19,0 0-5,-39-71 1,30 67 16,-6 0-17,-3 0-9,-3 3 0,-4 1 0,-2 0 0,-1 0 2,5 5-3,1 6 1,3 6-2,5 2-5,1 9 1,7 2-4,6 2-6,0 4 15,9-4 1,22 0-1,9-3-4,4-2 5,2-2-1,-6-1-5,-4-1 4,-11 1-3,-11-1 4,-4-2-5,-10-3-2,0-1 3,-16-5 3,-8-1-6,-3-1 8,-3-4 5,-4-3-5,5-3 8,1 0-2,3 0 1,1-11-7,2-2-2,5-1-3,1-1-7,10 2-9,1-2-46,2 1-120</inkml:trace>
  <inkml:trace contextRef="#ctx1" brushRef="#br0" timeOffset="145963.6759">3337 4102 56,'0'0'78,"0"0"-65,0 0 6,0 0 16,0 0-19,94-17-9,-76 11 1,0-2 2,-5-2 21,-2 3-5,-4-2-18,-1 3-2,-6 3 0,0 3 35,0 0 2,0 0-25,0 0-18,0 0-11,0 4-9,0 9 18,-3 0 1,0 0-2,3 1 0,0 0 0,0-1 1,0-1-3,0 0-4,0-3 5,3-1 2,6-4-2,2-2 4,2-2 3,5 0 1,3-2 1,1-8-5,3-5-4,-5-2-13,4 4 6,-5 1 11,-5 3 1,-5 4-1,1 3 7,-1 2 0,-3 0-7,7 0-2,-5 7-3,-1 2 3,-2 3 1,-2-1 1,-3 2 1,0-3-1,0-1 0,0-3 13,0-4-2,0-1 2,-2-1-10,2 0 2,0 0 4,0 0 2,0 0 2,0-10 3,2-7-16,8 1 0,2-3 0,0 3 0,0 4 0,0 3 1,0 4-1,-2 5 0,1 0-9,2 0-8,-2 8 17,-1 3 0,0 1 0,-2-1-1,-2-1-5,0 0-29,0-2 9,0-2-4,0-2 4,0-2-146</inkml:trace>
  <inkml:trace contextRef="#ctx1" brushRef="#br0" timeOffset="146251.9993">3562 3747 331,'0'0'0,"0"0"-16,0 0-57,0 0 29,0 0-124</inkml:trace>
  <inkml:trace contextRef="#ctx1" brushRef="#br0" timeOffset="146799.4281">3959 3661 423,'0'0'40,"0"0"-40,0 0 10,0 0-2,0 0 4,0 0-7,61-31 9,-46 31-6,-4 1-8,5 16-4,-5 5 0,-5 5 4,-1 5 0,-5 1 0,0 3 0,-13-4 0,-9-5-50,7-4-6,-1-10 16,5-3 29,5-7 6,6-1 1,0-2 1,0 0 0,0 0-10,17 0 9,3 0 4,4-2-2,3-2-4,3 1 0,-2-2-55,-4 2-65</inkml:trace>
  <inkml:trace contextRef="#ctx1" brushRef="#br0" timeOffset="147451.3809">4474 3748 260,'0'0'86,"0"0"-30,0 0 56,0 0-47,0 0-35,0 0-26,-81-19-2,44 40 0,3 9 8,3 6-8,6 5-2,6 1-4,6-3 0,10-6 1,3-3 2,0-4-3,0-5 4,13-2-3,-1-4 3,3-2-1,0-6 2,9-6-2,6-1 2,1 0 2,11-16 2,1-5-5,-4-5 0,-5 0-2,-4-5-5,-5 0 7,-8-2 0,-2-1 1,-8 0 2,-4-3 2,-3 1-2,0 4 14,-3 4-2,-9 6 2,2 7-2,1 7 1,-2 2-16,-5 6-7,-1 0 2,-3 18 4,-1 11-12,6 5 8,6 4-6,3-3 9,6-1-7,0-7 7,7-3-1,11-7-4,6-3 3,3-8-25,4-4-21,2-2-93,-3 0-118</inkml:trace>
  <inkml:trace contextRef="#ctx1" brushRef="#br0" timeOffset="151162.4754">5160 3891 48,'0'0'145,"0"0"-84,0 0-16,0 0 5,0 0-14,0 0-21,0 0-12,14 8 8,3-5 24,8-2 21,3 1-32,5-1-13,4-1-7,5 0-4,1 0 1,3 0-1,-4 0-5,-6 0-67,-8 0-45,-10 0-84</inkml:trace>
  <inkml:trace contextRef="#ctx1" brushRef="#br0" timeOffset="151456.1636">5363 3800 191,'0'0'186,"0"0"-186,0 0-3,0 0 3,0 0 17,-4 80 9,1-55-9,3-3-11,0 3-6,0-3 0,0 0-1,0-3-94,4-2-114</inkml:trace>
  <inkml:trace contextRef="#ctx1" brushRef="#br0" timeOffset="152009.4663">6005 3864 323,'0'0'94,"0"0"-83,0 0 23,0 0 11,0 0-13,-91-23-18,67 27-13,-1 17-2,-7 9 1,1 4 0,1 2 0,10-1-5,7-3 5,10-4-14,3-4 2,2-4 11,17-4-5,3-6 5,5-7-2,4-3-9,4-2-17,2-19-34,-1-5-26,-5-2 63,-5-1 26,-10 4 13,-7 4 42,-6 5 11,-3 9 46,0 3-28,0 4-36,0 0-34,0 0-14,3 3-17,3 12 3,3 1 14,3 2-2,1-3-5,2-1-14,6-4-21,3-3-25,0-6-44,1-1-69</inkml:trace>
  <inkml:trace contextRef="#ctx1" brushRef="#br0" timeOffset="152475.3203">6460 3595 378,'0'0'80,"0"0"-10,0 0-11,0 0-57,0 0-2,0 0-6,-18 51 6,1-22 3,-2-2-2,1-2 6,3 1-7,-4-7-1,7 1-27,-3-3-62,0-5-102,4-3-91</inkml:trace>
  <inkml:trace contextRef="#ctx1" brushRef="#br0" timeOffset="152746.7599">6293 3617 50,'0'0'75,"0"0"-5,0 0-26,38 91-10,-27-67-13,-1-2-8,2-1-3,-3-1-10,2-5 0,-3-3-18,-3-3-88,-2-6-87</inkml:trace>
  <inkml:trace contextRef="#ctx1" brushRef="#br0" timeOffset="152967.6355">6263 3759 174,'0'0'166,"0"0"-166,0 0-4,0 0 4,0 0 15,0 0 4,106 12-8,-72-9-7,2-3-4,-5 0-8,-1 0-68,-2 0-50</inkml:trace>
  <inkml:trace contextRef="#ctx1" brushRef="#br0" timeOffset="153609.8959">6755 3610 374,'0'0'206,"0"0"-155,0 0-39,0 0-12,0 0-4,0 0-15,0 83 19,0-35 2,0 1-2,-3 2 1,0-10-1,-3-3 0,2-6 1,2-5-1,-1-3 0,0-5 4,3-4-8,0-4 2,0-5 2,0-4-5,0-2-8,0 0 6,0 0 6,0-16 1,8-6 0,4-5 0,4-2 0,-1 2 0,3 1 3,0 7-3,6 4-2,-2 4-7,0 7 1,-1 4 2,-3 0-1,-1 7-6,-4 11 1,-4 3 11,-1-1-9,-3-1 8,-5-2 1,0-2 0,0 0-2,0-1 3,-13-2 0,-2-2 2,-4-1 13,-5 2-2,-1-3-13,0-3-12,-6-2-76,4-3-212</inkml:trace>
  <inkml:trace contextRef="#ctx1" brushRef="#br0" timeOffset="157685.9181">7610 3878 84,'0'0'149,"0"0"-128,0 0 5,0 0 9,0 0-14,0 0-14,0 0 1,0 9 4,8-8 3,2 4 16,3-2-8,5 0-20,5-1 2,4-2-2,4 0 1,3 0-4,-4 0 2,-5 0-2,-7 0 1,-6-3-1,-4-4 3,-4-2 5,-3-1 7,-1-4-13,0 1 3,0-2 0,0-1 1,-7 0 1,-3 1-7,-8 0 2,1 3-4,-8 2 2,1 2-7,-7 6-2,1 2 0,-6 0 9,0 20 6,-1 6-3,6 5 13,4 8-8,6 3-5,9 1 7,7-1-6,5-4 12,3-6-7,20-3-5,8-7 7,11-2-11,6-8 3,6-6 5,-2-6-8,-2 0 0,1-9-52,-2-10 0,-4-4-242</inkml:trace>
  <inkml:trace contextRef="#ctx1" brushRef="#br0" timeOffset="158205.8814">8022 3461 166,'0'0'181,"0"0"-118,0 0-5,0 0-33,0 0-25,0 0-1,27 24 1,-8-16 3,8-1 0,0 2 1,1-3-4,2 0-2,-2-3-45,1-3-120</inkml:trace>
  <inkml:trace contextRef="#ctx1" brushRef="#br0" timeOffset="158605.8579">8483 3470 191,'0'0'34,"0"0"-20,0 0-11,0 0 29,0 0-11,0 0-1,91-18-9,-73 9-9,-8 2 6,-5-2 18,-1 5 18,-4-2 16,0 5-17,0-1-7,0 2-36,0 0-4,0 8-12,-7 8 16,-1 7 0,2-1-1,2-1-1,2-1 1,2-2 1,0-3-1,0-2 0,0-5-4,2 0-29,7-2-26,0-6-42,2 0-96</inkml:trace>
  <inkml:trace contextRef="#ctx1" brushRef="#br0" timeOffset="158813.8428">8620 3300 251,'0'0'181,"0"0"-159,0 0-21,0 0-1,0 0-2,0 0-44,0-3-149</inkml:trace>
  <inkml:trace contextRef="#ctx1" brushRef="#br0" timeOffset="159335.9217">8888 3324 250,'0'0'119,"0"0"-104,0 0-4,0 0 0,0 0 24,0 0 7,-68 10-20,53 8-20,-3 8-2,3 4 4,6 0-4,5 0-4,4 1 2,0-8-2,4 2 2,10-7 1,3-5-1,2-2-1,6-7 2,3-4 1,2 0 14,1-2-14,-4-14-5,0-2 2,-4-6 3,-3-3 1,0 0 9,-8-2-10,-5 1 5,-4-1 5,-3 1 11,0-3 3,0 3-19,-9 3-5,-1 2-7,-2 8-58,-2 7-68,-2 6-144</inkml:trace>
  <inkml:trace contextRef="#ctx1" brushRef="#br0" timeOffset="159767.8947">9001 3128 151,'0'0'154,"0"0"-133,0 0-19,0 0 7,0 0-6,0 0 22,-14 121 32,6-67-7,-3 3-28,0-3-9,-2-4 1,1-3-11,-2-5-1,3-4-1,3-6-1,2-4-1,1-6-9,1-8 7,3-7-69,1-4-63,0-3-55</inkml:trace>
  <inkml:trace contextRef="#ctx1" brushRef="#br0" timeOffset="162398.1278">9627 3548 156,'0'0'63,"0"0"-14,0 0 16,0 0 6,0 0-13,0 0-12,-13-69-12,2 60-14,2 0 3,-4 0-6,-2 4-15,-3-1-2,-1 6-3,1 0 3,-3 0 1,-1 2 0,0 14-1,3 5-2,4 6-3,3 9 4,8 4-7,4 7 6,0 0-6,9 2 6,12-4 2,1-5 0,2-2-1,-3-6 0,0-5 1,-8-5 0,-1-2-1,-9-5 1,-3 0-5,0-3-3,0 0 1,-18-1 6,-7-1 1,-2-3 4,-7-3 3,-2-3-6,3-1 1,0 0-2,5 0 0,1-7-3,7-1 2,4 0-5,4-2-14,8-2-67,4-6-124</inkml:trace>
  <inkml:trace contextRef="#ctx1" brushRef="#br0" timeOffset="163238.0784">9684 3863 104,'0'0'82,"0"0"-82,0 0 0,0 0 7,0 0 19,0 0 12,55 7 24,-33-7-18,5 0-25,0-10-14,-4-2 2,-3-2-6,-5 2 7,-6 0-3,-4 3 2,-4 3 12,-1 1 8,0 3 20,0 0-40,0 2-4,0 0-3,0 0-11,0 3-34,0 12 16,0 3 29,-1 1 0,1-2-4,0 0 4,0-4-1,0 1 0,3-5 1,3-3-4,-2-3 2,3-1 2,-2-2-1,6 0 1,3 0 0,3-5 0,2-4-1,-1-1 1,3-1 0,-3 2 1,-2 0-1,1 3 1,-7 3-1,-2 1 1,-1 2 11,-3 0-12,1 5-8,-2 8 5,2 2 3,-2 0-1,-2-1 1,1-4 4,-2 0-3,1-5-1,-1-2 1,2-3 0,-2 0 0,1 0 2,3 0 5,1-5 1,2-11-9,4-3 0,-1-2-1,-1 0 1,0 4 1,-3 7-1,3 2 3,-3 5-4,0 3 1,2 0-10,0 0 4,-2 2 5,2 10-4,-4 1 4,1 2 1,-2-1 0,3 0 1,-3 0 1,1 0-2,1-2-8,1-3-10,-2-3-28,-1-4-130,0-2-8</inkml:trace>
  <inkml:trace contextRef="#ctx1" brushRef="#br0" timeOffset="163470.0583">10067 3578 450,'0'0'16,"0"0"-16,0 0-23,0 0 1,0 0-52,0 0-43,-37 11-38</inkml:trace>
  <inkml:trace contextRef="#ctx1" brushRef="#br0" timeOffset="164062.0215">10561 3518 321,'0'0'49,"0"0"-6,0 0 6,0 0-28,0 0-18,-96 29 3,76 7-6,-1 8-3,6 1 2,4-1-1,6-1 1,5-6 2,0-3-2,4-7 1,6-6 0,4-5 1,2-2-1,1-5 0,5-6 2,3-3 1,4 0 6,-1-12-3,5-11 0,-2-2-6,-1-8-3,0-5-7,-8-4 3,-7-2-3,-6-1-3,-6 1 10,-3 5 3,0 5 0,-4 8 4,-10 8 41,1 7 2,-1 7-2,-5 4-28,2 3-17,0 19-6,3 7-2,4 6 1,7-1 5,3-4 0,0-1 2,12-8-11,6-3-8,6-5-15,2-4-15,4-9-49,0 0-134</inkml:trace>
  <inkml:trace contextRef="#ctx1" brushRef="#br0" timeOffset="164605.9943">11296 3464 287,'0'0'31,"0"0"-4,0 0 7,0 0-6,0 0 8,-95-14-4,71 23-12,-3 15-15,-1 10 7,0 6 5,1 4-2,9-2-12,2-1-2,5-2 3,8-6-3,3-4-1,0-4 0,12-4-5,9-3 5,6-4 0,4-7-1,6-4-25,5-3-72,1-1-76</inkml:trace>
  <inkml:trace contextRef="#ctx1" brushRef="#br0" timeOffset="165202.1366">11359 3727 275,'0'0'30,"0"0"-28,0 0 34,0 0-2,-21 82-21,21-70 5,8-1 2,4-1-6,0-3-6,2 1-4,-1-5 2,1-1 0,3-2-6,1 0-10,1 0-5,2-7-31,0-6-19,-5-5 10,1-2 51,-4-4 4,-5 0 0,-3 1 0,-3 2 21,-2 5 29,0 2-24,0 5-20,0 5-6,0 1-2,0 3 2,0 0 2,0-2-2,0-1-23,6 0 17,5-4 4,0-1 3,3 3-1,-4 0 3,4-1-3,-4 2 0,-1 0 2,4 1 7,-2 0-1,2 0-6,-1 2 0,-1 1-1,4 0-1,-5 5 0,2 15 0,-3 2 1,-6 3 2,3 1 7,-6-4 3,0-1 4,0-3-9,0-3-1,-9-3 5,3-3 0,-3-2-5,3 1-5,2-3-2,-1-4-1,2-1-90,-1 0-95</inkml:trace>
  <inkml:trace contextRef="#ctx1" brushRef="#br0" timeOffset="165738.2259">12071 3458 268,'0'0'91,"0"0"-9,0 0-53,0 0-29,-82 6-1,59 27 1,1 8 1,6 4 8,5 0 3,8-6-11,2-4-2,1-7-1,0-4-1,4-4 3,8-5 1,6-6-1,3-4-1,0-5 0,4 0 1,4-8 17,-3-10 0,1-6-16,-3-4 10,-1-4-2,-3-6-9,-2-1 6,-3-5 0,-7-1-9,-4 1 7,-4 2-1,0 7 2,0 9 2,-6 6 8,-6 12-4,-6 8 1,0 2-12,-4 25 0,4 9-4,5 5-2,5 0 5,7-4-5,1-3-4,0-8-25,9-2-33,6-9-29,1-9-69</inkml:trace>
  <inkml:trace contextRef="#ctx1" brushRef="#br0" timeOffset="166346.4308">11543 3667 48,'0'0'156,"0"0"-71,0 0 3,0 0-15,0 0-36,0 0-22,-3 6 5,3-6-6,0 0-8,0 0-4,0 0 7,1 0 10,13-1 5,3-5-24,3-1-1,2 3 0,1 0-18,0 1-18,2 0-40,-3-1-79,-6 0-123</inkml:trace>
  <inkml:trace contextRef="#ctx1" brushRef="#br0" timeOffset="167642.3393">12580 3645 389,'0'0'91,"0"0"-49,0 0-6,0 0-36,0 0-3,0 0 3,38 4 0,-5 2 7,5 0-3,5-3-2,0-1 2,3-2-4,-1 0-76,-12 0-52,-8 0-129</inkml:trace>
  <inkml:trace contextRef="#ctx1" brushRef="#br0" timeOffset="167922.3239">12742 3507 244,'0'0'60,"0"0"-58,0 0 7,-25 91 22,22-59-5,0 1-15,3-5-10,0-1 5,0-2-4,0-4-2,0 0-9,0-6-127,0-6-85</inkml:trace>
  <inkml:trace contextRef="#ctx1" brushRef="#br0" timeOffset="168435.7303">13324 3552 73,'0'0'77,"0"0"-20,0 0 2,0 0-11,-80 9-26,54 14 17,1 5 7,1 5-25,0-1 10,5-1-16,7-4-15,6-5-12,6-2 8,0-4 0,3-2 4,13-3-2,2-5 4,2-5 2,5-1 0,5 0-4,1-15-21,2-9-7,-2-3 18,-4-3-26,-3-1 31,-5 5 5,-8 8 7,-5 4-3,-5 9 69,-1 5-11,0 0-62,0 6-6,0 17 2,-6 4 0,5-2 1,1-2-11,0-3-5,6-4-1,10-5-18,4-5-38,5-6-112</inkml:trace>
  <inkml:trace contextRef="#ctx1" brushRef="#br0" timeOffset="168987.6961">13754 3341 282,'0'0'142,"0"0"-71,0 0-18,0 0-19,0 0-34,0 0-5,-11 31-5,1 19 9,-2 7 1,-1 2 8,2-4-2,-2-7-1,4-8 2,1-6-7,2-5 0,-1-5 0,7-4 3,0-5-6,0-7 6,0-3-3,0-5 0,0 0-8,3-3-5,9-15 13,0-6-15,-1-1-9,0-1 23,0 0 1,2 4 0,2 2-2,1 5-2,2 5-4,-2 6-14,0 4 11,0 0 2,-1 10 3,1 8 1,-1 6 4,-2-2 0,-3 1-4,-6-2-3,-4-5 5,0-4-5,0-1 8,0-2 0,-14-2 19,-8 0 6,-8-3-11,-4-2-14,0-1-8,-2-1-38,4 0-90,6 0-173</inkml:trace>
  <inkml:trace contextRef="#ctx1" brushRef="#br0" timeOffset="169595.6558">14250 3250 222,'0'0'89,"0"0"-64,0 0-5,0 0-18,0 0-1,-46 98 0,33-60 35,0-1-10,2-5-15,2-4-7,0 0-2,3-6-1,0-2-1,2-3-4,1-9-44,0 0-60,1-7-85</inkml:trace>
  <inkml:trace contextRef="#ctx1" brushRef="#br0" timeOffset="169875.6396">14140 3291 109,'0'0'52,"0"0"-50,0 0 13,0 0 25,24 90 5,-18-67-8,-1-1-22,1-4-11,-1 0 2,0-1-5,-1-2 3,-1 0-4,-1-3 0,-1-3-48,-1-6-85</inkml:trace>
  <inkml:trace contextRef="#ctx1" brushRef="#br0" timeOffset="170107.6222">14070 3414 76,'0'0'62,"0"0"-56,0 0 39,0 0-27,96 18-9,-67-18-7,4 0 6,2 0-5,-4 0-6,-3 0-1,-6 0-86</inkml:trace>
  <inkml:trace contextRef="#ctx1" brushRef="#br0" timeOffset="173379.7676">14665 3645 1,'0'0'48,"0"0"15,0 0 3,0 0-26,0 0 2,0 0-1,68 30 4,-49-30-6,0 0-3,-2-3-10,2-8-3,-2-1-14,-1-2-6,-3 1-2,-1-2 3,-4 0-3,-5-2 3,-3 3-2,0 1-2,0 1 0,-9 1-8,-9 3-3,-3 6 6,-5 2 5,-2 0-7,-2 5 14,0 11-11,4 7 6,-1 4-2,5 4 6,3 1 5,5 0-9,8-2 10,6-3-8,0-1 2,14-4-2,9-2 1,10-5-5,5-4 0,3-2 0,2-8-18,3-1-82,-1-1-34</inkml:trace>
  <inkml:trace contextRef="#ctx1" brushRef="#br0" timeOffset="173907.7331">15156 3325 268,'0'0'15,"0"0"-10,0 0-5,0 0 7,0 0-3,0 0 9,21 11 44,-4-11-25,2 0-24,0-6-4,-4-6 0,-4-2 6,-3-1-5,-3 3-2,-3 3 2,-2 5-5,0 2 1,0 2-1,0 0-6,-4 10-6,-6 13 10,3 3 1,2 2-3,4 0-2,1-1 4,0-5 0,4-2 0,8-4 1,0-6-60,-1-7-137</inkml:trace>
  <inkml:trace contextRef="#ctx1" brushRef="#br0" timeOffset="174105.2452">15280 3077 351,'0'0'43,"0"0"-43,0 0-60,0 0-85</inkml:trace>
  <inkml:trace contextRef="#ctx1" brushRef="#br0" timeOffset="174593.2155">15613 3106 208,'0'0'116,"0"0"-91,0 0 7,0 0-7,-84 18-23,65 12 6,-1 6-8,4 9 3,1-3 15,4-1-7,4-5 0,7-6-11,0-3-12,15-2 2,13-6 10,7-7 11,8-3 0,6-7-11,-2-2 8,-1 0-8,-6-8 0,-7-13-13,-5-3-8,-9-5 14,-8-2-2,-6-3 9,-5 0 4,0-4 2,-6 1 0,-8 1 2,-2 1-8,-2 8-4,-2 4-24,0 8-34,0 6-71</inkml:trace>
  <inkml:trace contextRef="#ctx1" brushRef="#br0" timeOffset="175017.1883">15740 2907 279,'0'0'102,"0"0"-102,0 0-11,0 0 11,-24 78 27,15-32 4,-2 3 0,4 8 10,-1 3-14,-1-4-16,2-5-10,-5-7 2,0-6 1,-3-1-4,2-3 0,2-6 0,1-4-5,5-6-68,4-6-29,1-4-121</inkml:trace>
  <inkml:trace contextRef="#ctx1" brushRef="#br0" timeOffset="176226.3928">16334 3251 104,'0'0'125,"0"0"-67,0 0-5,0 0 10,0 0-12,0 0-3,-26-82-19,17 74 7,2 2-15,-4 2-5,-2 0-16,-4 4-3,-5 0 3,0 0 3,-2 8-3,3 12-2,1 7 1,4 9-6,1 5 1,3 3 4,3-1-1,9-3 3,0 1-1,6-5-8,11 1 8,3-5 2,1-4-1,-1-1 1,-3-4-1,-4-4 3,-3-1-3,-3-1 2,-4-4-6,-1 1 8,-2-4-7,0-2 6,0-2-5,-3-3 4,-9-2 5,-1-1 14,-8 0 1,-2 0-13,-2 0-8,-4-1-1,3-7 0,2-1-17,7 0-9,4-3-7,7-3-6,6-1-100,0-2-112</inkml:trace>
  <inkml:trace contextRef="#ctx1" brushRef="#br0" timeOffset="177085.9186">16408 3560 185,'0'0'158,"0"0"-157,0 0-1,0 0-7,0 0-3,0 0 9,3 26 1,7-23 12,5-1 12,0-2-4,1 0-5,4 0-8,-1-10-3,2-1 4,-3-3-4,-3 1-4,-4 2 0,-7 1 7,-2 3 0,-2 3 0,0 2 25,0 2 7,0 0-4,0 0-35,0 0-3,0 18-23,0 7 20,0 4 6,0-1 0,0-2 0,0-3 0,0-4-1,3 0 1,2-7-2,1-6-2,2-2-3,2-4-15,2 0 9,0-3 6,3-10-9,-3-4-11,3-2 17,0-2 8,0-1 2,1 4 5,2 4-5,-1 3 1,-1 3-2,-3 6 1,1 2-2,-2 0-1,-3 8-6,0 9 2,-4 0 7,0 1 2,-5 1-2,0-2 0,0 1 7,0-5-1,-3-1-2,-4-3 1,2-6-1,5 1 0,0-4 5,0 0 13,0 0 23,0-9-10,0-9-35,3-5-8,17-4-6,0-4 1,7 5 1,-4 6 6,-2 8-4,-6 7 8,-5 5 0,-4 0-12,-2 14 9,3 2 0,-3 2 5,0 0 2,1-1 0,-4-2 0,4-3-2,-2-3 2,1-3 1,2-4-3,3-2-25,2 0-58,-2 0-103</inkml:trace>
  <inkml:trace contextRef="#ctx1" brushRef="#br0" timeOffset="177325.8973">16735 3292 494,'0'0'40,"0"0"-40,0 0-6,0 0-22,0 0-77,0 0-136</inkml:trace>
  <inkml:trace contextRef="#ctx1" brushRef="#br0" timeOffset="177949.8592">17309 3220 242,'0'0'62,"0"0"-58,0 0 2,0 0 10,-91 36 0,69 0-11,4 8 14,3 3-5,6-4-14,6-2 4,3-5-4,0-4 0,6-6-7,13-4 4,1-4 3,4-6 0,2-6 0,4-6 4,0 0-4,0 0 24,-5-10-21,-7-3 7,0-5 25,-7-1 17,-1-5-12,-3-4-23,-1-1-4,-1-5 10,0-2-18,-2-3 4,-3-3-9,0 0-2,0 4 2,0 5 5,-11 10-3,-4 5 9,-1 11-11,-4 7 3,2 0-3,0 15-7,2 15 5,1 8-1,8 1 3,5 0-3,2-6 3,0-3-4,15-4-3,7-4-25,10-3-56,1-9-32,-2-5-214</inkml:trace>
  <inkml:trace contextRef="#ctx1" brushRef="#br0" timeOffset="178501.8262">17964 3124 251,'0'0'85,"0"0"-43,0 0 10,0 0 27,-79 7-34,52 19-36,-1 8-6,2 10-1,3 4-2,3 0 0,4 1 0,2-7 8,8-6-7,2-3 1,4-6-4,0-4 2,4-4-2,10-2-3,5-5 1,4-2 3,3-2-12,3-2-61,-5-3-89,-2-2-152</inkml:trace>
  <inkml:trace contextRef="#ctx1" brushRef="#br0" timeOffset="179173.7793">18034 3494 125,'0'0'144,"0"0"-124,0 0-13,0 0 29,0 0 2,0 0-27,-54 60-1,51-42 8,3-1 1,0-1-18,0-2 0,0-5 3,0-3-4,8 0-1,1-3 0,3 2 2,-2-5 7,4 0 1,2 0 4,2-8-10,-2-10-3,-1-5 0,-3-1-14,-1 2 3,-4 1-3,-7 1 14,0 4-5,0 2 5,0 4 0,0 3 2,-3 3 3,2 0 5,1 4-7,0 0-3,0 0-7,0 0-9,5 0 14,8 1 2,0 2-7,3-2 3,1-1 4,-1 0 0,5 0 1,-3-5 6,1-9 0,2-4-6,-4 1 4,0-3 2,-1 1 0,-2 2 10,-2 1-7,-2 7 3,-6 2 1,-1 3 2,-3 4 26,0 0-42,0 8-11,0 16 1,0 5 10,0 0 7,0 1-6,0-4 0,0 3 0,0-5-1,0 0 2,0-6-2,0-1 0,-3-5-2,-8-3 1,1-2-8,-5-2-48,3-3-53,3-2-42</inkml:trace>
  <inkml:trace contextRef="#ctx1" brushRef="#br0" timeOffset="179789.7457">18767 3187 163,'0'0'69,"0"0"-7,0 0-19,0 0-36,0 0-5,0 0 4,-81 15-2,62 21 14,1 7 12,-2 0-2,6-1-10,0-7-8,5-2-4,4-3-4,5-4-2,0-5 0,0-5 4,5-4-4,7-6 0,7-4 0,1-2 2,4 0 11,4-5-13,0-12-5,1-5-4,-4-3 4,-4-1-8,-5 0 6,-3 1 6,-5-1 2,-6-1 0,-2-1 0,0-1 5,0-1 10,-3 0 10,-6 4-21,1 4 0,-1 5-4,-2 8-1,-3 4-1,-5 5-5,-2 0 0,-2 11 6,4 12-2,6 6-4,6 6 1,7-2 2,0 0 1,3-3-3,17-4 2,7-3 3,3-7-1,1-4-1,-1-6-18,1-6-61,-2 0-84</inkml:trace>
  <inkml:trace contextRef="#ctx1" brushRef="#br0" timeOffset="182195.5141">19167 3417 184,'0'0'134,"0"0"-71,0 0 22,0 0 1,0 0-37,0 0-12,0 9-4,0-9-9,1 1-16,-1-1-8,4 2-2,2 0-9,10 3-4,10-3 14,13 3 1,10-5-19,3 0-19,-1 0-40,-2 0-61,-10 0-116</inkml:trace>
  <inkml:trace contextRef="#ctx1" brushRef="#br0" timeOffset="182490.1913">19385 3295 200,'0'0'57,"0"0"-52,0 0 48,-20 83-2,15-57 2,5-1-40,0 0-11,0 0-2,0-3 0,0-2-2,8 1-1,-4-3-81,-1-3-80</inkml:trace>
  <inkml:trace contextRef="#ctx1" brushRef="#br0" timeOffset="182970.1629">20047 3136 455,'0'0'76,"0"0"-66,0 0-10,0 0-5,0 0-15,0 95 20,0-49 20,0 1-9,0-4-3,-2-2 4,1-3-7,-1-2-3,2-3 0,0-3-1,0-3-1,0 0 0,0-4-52,0-4-33,3-5-94,5-6-62</inkml:trace>
  <inkml:trace contextRef="#ctx1" brushRef="#br0" timeOffset="183546.1243">20415 3191 409,'0'0'84,"0"0"-49,0 0-11,0 0-24,0 0-8,-4 91 8,-5-40 17,0-4-15,3-4 3,0-4 0,4-1-4,1-6 0,1-5 0,0-6 0,-2-6-1,2-3 2,0-5-1,0-4-1,0-3-5,0 0-4,0 0 5,0-7-4,5-8-11,7-3 16,0-3 2,1 0-1,2 1 2,2 4-4,-1 7 3,-3 4-2,1 5-3,1 0 0,0 14-2,4 9 2,-3 2 6,-4-1 0,1-3 1,-6-1-1,-1-4-5,-6-4 1,0-1 3,0-4-3,-20-1 4,-3-1 9,-6-1 11,4-2-9,-2-2-8,3 0-3,3 0-29,5-14-57,0-1-88</inkml:trace>
  <inkml:trace contextRef="#ctx1" brushRef="#br0" timeOffset="184018.0948">20872 3127 357,'0'0'157,"0"0"-101,0 0-38,0 0-18,0 0-3,0 0 3,-18 122 4,13-68 3,1-3-6,1-1 3,-2-5-3,1-4 1,1-4 0,2-4-2,-2-2 0,1-6 0,1-1 0,-1-3 1,-1-3-1,2-3-32,-1-6-78,2-3-112</inkml:trace>
  <inkml:trace contextRef="#ctx1" brushRef="#br0" timeOffset="184780.9643">21128 3059 130,'0'0'115,"0"0"-73,0 0 40,0 0-22,0 0-23,0 0-23,36-65 12,-24 59-20,-1 1 0,1 4-5,-2 1 1,0 0-2,1 0-3,-1 15-6,-2 6 6,-4 5 2,-4 4 1,0 5-2,-6-4 0,-13-2-7,-1-7-11,0-5-10,2-2 10,4-3 14,2-4-13,5-2 11,3-2 7,4-1-6,0 0-5,0 0-7,19 2 16,7-4 3,9-1 17,4 0-10,0 0-4,-1 0-3,-9 0-15,-10 0-132</inkml:trace>
  <inkml:trace contextRef="#ctx1" brushRef="#br0" timeOffset="187450.8215">21828 3193 111,'0'0'139,"0"0"-56,0 0 12,0 0-4,0 0-24,0 0-29,-10-36-17,4 30-9,-2 4-12,-2 0-6,-5 2 1,-3 0 3,-4 4 2,-5 17 0,-3 4-1,-3 9-7,-1 6 8,4 2-3,6 2 1,5-2-4,8-1 4,7-3 2,4-1-8,0-2 4,7-7 2,14-1 2,7-5 3,2-6-3,6-7 4,0-5-8,1-4-6,0 0-39,-5-4-79,-8-11-136</inkml:trace>
  <inkml:trace contextRef="#ctx1" brushRef="#br0" timeOffset="188210.7728">21934 3422 92,'0'0'189,"0"0"-183,0 0-5,0 0 38,0 0 15,-34 77-33,28-58-1,1 1-10,2-2 3,0 0-11,3-5 0,0-1 2,0 1-2,5-5-2,7 2 0,4-5 0,4-3-1,2-2 0,0 0-11,2 0-9,0-9 3,-3-6-14,-2-5 8,-7-2 11,-4-1 10,-4-1 3,-4 3 4,0 3 7,0 1 13,0 4-10,-4 4 18,-1 3-2,4 3 11,-1 2-28,2 1-6,0 0-7,0 0-3,0 0 1,0 0 1,0 0-1,0 0-11,0 0-11,8-2 3,11 0 16,5 1 5,0-4 0,0-1 0,-5-3-1,-2-1 1,0-5 0,0-1 5,-2 0-4,-5 6 4,-4 2 2,-2 5 37,-4 3 7,0 0-28,0 0-23,0 0-7,2 16-12,0 10 15,1 5 8,-2 1-3,-1 2 0,2-6 1,-2-1-2,1-4 0,1-3-2,-2-4 2,0-4 1,0-3 0,-3 0-2,-8-5 0,-4 1-5,3-3-36,-1-2-73,1 0-159</inkml:trace>
  <inkml:trace contextRef="#ctx1" brushRef="#br0" timeOffset="188794.7347">22615 3170 97,'0'0'84,"0"0"-27,0 0 28,0 0 20,0 0-33,0 0-40,4-39-8,6 38-12,-1 1-11,2 0 2,2 0-5,1 0 2,0 10-2,-1 4-5,0 2 7,-6 4-2,-4 4-1,-3 2-11,0 1-12,-23 1-2,-7 1-7,-3-2-26,6-8-22,9-1 54,9-7 24,8-4 1,1 1 0,0-3 0,7-2-7,11-2 11,9-1 21,3 0-14,2 0-7,0 0-30,-4 0-122</inkml:trace>
  <inkml:trace contextRef="#ctx1" brushRef="#br0" timeOffset="189399.9509">22996 3215 110,'0'0'68,"0"0"-48,0 0 46,0 0-12,-99 84-22,82-45-20,1 4-5,4-1 0,6-1-2,3-2-3,3-6 5,0-4-3,1-5-4,13-3 0,2-4-2,2-7 4,4-4 30,2-6 1,1 0-22,1 0 4,1-6 3,-2-6-16,-1-4 18,0-4-4,-5-4-5,1-5 0,-5-4-9,-2-2-2,-5-2-5,-5-2 1,-3-1 2,0 0 0,-7 5 3,-8 4-3,-2 7 2,-6 6-6,-3 8 3,-6 10-4,2 0 3,6 21 1,5 11-4,8 6-3,8 1-1,3-3 7,0-4 1,17-4-2,4-5-25,1-7-36,7-5-31,-2-6-89</inkml:trace>
  <inkml:trace contextRef="#ctx1" brushRef="#br0" timeOffset="190423.8883">22043 3405 0,'0'0'68,"0"0"-6,0 0-18,0 0-11,0 0 3,0 0-17,-25 0-10,23 0 2,-1 0 1,0 0-6,0 0-6,-1 3 0,-1-3 2,5 0 1,-1 2-2,1-2 32,0 0 0,0 0-18,0 0-11,0 0-4,0 0-3,0 0 3,0 0 0,0 0-1,0 0 1,0 0-2,0 0 2,0 0 5,0 0-1,0 0 4,0 0-8,0 0 0,0 0 0,-2 0 0,2 0-4,0 0-9,0 0 2,0 0-3,0 0 0,0 0 13,0 0-7,8 0-2,5 0 10,9 1 0,3-1-57,1 0-85</inkml:trace>
  <inkml:trace contextRef="#ctx1" brushRef="#br0" timeOffset="671938.9571">6931 5011 37,'0'0'142,"0"0"-97,0 0-6,0 0 22,0 0-2,0 0-15,0 0-6,0-9-10,0 9-1,0 0-1,0 0-10,0 0-6,0 0-10,0 0-3,0 2-7,0 17-2,0 7 12,0 10 2,0 4 0,-1 3-1,-5-1 0,1-4 1,2-2-2,-1-6 1,4-5-1,0-2 0,0-7-2,0-1 2,0-4 0,0-3 0,7-2-7,1-3 5,2-2-5,8-1 7,4 0 1,4-1 5,7-8-6,2-3 0,3 3-18,2 0-33,-4 1-9,0 4-20,-8 1-75</inkml:trace>
  <inkml:trace contextRef="#ctx1" brushRef="#br0" timeOffset="672772.4702">7367 5382 49,'0'0'55,"0"0"-25,0 0-3,0 0 10,92 1-3,-66-1-5,-1 0-13,-4-6-7,-6-1-1,-3-3 0,-5 1-1,-1-3 9,-4 1 19,-2-3-21,0-3-9,-3 2 4,-12 2-7,1 2 2,0 5-3,-3 3 8,2 2 3,3 1-12,0 0 0,2 4 4,1 13-3,3 4-2,3 1 0,3 1-1,0-1 0,0-1-3,13-3 4,7-1 1,-1-5 0,2-5 4,1-2-4,-2-5 1,5 0 0,-1-2 1,3-14 8,-2-5-3,-2-7 2,-1-6 0,0-2 1,-1-3 11,-1-5 9,-1 0-27,-5-2 1,-1 4 0,-7 6-2,-2 6 24,-2 9-3,-2 7 5,0 7 0,0 3 6,0 4-11,0 0-23,0 4-1,-6 23-16,-3 12 17,-6 12 2,6 0-2,4-2-2,5-6 2,0-5-3,0-6 1,8-6 1,3-3-3,0-5 2,4-4 1,3-4-12,5-7-22,5-3-21,2-1-67,0-17-109</inkml:trace>
  <inkml:trace contextRef="#ctx1" brushRef="#br0" timeOffset="673110.87">7610 5124 203,'0'0'161,"0"0"-155,0 0-5,0 0 7,0 0-4,0 0 17,94-12-1,-48 0-10,-1 3-5,-6 1-5,-1 4 0,-5 1-2,-1 3-19,-6 0-88,-6 0-91</inkml:trace>
  <inkml:trace contextRef="#ctx1" brushRef="#br0" timeOffset="674915.1014">8960 5039 18,'0'0'89,"0"0"-87,0 0-2,0 0 13,0 0 6,0 0-3,87-2 22,-71-3-15,-1 2 6,-3 0 4,0 0-5,1-1-15,-2 1-3,4 0-7,-5-1-1,-2 4-2,-3 0 0,0 0-4,-2 0-10,-3 0 10,3 5 2,-3 4 2,0-1 6,0 2-5,0 1 6,0-1-1,-6 1-5,-4-2-1,1-2 5,1 1-1,-1-2-3,2-2 1,5 0 2,-1-3-4,3-1 2,-1 0 2,1 0-3,0 2-1,0-2-3,0 0-5,0 0-3,0 0-2,4 0 13,5 0 9,-1 0-1,-2 0-7,-2 3-1,2-3-1,1 3 1,-2-1 2,-2 0-2,3 3 2,-1-1-5,-2 1 8,1 2-6,2 1 2,-5-2 0,2-1 0,-1 2-2,-2-1 2,0-2-2,0 1 3,0-4 1,-2 3 0,-1-3 3,-4-1 6,3 0-1,-1 0-2,-1 0 0,1 0-5,1 0-2,1 0 1,-1 0-3,1 0-3,1-3-32,2-2-12,0 2-30,0 0-35,0 0-18</inkml:trace>
  <inkml:trace contextRef="#ctx1" brushRef="#br0" timeOffset="675899.8149">9002 5070 44,'0'0'55,"0"0"-10,0 0-8,0 0-17,0 0 12,0 0 18,54-8-14,-35 7-22,-2 0-2,0-1 5,0 2 5,-2 0-15,-2 0-7,0 0 0,-5 0-6,3 4 0,-5 5 5,-2 3 1,-4 4 1,0 0 2,0 2 0,-12 0 9,-3 0-8,-3-1-2,-4-2 1,7-1-1,-1-4 0,2-1 1,3-2 0,-2 3 3,1-3-6,-4 1 1,5-2 2,2-3-3,4-2 1,5-1 1,0 0 3,0 0 3,0 0 0,0 0 1,0 0-9,2-3-23,9-3 17,1 0 6,6 2 0,-3 2-2,-1 2 0,-1 0-5,0 0-6,0 11 3,-2 7 6,4 5 4,-8 2 0,-4 3 2,0 0 4,-3-3-6,0-1-4,0-4 3,-10-1 2,-8-1 11,1-1 4,-3-2 2,1-4-7,3-7-3,4-1-1,-1-3-7,4 0 7,0 0 3,0-7-4,5-5-6,2-1 0,2 2-5,0-3 0,2 0-7,15-1 2,3 0 6,8 0-9,1 1 13,-1 3 8,0-1-8,2 1 2,1 2-5,-4 3 4,-2 1-2,-6 1-45,-6 2-51,-4-1-85</inkml:trace>
  <inkml:trace contextRef="#ctx1" brushRef="#br0" timeOffset="693884.0362">9752 5290 13,'0'0'155,"0"0"-76,0 0-7,0 0 7,0 0-10,0 0-24,0 0-23,2-3-18,-2 3 0,0 0-4,0 0-2,0 0-9,0 4 0,-9 12 9,-9 3-35,-7 1-125</inkml:trace>
  <inkml:trace contextRef="#ctx1" brushRef="#br0" timeOffset="695103.909">10043 5049 37,'0'0'160,"0"0"-91,0 0-11,0 0 0,0 0-21,0 0-28,0 0-9,0 0-4,0 8-12,0 10 10,0 4 6,0 3 2,0 1-2,5-1 0,1-2-1,7-2 1,-1-2-1,3-4-1,-1-5 2,0-4-4,1-3-3,0-3-14,-1 0-1,0-9-7,0-8 7,-3 0 16,0-3 3,-3 0 3,-4 1 3,1 1 1,-5 1 2,0 5-4,0 5 17,0 2 0,0 3-3,0 2-15,0 0-1,0 0-20,6 14-9,3 3 28,-2 1 1,2-5 0,3 2 0,0-3-4,4-3-16,2-2-8,-1-6 18,-2-1 7,1 0 0,-4-1-10,3-13 13,-5-1 4,-1-4-2,-4 0 2,-2-1 16,-3 1 8,0-2-12,0 0-16,0 0-5,0 1-53,-3 5-36</inkml:trace>
  <inkml:trace contextRef="#ctx1" brushRef="#br0" timeOffset="695684.7088">11043 4933 18,'0'0'94,"0"0"-68,0 0 6,0 0 22,0 0-4,0 0 2,-100-12-1,83 11 9,-3 1-27,-1 0-17,1 0-10,-5 11-6,1 9 0,-1 4-3,2 6 1,1 4 2,3 0-1,8 0 0,4 0-4,5-4 3,2-3 0,0-3-2,6-3 0,12-2 4,6-2 1,3-3-1,4-7 3,5-5-3,7-2 0,-1 0-32,4-9-42,-7-5-25,-6 1-89</inkml:trace>
  <inkml:trace contextRef="#ctx1" brushRef="#br0" timeOffset="695948.6891">10782 5114 178,'0'0'192,"0"0"-191,0 0-1,0 0 3,0 0-2,110-5-1,-66 0 4,-4 1-4,3 1-8,-10 0-107,-6 0-121</inkml:trace>
  <inkml:trace contextRef="#ctx1" brushRef="#br0" timeOffset="698538.5568">12329 4790 151,'0'0'107,"0"0"-65,0 0 9,0 0 26,0 0-22,0 0-16,-15-61-29,3 56-10,2 1-3,-7 4 1,-7 0-1,-7 2-1,-6 16 4,-6 3 0,1 7-4,-3 0-1,3 4 5,3 1-2,8 0 0,6 1 0,4 1 2,7 0-12,7-1 4,4 1 3,3-3 4,6-4-6,13-2 0,11-5 4,6-7-1,9-3 4,4-4 0,6-7 2,5 0-4,-3-2-14,-4-10-108,-12-2-164</inkml:trace>
  <inkml:trace contextRef="#ctx1" brushRef="#br0" timeOffset="699042.522">12004 4844 111,'0'0'152,"0"0"-113,0 0-30,0 0-9,0 0-9,0 0 9,0 77 18,0-46 4,1 3-9,-1-2-5,0-1-3,0-2-3,0-4-2,0-1-25,-4-3-94,1-5-107</inkml:trace>
  <inkml:trace contextRef="#ctx1" brushRef="#br0" timeOffset="702670.2429">12660 5199 143,'0'0'169,"0"0"-136,0 0-13,0 0 19,0 0-20,0 0-19,0 0 0,0 3-3,0-3-7,0 0-8,0 0 3,0 0-2,0 2-6,0-1-72,0-1-86</inkml:trace>
  <inkml:trace contextRef="#ctx1" brushRef="#br0" timeOffset="709360.5114">6400 6151 168,'0'0'188,"0"0"-156,0 0-13,0 0-12,0 0-5,0 0-2,-63 93 6,49-45 5,0 5 8,2 2-3,5 0-8,1-1-4,4-3-2,2-4 3,0-5 13,5-6-16,14-1-1,2-5-1,4-4 3,5-5-3,5-10-4,6-6-45,-2-5-127</inkml:trace>
  <inkml:trace contextRef="#ctx1" brushRef="#br0" timeOffset="710096.4594">6615 6410 222,'0'0'142,"0"0"-130,0 0 3,0 0 14,0 0-15,0 0-14,73-29 0,-45 27 0,4 2 5,-4 0-4,0 0-1,-4 0 0,-6 3-3,-3 9 0,-6 2 1,-4 4-16,-5 2 2,0 0 10,-14-1-24,-5-1-21,-2-5 14,6-1 21,1-4 15,1-2-4,4-1 5,4-3 15,1 1 18,4-3-9,0 0-20,0 0-4,0 0-3,6 2-21,11 3 24,2 1 7,3 4-2,4 8 1,-2 3-4,-5 7 1,-4 0-2,-5 5 2,-4 0 12,-6 4-2,0-3 6,-3-1-5,-15 0 14,-5-5 1,-3-1 1,-8-8-1,0-4-14,2-7-8,4-6-6,10-2 10,3 0 8,3-13 11,9-8-22,0-2-8,3-2-2,6-3-9,19-1 7,13 0-9,9-1-5,9 1-35,0 4-33,-2 1 8,-9 4-53,-7 2-69</inkml:trace>
  <inkml:trace contextRef="#ctx1" brushRef="#br0" timeOffset="710576.4303">7198 6549 258,'0'0'61,"0"0"-52,0 0 35,0 0-2,91-12-10,-55 11 2,3-2-15,5 1-5,0-1-8,-2 2-5,-2-2-1,-4 2-1,-7-3-27,-5 4-41,-12 0-66,-10 0-90</inkml:trace>
  <inkml:trace contextRef="#ctx1" brushRef="#br0" timeOffset="710840.4135">7373 6425 131,'0'0'186,"0"0"-132,0 0-43,0 0-11,0 0-10,0 0 10,-3 72 35,1-43-9,-1-3 3,2 0-19,1-2-7,0-3-3,0-1 5,0-2-5,0-1-28,1-6-55,11-3-93</inkml:trace>
  <inkml:trace contextRef="#ctx1" brushRef="#br0" timeOffset="711453.1215">7770 6438 264,'0'0'96,"0"0"-96,0 0-5,0 0 5,0 0 10,-23 78 2,19-53 0,4-1-9,0-2 0,0-2-2,9-4 1,1-4-2,2-4 0,0-4 0,3-2-4,0-2 4,0 0 14,1-6-5,-2-9-2,2-2-3,-4-1-4,0-2-5,-2 1 1,-2 2-19,-5 6 17,0 1-1,-3 4 7,0 5 7,0 1-6,3 0-1,1 10-12,2 10 8,3 1 3,0 0 2,4-1 1,1-4 4,1-2-4,0-3 7,1-7-5,1-3-4,2-1 4,3 0 7,-1-12 0,-3-7-1,-4-6-4,-3-1 7,-6-5 1,-2 0 13,-3-2-16,0 4-8,0 2-3,0 7-9,-3 5-73,-9 9-36,-1 4-120</inkml:trace>
  <inkml:trace contextRef="#ctx1" brushRef="#br0" timeOffset="711957.0916">8478 6104 62,'0'0'312,"0"0"-285,0 0-27,0 0-1,0 0 1,0 0 19,73 86 5,-50-45 7,5 1-11,-2-2 1,-3 1-17,-2-3-2,-6-1 3,-6-2 0,-6-4-4,-3 1 5,-9 0-6,-19-4 4,-14 1-4,-7-5-73,-4-4-70,-3-4-128</inkml:trace>
  <inkml:trace contextRef="#ctx1" brushRef="#br0" timeOffset="712605.0526">9399 6040 328,'0'0'29,"0"0"-12,0 0-1,0 0 3,0 0-1,-90 32 2,69-1-8,-1 11-8,4 12 0,2 5-1,1 2 6,9-2 4,3-5-5,3-4-6,0-5-2,0-6-1,12-7-2,12-7 1,4-4 1,8-5 2,7-6-2,0-9-75,-2-1-151</inkml:trace>
  <inkml:trace contextRef="#ctx1" brushRef="#br0" timeOffset="713404.9982">9672 6384 312,'0'0'154,"0"0"-142,0 0 9,0 0-4,0 0 2,0 0-8,85-44-11,-55 38 1,-1 5-2,-2 1 1,-4 0 0,1 1-5,-5 13-2,-8 2-28,-5 4-6,-6 4-1,0 0 5,-20 0-21,-10 0-20,-4-2-58,2-6 72,6-3 56,8-5 8,9-5 14,6-1 46,3-2-26,0 0-1,4 0-28,17 0 24,3-5-29,6 3 3,-3 2 6,-3 0 0,-5 17-8,-2 7 6,-4 9 17,-9 3-12,-4 3-1,-3 2 22,-21 1 3,-2 2-17,-6-5-12,1-6 6,4-8-4,3-9 3,8-7 25,1-6-14,6-2 10,3-1 11,0 0-3,2-16-27,4-10-14,0-4-5,16-4-7,15-4 10,8 0-14,7 2-4,5 1-36,4 7-10,-4 1-79,-3 3-90</inkml:trace>
  <inkml:trace contextRef="#ctx1" brushRef="#br0" timeOffset="713988.9642">10475 5964 251,'0'0'86,"0"0"-66,0 0-9,0 0 15,0 0-13,-54 99 7,34-65 2,1-3-15,4 1 11,0-5-12,5 0-5,-2-3 1,3-4-2,0-2-9,3-5-67,-1-5-39,2-5-120</inkml:trace>
  <inkml:trace contextRef="#ctx1" brushRef="#br0" timeOffset="714233.9492">10327 6041 109,'0'0'99,"0"0"-99,0 0-1,0 0-5,0 0 6,0 0 36,57 81 12,-46-52-16,-2-1-23,-1-2 1,-2-4-9,0-2 5,3-2-6,-6-4 0,-2-4-19,-1-5-138</inkml:trace>
  <inkml:trace contextRef="#ctx1" brushRef="#br0" timeOffset="714481.9316">10309 6163 9,'0'0'27,"0"0"1,89-3 19,-54 0-32,-1 0-11,0-2-2,1 1-2,-4 1-1,-6 0-33,-8 3-59</inkml:trace>
  <inkml:trace contextRef="#ctx1" brushRef="#br0" timeOffset="715017.8966">10819 6393 111,'0'0'14,"0"0"89,0 0-12,94 7-13,-58-7-9,3 2-19,-2 0-30,2 1-12,-3 0-6,1 0-2,-3-2-1,-1 2-43,-2-2-48,-7-1-78</inkml:trace>
  <inkml:trace contextRef="#ctx1" brushRef="#br0" timeOffset="715297.8807">11049 6306 124,'0'0'145,"0"0"-145,0 0-6,0 0 6,0 0 10,0 0 5,4 75 2,-4-52-9,0-1-6,2 1 0,-1-1-1,4-1-1,1-3-55,1-1-127</inkml:trace>
  <inkml:trace contextRef="#ctx1" brushRef="#br0" timeOffset="715857.8434">11526 6262 283,'0'0'40,"0"0"-37,0 0-4,0 0 2,-15 109 0,15-80 0,0-1-2,0-6 2,3-2 5,8-3 2,2-6-7,-1 0-1,0-7 0,3-2-1,4-2 1,-1 0 4,3-10 8,-1-7 1,-4-3-12,-1-1 4,-2 0-3,-7 0 0,-1 5-2,-4 2 3,-1 7 2,0 5 1,0 2 23,0 0-29,0 13-18,0 10 18,0 1 0,5 2 0,7-7-2,1-1 2,3-2-1,1-8 1,-1-2 5,1-6 14,8 0 23,1 0-5,3-17-31,0-6 1,-7-4-1,-4-2-6,-5 0-13,-4 4 3,-7-2-3,-2 4 4,0 4-80,0-1-152</inkml:trace>
  <inkml:trace contextRef="#ctx1" brushRef="#br0" timeOffset="716345.8135">12425 5961 168,'0'0'43,"0"0"-43,0 0 1,-77 77 28,52-49 13,0 1-16,2 2-9,-2 0-11,4-3-5,2 0-1,4-6 0,4-1-75,4-6-76</inkml:trace>
  <inkml:trace contextRef="#ctx1" brushRef="#br0" timeOffset="716649.7925">12181 6042 95,'0'0'201,"0"0"-145,0 0-56,0 0-12,0 0 12,0 0 9,33 65 8,-18-46-4,3 0-10,-2-3 0,-1 0 3,-1-3-6,-4-1 4,-3-1-4,-2-1-11,-5-1-61,0-4-122</inkml:trace>
  <inkml:trace contextRef="#ctx1" brushRef="#br0" timeOffset="716865.7797">12174 6136 225,'0'0'98,"0"0"-85,0 0-6,0 0 9,0 0 13,112 0-16,-81 0-10,0-2 1,-1 1-4,-2-1-1,-2 2-40,-5-2-82,0-1-81</inkml:trace>
  <inkml:trace contextRef="#ctx1" brushRef="#br0" timeOffset="717323.351">12696 5839 216,'0'0'154,"0"0"-124,0 0-30,0 0-9,0 0-4,0 0 13,58 71 10,-40-35 8,-3 5-11,0 2-1,-6 1 3,0 0-2,-6-1 3,0-1-2,-3-1-5,0-2 4,-3-1-4,-9-2-1,-10-3 3,-5-1-5,-8-2-19,-8-8-130</inkml:trace>
  <inkml:trace contextRef="#ctx1" brushRef="#br0" timeOffset="718618.4573">5594 7927 166,'0'0'76,"0"0"-70,0 0-6,0 0 16,0 0 26,91 0-9,-65 0-9,1 0-10,-2-4-2,-1 2-11,-2 2-2,-4 0-12,-3 0-138</inkml:trace>
  <inkml:trace contextRef="#ctx1" brushRef="#br0" timeOffset="718874.4442">5606 8106 170,'0'0'25,"0"0"-17,0 0 44,0 0-8,0 0-24,99 3-12,-65-3-8,3-3-12,1-2-104,-4 2-70</inkml:trace>
  <inkml:trace contextRef="#ctx1" brushRef="#br0" timeOffset="719810.383">6494 7802 148,'0'0'99,"0"0"-44,0 0-1,0 0-21,0 0-28,0 0 1,15-4 11,3-1-6,1 0-3,5 2-5,0 0-3,3 2 0,-2 1 0,-4 0 0,-3 0-4,-3 1-7,-6 10 11,-5 1-1,-4 3-12,0 2-6,-16 2 18,-5 1 2,-3-4 0,2 1-1,1-3 0,0-1 3,3-3-2,3-1 3,2-4-3,10-2 4,0-3 2,3 0 1,0 0-3,0 0-5,6 0 1,9 0-1,4-5 7,-1 5-7,0 0-1,0 2-10,1 16 11,-2 7 5,-4 6-5,-4 2 0,-6 1-1,-3 1 2,0-3-1,-9-2 3,-9-3-1,0-3 1,-6 0-2,2-5 6,-1-4-5,4-4 1,3-5-1,8-4 13,2-2 18,2 0 0,2-2-25,2-12 0,0-8-8,15-5-8,17-6-2,11-3-11,6-5-55,8-1-82</inkml:trace>
  <inkml:trace contextRef="#ctx1" brushRef="#br0" timeOffset="720794.3234">7094 7761 75,'0'0'183,"0"0"-113,0 0-21,0 0 0,0 0-36,0 0-11,41-12 4,-8 8-5,2 1 3,-4 1 3,0 2-5,-10 0 4,-3 0-5,-6 0-1,-6 7 0,-5 4-6,-1 4 0,0 5-3,-13 3 7,-11 1-10,-6-2-21,-1-1 5,1-3 9,6-3 15,7-8 0,9 2 4,5-8-5,3 0 4,0-1 0,0 0-9,9 0 10,15 0 8,6-2 34,-2-5-28,3 4-3,-5 3-7,-5 0-4,-2 8 1,-1 10-2,-6 5 2,-5 3-1,-5 5 6,-2 3-5,0 2 3,-17-3 0,-8 1 3,0-5-5,-5 2-1,0-4 3,-1-3 0,1-4-2,9-6-2,0-6 4,9-5-1,6-3 2,3 0 3,2-3-2,1-15-5,1-9 9,20-6-1,9-8-6,6-6-6,4 1-17,5 1-34,-5 7 2,-4 7-50,-5 7-54</inkml:trace>
  <inkml:trace contextRef="#ctx1" brushRef="#br0" timeOffset="721314.2879">7767 7396 145,'0'0'173,"0"0"-167,0 0-6,0 0 0,0 0 1,-15 92 20,3-63 2,3 0-14,-3-1-3,0-2-2,0-2-2,3 0-2,-1-6 0,1-1-41,1-5-56,-2-7-58</inkml:trace>
  <inkml:trace contextRef="#ctx1" brushRef="#br0" timeOffset="721578.2739">7656 7471 174,'0'0'29,"0"0"-29,0 0 0,0 0 2,0 0 50,0 0 4,84 102-7,-71-80-34,-4 1-2,-1-3-5,-4-1 0,-1-2-8,-3-2 0,0-1-15,0-6-81,-6-3-192</inkml:trace>
  <inkml:trace contextRef="#ctx1" brushRef="#br0" timeOffset="721810.2572">7592 7572 148,'0'0'178,"0"0"-177,0 0-1,0 0 1,103-9 3,-67 5 0,0-2 0,-5 4 0,-1-1-4,-6 1-6,-4 2-18,-6 0-95,-2 0-76</inkml:trace>
  <inkml:trace contextRef="#ctx1" brushRef="#br0" timeOffset="723190.0188">8292 7870 101,'0'0'153,"0"0"-130,0 0-14,0 0 41,0 0-4,0 0-4,0 0-8,66 0-12,-40 0-6,4-2-5,5-1-3,3-1-7,7-1-1,4 1-1,-2-4-39,-7 4-70,-9-2-56</inkml:trace>
  <inkml:trace contextRef="#ctx1" brushRef="#br0" timeOffset="723538.0665">8543 7719 217,'0'0'154,"0"0"-135,0 0-2,0 0-1,0 0-13,0 0 27,-3 71-11,1-45-13,1 0-4,-4 2-2,2-1 4,0-1-4,1-1-5,2-1-77,0-7-55,0-6-101</inkml:trace>
  <inkml:trace contextRef="#ctx1" brushRef="#br0" timeOffset="724793.9904">9121 7687 252,'0'0'114,"0"0"-71,0 0-16,0 0 17,0 0-26,0 0-11,0 0-7,75-40 0,-54 38-4,4 2 4,-3 0 0,-2 5-6,1 9 6,-3 1 1,-6 4-1,-6 4-17,-6 2-3,-5 4-7,-20-2-26,-2-3-15,-3-2-7,5-7 19,2-2 33,9-6 15,6-4 6,5-1 2,3-2 3,0 0 6,0 0-1,3 0 3,10-4 10,1 0-1,-2 0-14,-2-1 17,-2 5-2,-2-1-2,0 1-19,1 0-2,-1 0 2,5 0 2,-1 6 4,2 0-6,-2 0 4,2 1-4,-6 0 0,-1 3-11,-5 1 11,0 5 2,-5 3 2,-14 2 3,-5 2-7,1 3 5,1-4-2,0 2-3,8-4 3,-2-2-6,4-6-11,3-3-17,2-5-25,1-2 21,4-2 35,2 0 1,-1 0 26,-1 2 11,2 1-29,-1 1-9,1 2 0,-2 0 0,1 2 1,-2 2 1,-2 1 10,2 1 32,-1-1-38,1 0-3,0-2 0,0-2 0,1-4-1,2-3-1,0 0 1,0 0 8,0 0 10,-1 0 31,-1 0-9,-1 0-32,0 0-6,0 0 27,3 0-22,-1-3-9,1-7 0,0-2-10,0-7-1,13-3-16,8-4-9,4-6 23,5-3-2,8 0-17,2 0-16,-1 4-27,1 9-64</inkml:trace>
  <inkml:trace contextRef="#ctx1" brushRef="#br0" timeOffset="726744.2272">9527 7672 14,'0'0'39,"0"0"-13,0 0 12,0 0-6,0 0-17,0 0-4,0 0-11,0 0 0,0 0-8,0 0-61</inkml:trace>
  <inkml:trace contextRef="#ctx1" brushRef="#br0" timeOffset="727456.1869">9084 8362 112,'0'0'38,"0"0"-13,0 0-5,0 0 10,0 0 7,0 0-19,-18-32 14,17 19-18,-1-2 3,2-1-17,0 0 0,0-4-4,0-1-1,5-1 2,8-2-11,-1 1-2,4 2-4,-1 1 6,2 1 9,-1 4 4,2 0 1,7 0 0,4-1 0,3 0-4,3 1-2,1 2-14,-5 2-26,0 1-23,-8 4 46,-8-1-22,-7 4-3</inkml:trace>
  <inkml:trace contextRef="#ctx1" brushRef="#br0" timeOffset="728528.1192">9536 7661 62,'0'0'157,"0"0"-115,0 0-42,0 0 0,0 0 0,0 0 8,-16 75 5,16-48 3,0 0 3,0-3-13,0-3-3,10-1-3,2-4 1,3-4-1,4-3-1,2-4 1,2-5-3,1 0 4,-1 0-1,3-11 13,-4-2 3,1-4-7,-4-4-5,-4 0 2,1-2 0,-7-1-2,-1 4 5,-7 2-8,-1 2 10,0 4-7,0 6 4,0 1 1,0 4 6,0 1-15,0 0-2,0 0-9,-1 8-2,1 8 8,0 3 3,0 3 0,0 1 2,10-4 0,-1-3-1,5 1 1,-1-6-1,-1-3-4,1-3 5,2-5-2,1 0-6,0 0 4,3-6 8,-4-7 9,1-5-3,-7-2-7,0-1 11,-2-2-12,-4 0-2,-3 1 0,0 1 0,0 1 0,0 1-6,-6 2-23,-1 5-47,0 0-61</inkml:trace>
  <inkml:trace contextRef="#ctx1" brushRef="#br0" timeOffset="729036.7037">10410 7344 175,'0'0'123,"0"0"-76,0 0-13,0 0-23,0 0-1,0 0-7,-46 71 8,28-44 4,-1 0-2,1 0-7,0-1-4,1 0 0,1-4-1,3 2-1,-1-5 0,7 0-47,1-7-58,3-6-104</inkml:trace>
  <inkml:trace contextRef="#ctx1" brushRef="#br0" timeOffset="729332.6834">10216 7394 105,'0'0'57,"0"0"-30,0 0 13,0 0-28,0 0 4,0 0 64,39 63-38,-30-36-15,1 0-6,1-1-7,-3-2-6,2-3-5,-3-1 1,-1-2 0,0-5-4,-1-1-31,-2-4-47,1-4-61,-4-4-73</inkml:trace>
  <inkml:trace contextRef="#ctx1" brushRef="#br0" timeOffset="729580.6706">10172 7507 204,'0'0'110,"0"0"-110,0 0-1,0 0 1,0 0 1,82-5 2,-54 4-3,-1-1 3,-2 1-3,-4-1 1,0 1-1,1-1-46,-5 1-53,-4-1-77</inkml:trace>
  <inkml:trace contextRef="#ctx1" brushRef="#br0" timeOffset="730252.6267">10655 7690 50,'0'0'142,"0"0"-89,0 0-6,0 0-28,0 0 2,0 0 37,0 0 7,82 23-20,-49-23-20,4 0-14,5 0-7,0 0-4,-2-5-1,-3-2-2,-5 3-35,-7-1-17,-7 2-30,-6 0-38,-8 0-34</inkml:trace>
  <inkml:trace contextRef="#ctx1" brushRef="#br0" timeOffset="730548.6065">10870 7603 116,'0'0'33,"0"0"-29,0 0 24,0 0 23,0 0-10,0 0-10,10 89-2,-10-70-16,2 2-4,-2 1-9,0-4 7,0 0-7,0-3-64,0-4-78</inkml:trace>
  <inkml:trace contextRef="#ctx1" brushRef="#br0" timeOffset="731655.8493">11364 7603 126,'0'0'145,"0"0"-60,0 0 13,0 0-23,0 0-38,0 0-31,0-6-6,0 6-6,0 12-7,0 6 13,0 5 0,0 1 0,0-3-1,0 2 1,0-2 0,0-5 0,6 1-1,3-5-2,1-2-1,1-4-14,3-4-28,0-2-7,4 0 42,-2 0-5,2-12-1,0-1 3,-2-4 7,-2-1 7,-2 0 0,-6 1 4,-2 2 0,-2 3 5,-1 4 22,-1 5 5,0 2-24,0 1-12,0 0-6,0 6-22,0 10 28,5 4 2,-1 1-1,3 0-1,1-1 1,4-5 1,1-2-2,1-5-1,2-4 1,2-4 0,0 0 0,-1-1 0,0-12 0,-3-6 20,1-2-6,-5-1 5,0-1-8,-5 0 5,-2-1-5,-3 1-11,0 0 0,0 2-8,0 3-45,0 3-64,-8 5-95</inkml:trace>
  <inkml:trace contextRef="#ctx1" brushRef="#br0" timeOffset="732781.9292">12086 7534 139,'0'0'80,"0"0"-36,0 0 6,0 0-14,0 0-14,0 0 9,-3 0-5,3 0 0,3 0-21,12 0 18,1 0-10,7 0-10,0 0 5,0 0-2,-1 0-5,-1 0-1,0 4-1,-5 4 1,-1 2 0,-6 3-1,-7 0-10,-2 5-26,-6 2 0,-15 1 2,-3-5-6,3-2 5,5-6 30,7-4 3,4-1 3,4-3 0,-1 1 1,2-1 7,0 0 10,0 0 19,0 0-3,2 0-11,5 0-12,2 0-11,3 0-8,-3 5 8,0 14 1,0 9 2,-5 1-1,-4 3 0,0 2-2,-3-6 4,-13 4-3,-5 1-1,0-3 4,-1-2-2,1-6 4,6-8 0,6-3-1,2-8 0,2-3 10,2 0 36,0 0-6,-1-12-34,4-3 0,0-4-6,0-4-3,9-1-4,13-3-5,12-2 0,8 4-15,6 1-48,0-1-44,-5 6-83</inkml:trace>
  <inkml:trace contextRef="#ctx1" brushRef="#br0" timeOffset="733717.8696">12797 7189 163,'0'0'73,"0"0"-67,0 0 2,0 0 23,0 0 0,-34 98-19,27-69 1,-2-2-7,0-3 0,0-1 1,0-4-3,1-1-4,-5 0 6,1-2-6,0-3-85,2-6-165</inkml:trace>
  <inkml:trace contextRef="#ctx1" brushRef="#br0" timeOffset="733997.8512">12648 7284 36,'0'0'100,"0"0"-69,0 0-23,0 0 40,0 0 8,0 0-26,57 81-8,-48-60-1,-2-1-13,-2 0-2,-2-3-3,0 0-3,-3-3-1,0-2-85,0-3-42</inkml:trace>
  <inkml:trace contextRef="#ctx1" brushRef="#br0" timeOffset="734253.8371">12638 7372 131,'0'0'107,"0"0"-106,0 0 4,0 0-4,0 0 4,91-2 1,-60 2-5,1 0-1,-4 0 0,-3 0-41,-3 0-83</inkml:trace>
  <inkml:trace contextRef="#ctx1" brushRef="#br0" timeOffset="735066.461">13335 7617 151,'0'0'131,"0"0"-109,0 0-3,0 0-4,0 0 0,0 0 13,71 3 12,-42-3-14,0 0-6,3 0-2,-2 0-12,-4 0 1,3 0-5,-1 0-2,2 0-2,0 0-36,-1 0 1,-3 0-107,-10 0-135</inkml:trace>
  <inkml:trace contextRef="#ctx1" brushRef="#br0" timeOffset="735362.4414">13594 7509 155,'0'0'156,"0"0"-141,0 0-15,0 0-2,0 0 2,0 0 34,0 70-8,-1-47-16,-4 1-9,2-2 2,0 2 2,3-3-5,0-1-35,0-2-56,0-4-36</inkml:trace>
  <inkml:trace contextRef="#ctx1" brushRef="#br0" timeOffset="736238.5035">14046 7525 114,'0'0'159,"0"0"-106,0 0-10,0 0-3,0 0-40,0 0-5,-3 28 5,3-4 4,0 1-2,0-1 1,0 0-2,0-5-1,0 1 0,9-5-4,1-1 1,-2-7 3,4-3 0,0-2-4,-2-2 4,7 0 3,-1-2 1,2-11 13,-1-3-16,0-7 5,1-3-1,-1-1-5,-4 2-10,-3 2 8,-5 6 4,-5 7-2,0 6 19,0 2 18,0 2-11,0 0-26,0 6-16,0 12 13,0 5 0,0-1 2,0-1-1,0-3-3,9-4-6,2-4 3,2-2 2,2-5 2,6-3-3,2 0-1,3 0 8,-4-11 0,-1-3 0,-5-3-3,-3-1-1,-7 0 4,-2 0-1,-2-2 1,-2 1-15,0-1-33,0 3-30,0 2-55</inkml:trace>
  <inkml:trace contextRef="#ctx1" brushRef="#br0" timeOffset="737054.4516">14777 7417 137,'0'0'129,"0"0"-86,0 0-31,0 0-12,0 0-1,0 0 1,-13 82 3,8-51 5,2-2 0,3-3 2,0-3-6,0-5-2,0-5-2,5-4 0,5-4 5,2-4 4,4-1 13,3 0 1,4-7-7,3-10-12,-4-4-4,2-1-1,-6-2 0,-5 2-12,-4 6 13,-7 2 0,-2 7 2,0 5-1,0 2-1,0 0-6,0 11-26,0 8 26,0 4 5,0-2 0,4 0 0,4-3 0,1-3 1,4-2-2,1-5 2,2-2 11,0-4 14,4-2-7,-2 0 9,4-5-5,2-11-12,-3-4-7,-3-1 5,-4-3-3,-4 0-1,-4-2 0,-5 1 1,-1 1-4,0 1-1,0 5-26,-9 3 3,-2 6-56,-2 1-63,4 7-85</inkml:trace>
  <inkml:trace contextRef="#ctx1" brushRef="#br0" timeOffset="737542.4233">15547 7073 210,'0'0'65,"0"0"-39,0 0 28,0 0 1,0 0-13,0 0-19,3-4-10,-3 5-12,-8 17-1,-6 9 11,-4 8-5,-5 3 7,1 1-7,0-3 0,2-1-1,4-5-3,2-3-4,1-3 0,3-5-52,2-2-16,2-8-26,4-6-52,1-3-18</inkml:trace>
  <inkml:trace contextRef="#ctx1" brushRef="#br0" timeOffset="737878.3996">15353 7105 20,'0'0'125,"0"0"-75,0 0-27,0 0-23,0 0 0,0 0 37,14 56 10,-5-31-19,2 4-2,1-1-5,1-1-8,1-2-7,-2-6 1,0-2-6,-3-2 1,0-5-1,0-1 0,-2-4-1,1-2-6,-2-1-41,0-2-37,-6 0-96</inkml:trace>
  <inkml:trace contextRef="#ctx1" brushRef="#br0" timeOffset="738230.3764">15340 7220 53,'0'0'38,"0"0"5,0 0 16,86-5-17,-56 5 9,0 0-23,-2 0-17,-1 0-9,-1 0 2,-3 2-4,0 3 0,-7 1-13,2-1-58,-6-3-64</inkml:trace>
  <inkml:trace contextRef="#ctx1" brushRef="#br0" timeOffset="747044.4027">4702 8909 73,'0'0'89,"0"0"-29,0 0 13,0 0-21,0 0-5,0 0-8,0 0-13,-3-16-7,-4 11-5,1 1-11,-3 0 0,-4-2-3,-4-1 1,1 2-1,-4-1 1,1 1-1,-2 3 0,0 1 0,0 1-4,-1 0 4,2 0-1,4 0 1,7 0-3,1 4 2,1 7-5,6 4-3,1 6-6,0 6 9,10 5 0,10 3 3,2-1 3,2-1 0,-1-1 0,-3-4 1,1 1-1,-9 1-6,-2-3 4,-4 2-8,-6 0-6,0-4 6,-13 0 7,-5-3-5,0-9 7,0-2 1,0-5 0,-1-3 3,4-2 5,-3-1 6,3 0-8,-3 0-2,5 0-4,-2-1-2,4-4-19,4-1-52,2 0-87</inkml:trace>
  <inkml:trace contextRef="#ctx1" brushRef="#br0" timeOffset="748262.6606">4786 9169 206,'0'0'44,"0"0"-15,0 0 0,0 0-9,0 0-20,0 0-4,0 8-8,0 13 12,0 2 3,0 4 5,0-3-5,0-1 1,4-4-3,5-2-2,-1-6-1,1-3 2,1 0 0,-1-6 3,0-2-2,3 0-1,0 0-6,0-14-11,0-3 9,-3-2-10,-5 1 11,-2 3 7,-2 3 7,0 3 24,0 4 10,0 2-6,0 3-12,0 0-21,0 0-2,0 0-18,0 8 2,4 7 16,2 0 0,0-1 1,3-1-1,4-2-1,1-4-2,2-4-4,1-3 7,5 0-1,0 0-10,1-9-11,2-8 13,-4-1 8,-6 0 1,0-3 4,-6 2-1,-2-1 33,-2-1-14,2 0-17,-4-3-4,-1 0 4,-2 1-1,0-1 9,0 2 4,0 1 6,1 1 0,1 5-1,-2 4 2,0 7 5,0 1-6,0 3-1,0 0-1,0 0-21,0 0 0,0 7-10,0 18-4,0 7 14,1 11 0,1 6 3,-1 4-3,1 5 1,1-1-1,0-3 0,1-5 2,3-8 8,-2-4-5,1-6-5,0-4 0,0-5 4,0-4-4,-5-4 2,-1-5-2,0-4 1,0-2 2,0-3-3,0 0 0,0 0 14,0-3-6,-7-12-8,1-8-7,3-7 5,3-7-6,0-7-3,0-8-4,3-3 13,10 2-6,-1 8 8,2 10-1,-2 12-1,-5 10 2,-2 7 0,-2 4 2,-2 2-2,5 0-5,3 2-13,3 12 16,1 7 2,1 0 3,-5 1-1,-2-1 0,-1 1-2,-6-3 0,0-1 0,-6-3-2,-9-1 2,0-4-3,-4-2-11,1-2-16,0-3-54,-3 0-76,-2-3-84</inkml:trace>
  <inkml:trace contextRef="#ctx1" brushRef="#br0" timeOffset="748958.6159">5523 9057 51,'0'0'92,"0"0"-40,0 0 30,0 0-26,0 0-32,0 0-24,-3 11-10,3 14 10,0 7 8,0 6 13,0 7-5,0 3 1,0 0-3,0 0 25,0-7-9,0-5-26,0-6-2,0-5 2,0-2-4,0-3 0,0-5 3,-2-4-2,2-6-1,0-2-12,0-3-76,0 0-37,0-7-19</inkml:trace>
  <inkml:trace contextRef="#ctx1" brushRef="#br0" timeOffset="749302.593">5563 9188 44,'0'0'81,"0"0"-42,0 0 1,0 0-8,0 0-8,0 0-2,73-61 0,-59 61-17,2 13 3,-2 6 30,-1 2-15,-6 1-6,-2 1-14,-5-1-1,0-1 1,0 1 1,-9-2 3,-7-3 3,-4-2-6,2-5 0,0-4-4,3-3-16,2-3 0,1 0 4,0 0 6,4 0 1,0 0-3,3 0-14,5 0-7,0-3-42,0 0-90</inkml:trace>
  <inkml:trace contextRef="#ctx1" brushRef="#br0" timeOffset="751096.3246">6475 8937 459,'0'0'46,"0"0"-45,0 0-2,0 0-1,0 0-7,0 0-69,-5 10-31,5-5 21</inkml:trace>
  <inkml:trace contextRef="#ctx1" brushRef="#br0" timeOffset="753256.5168">8422 8950 81,'0'0'49,"0"0"7,0 0 27,0 0 0,0 0-25,0 0-13,0-19-6,0 17-15,0-1-7,4-1-7,8 1-6,7-2-2,1 2 2,4 1-4,1 1 0,2 1 3,-2 0-6,-2 0 1,-4 12 1,-7 2-4,-6 2-1,-2 2 6,-4-1 0,0 1 0,-10 1 3,-8-2-3,-3 0 8,-1 1-8,4-6 2,2 0-2,5-6 0,8-5-3,1-1-8,2 0-1,0 0 2,5 0-29,10 0 18,4 0 11,-1 0 7,-1 17 0,-1 6 0,-7 8 0,-1 8 3,-8 5 3,0 1-3,-23-1 7,-1-4 9,-6-5-8,2-8 4,4-6 4,3-8 2,8-5 2,4-3-1,0-5-1,8 0 24,1-14-9,0-11-33,11-10-9,10-6 5,9-4-2,3 0-21,0 4-12,7 2-33,-4 7-59,-6 7-149</inkml:trace>
  <inkml:trace contextRef="#ctx1" brushRef="#br0" timeOffset="754376.4409">9212 8887 145,'0'0'94,"0"0"-63,0 0 33,0 0 16,0 0-29,0 0-35,23-10-12,-8 10 2,1 0-6,6 0 0,1 0 3,2 0-3,2 0 0,-3 0-5,-3 0-26,-2 0-64,-8 0-64</inkml:trace>
  <inkml:trace contextRef="#ctx1" brushRef="#br0" timeOffset="754616.4268">9166 9051 70,'0'0'46,"0"0"43,0 0-19,79 0-18,-43 0-29,1 0-14,-3-6-3,1 1-6,-8 1 0,-6 1-71,-5 2-93</inkml:trace>
  <inkml:trace contextRef="#ctx1" brushRef="#br0" timeOffset="758124.0151">10655 8880 68,'0'0'58,"0"0"-3,0 0 2,0 0-24,0 0 13,-82-24-27,65 24-12,-2 0-5,4 7 5,-3 8-1,2 5-4,-2 2 4,3 4-4,5 3 6,1-3-7,1 5 3,4-3 10,4-4-14,0 1 5,0-6-5,10-4 0,2-3 0,4-3-2,0-6-2,1-3 8,-2 0-7,6 0 6,4-15-6,1-4 5,1-4-2,-2-3 0,-4 2 12,-7 0 19,-4 3-18,-7 2 2,-2 3-15,-1 6 23,0 4 17,0 4-4,0 2-21,0 0-15,0 0-7,0 13-7,0 6 14,0 4 1,0-4-1,3 2-43,6-4-54,3-4-96</inkml:trace>
  <inkml:trace contextRef="#ctx1" brushRef="#br0" timeOffset="758899.8764">10989 8893 168,'0'0'70,"0"0"-70,0 0 0,0 0 0,0 0 1,0 0 1,0 0 1,67 45 3,-46-43 18,-1-2 6,4 0-14,-1 0-6,6-4-8,2-9-1,2-1-1,-3 1-27,-7 0-17,-6-1 6,-5 1 22,-9-1 2,-3 0 5,0 2 8,-10 0 1,-9 3 0,-4 3 3,-3 5 7,-2 1 1,-2 0 5,0 14-2,1 5 11,2 6-3,6 4-2,1 2 7,8 1-10,4-3 5,8-5-9,0-3 1,0-3-8,10-3-1,8-6-5,9-2-1,4-7 1,2 0 0,5 0 6,0-1-6,-4-8-49,-4 0-53,-8 0 46</inkml:trace>
  <inkml:trace contextRef="#ctx1" brushRef="#br0" timeOffset="759795.823">10743 8919 31,'0'0'24,"0"0"12,0 0 16,0 0-7,0 0-17,0 0-1,-13-6 0,13 6 7,0 0-10,0-2-9,0 2-9,0 0-6,0 0 0,0 0-2,0 0 0,-3 8-5,1 10 7,-2 4 7,1 4 0,3 1-2,0 0 0,0-1 3,3-4 11,11 0-1,2-4-5,3-5-1,-1-1-10,0-3 3,-2-3-2,2-1-3,0-4 0,-2-1-25,4 0-93,-5-1-146</inkml:trace>
  <inkml:trace contextRef="#ctx1" brushRef="#br0" timeOffset="760680.8776">11546 8665 235,'0'0'78,"0"0"-54,0 0 9,0 0-32,0 0 2,0 0-3,15 4 28,1-4-4,3 0-11,2 0-11,5 0-1,-1 0 2,3 0-3,-4 0-86,-6 0-97</inkml:trace>
  <inkml:trace contextRef="#ctx1" brushRef="#br0" timeOffset="761216.8443">11928 8645 66,'0'0'25,"0"0"-22,0 0 9,0 0 30,0 0-10,0 0-7,71 4 14,-57-10-10,-4 0-3,0-1 5,-5 1-5,3-3-14,-5 0 9,0 1-10,0 2 11,-2 3 1,-1 2-7,0-1-3,0 2-11,0 0-2,0 0-9,0 9-6,0 8 15,0 4 8,0-2-3,0 2 2,0-3-5,0-2 3,9-3-5,0-3 0,0-2-10,6-5-43,-3-3-57,-1 0-84</inkml:trace>
  <inkml:trace contextRef="#ctx1" brushRef="#br0" timeOffset="761464.827">12126 8483 323,'0'0'136,"0"0"-125,0 0-7,0 0 4,0 0-8,0 0-3,0 0-56,0 0-113</inkml:trace>
  <inkml:trace contextRef="#ctx1" brushRef="#br0" timeOffset="762517.5615">12516 8441 220,'0'0'34,"0"0"16,0 0-30,0 0 6,0 0 5,0 0-6,-63-22-23,52 29 3,-1 11-5,-4 7-3,4 3 3,-1 4 6,4-2-5,1 0 2,5-2 1,2-3 0,1-4 3,0-3-5,7-3-2,8-4 5,3-3 1,3-1-4,1-7 6,5 0-7,5 0 15,2-8-15,0-4 6,0-2-2,-8-1-5,2 0 0,-10 0 4,-4-1 5,-4 1-8,-7-3 0,-3-1 8,0 1-8,-2-1 2,-9-1 2,-5-1-1,0 3-8,0 3 1,-2 0-17,1 6-11,0 2-30,-3 4-66,1 1-66</inkml:trace>
  <inkml:trace contextRef="#ctx1" brushRef="#br0" timeOffset="762972.961">12663 8309 79,'0'0'119,"0"0"-114,0 0-5,0 0 0,0 0 23,0 0 37,-12 78 0,-1-39-9,2 4-1,-2-1-12,-2 0-22,3-3-5,-3-1-8,3-5 0,3-5-1,0-4-2,3-3 1,2-4-1,2-3-8,2-2-40,0-3-8,0-3-45,0-3 18,0-3-126</inkml:trace>
  <inkml:trace contextRef="#ctx1" brushRef="#br0" timeOffset="764884.8352">13178 8591 145,'0'0'5,"0"0"2,0 0 33,0 0 32,0 0-29,0 0 5,-61-34-13,49 34-10,-6 0-22,-3 0-3,0 0 0,-3 16 0,-1 5-1,0 4 2,2 8-1,4 5 3,2 2 6,7 0-5,5-3-2,5-3 4,0-5 3,2-3 2,11-3-4,4-6-2,2-3-5,2-5 1,4-3-5,1-3 8,2-3-10,5 0-21,-2 0-125,-3-9-138</inkml:trace>
  <inkml:trace contextRef="#ctx1" brushRef="#br0" timeOffset="765669.1089">13339 8777 5,'0'0'156,"0"0"-114,0 0-10,0 0 15,0 0-2,0 0-12,-39 64-6,39-46-5,0-5-12,0 0-8,0-2 1,6-5 0,5-2 0,0-1 0,3-3 4,2 0-4,4 0 9,2 0-8,2-10-2,0-2-4,-5-3-36,-1 0 6,-7-1-21,-8-1 19,-3 0 11,0 1 19,-8-1 4,-4 5 6,2 1 6,2 6 28,4 2 14,2 3-19,2 0-10,0 0-25,0 0-4,0 0-5,0 0-8,0 0 16,9 0 1,3 0 0,-1 0 0,4 0 0,-2 0 7,4 0-1,-1 0-3,-4 0-3,3-8 0,-3-1 5,-1-3 6,-2 0-3,-2-2 1,-1 2 17,-3 5-2,-2 1-15,1 4 22,-2 2-3,0 0-28,1 0 0,5 0-13,3 12 2,3 5 8,4 2 3,-2 2 0,-1-1 0,-5 0 2,-2-4-2,-2 1-3,-2-2 3,-2 0 3,0-2-3,0 3 1,-5-6-1,-7 1-27,3-2-29,0-3-26,2-3-50,2-3-106</inkml:trace>
  <inkml:trace contextRef="#ctx1" brushRef="#br0" timeOffset="766294.4483">14010 8568 220,'0'0'46,"0"0"-44,0 0 5,0 0 12,0 0 10,-82 92 7,72-58 5,2 0-19,4-4-2,1-2-8,3-5-6,0-4-3,0-4-3,9-2 0,1-5 0,1-2 0,5-2 0,3-4 0,3 0 3,3 0 4,-1-10 1,-2 0-2,-4-2 0,-2-2-3,-4 1 2,-4-2 1,2-2-2,-2-1 0,-2-3 0,-2-1 1,-2-4 3,-1-2 2,1-2-3,-1 1-2,-1 0-4,0 2 0,0 5-1,0 5 5,-6 6-1,-4 4 3,-5 7-2,-2 0-5,0 0-3,0 15 2,2 6-4,5 3 3,5 3-2,5-1 2,0-4 0,6-2-2,12-3 1,0-6-22,1-2-43,-2-6-38,-1-3-116</inkml:trace>
  <inkml:trace contextRef="#ctx1" brushRef="#br0" timeOffset="771644.947">16544 8622 200,'0'0'50,"0"0"-5,0 0-2,0 0 13,0 0-20,0 0-23,0 0 11,-25-26 1,17 26-15,0 0-7,-1 0-3,-5 14 0,-2 6 2,-1 2-2,2 2 0,1-1-1,5 1 1,5-3-1,4-1-1,0-3-1,0-4-2,4-1 2,8-5-3,3-2 5,2-3 1,2-2 0,3 0 1,-2-5 2,2-8-3,-1-3-14,-3-2 1,-2-3 12,-4 0-2,-1 0 3,-4 2 0,-4 2 3,0 5-2,-3 6 9,0 3 38,0 3-7,0 0-30,0 0-11,0 7-12,0 10 11,0-1 1,0 0-1,0-2-2,0-2 0,8-2 0,-1-1 2,3-5 1,0-1-8,0-1-7,5-2 4,6 0-4,1 0-3,8-9-7,0-4 22,0 2 2,-5-2 1,-6 3 0,-5 1 0,1 2 1,0 0 6,2 3 8,-1 2-8,-4 2-7,-1 0 1,-2 0-3,-1 10 1,1 1 1,-3 4 1,-2 1-1,-1-1 0,-3-1 2,0-1 0,0-3-1,0-4 0,0-3 4,0-1-5,0-2 2,0 0 2,0 0 12,0-5 6,3-11-22,7-5-10,6-2 8,3-1-6,-1 4-14,0 7 10,-6 4 12,-6 6 0,-1 3 0,1 0-2,2 0-9,4 6 11,3 6-1,-1 0 1,5 0 0,0 1 0,2-4-2,3-1-98,3-2-15,-1-6-47</inkml:trace>
  <inkml:trace contextRef="#ctx1" brushRef="#br0" timeOffset="772116.9169">17535 8591 156,'0'0'119,"0"0"-58,0 0-13,0 0-24,-99 28-11,78-7 1,3 2 5,7 0-7,6-4-12,5-1 0,0-3-5,7-3 4,8-4-1,3-4-2,0-4-13,4 0-10,2 0-1,1-15 23,0-6-15,-2-6 9,0-3-1,-7-3 12,-3-2 0,-7-1 6,-3-5 25,-1 0 2,-2-1 0,0 3-5,0 3-11,0 5 46,-5 8-27,1 8-1,1 7 15,1 8-17,2 0-28,-1 3-5,-1 23-14,-2 14 13,4 7 0,0 2 2,0-3-3,0-2 2,9-7-2,6-3-30,4-6-21,3-5-45,-2-5-59,-1-8-31</inkml:trace>
  <inkml:trace contextRef="#ctx1" brushRef="#br0" timeOffset="772908.8654">18416 8505 274,'0'0'118,"0"0"-44,0 0-15,0 0-12,0 0-37,0 0-10,0 26-10,0 2 10,-1 2 0,-1-3-2,2-3 1,0-3 0,2-6 1,7-1-1,2-5 1,4-4-2,3-5 0,3 0-3,6 0-11,1-14 0,1-6-15,-2-2 6,-5 1 3,-6-2 19,-2 4 3,-8 4 0,-5 2 7,-1 8 28,0 2 24,0 3-26,0 0-33,0 5-5,0 14-7,0 4 12,0 2 3,3-4-3,6-3-2,3-2 2,2-5 0,3-2-3,3-3-1,2-6-5,2 0 9,3 0-1,0-11 1,0-8 0,-2-5 1,-1-5 1,-5 2 0,-7-2 5,-4 5-7,-5 0 1,-3 2-5,0 2-16,0 5-41,-6 3-62,-2 5-118</inkml:trace>
  <inkml:trace contextRef="#ctx1" brushRef="#br0" timeOffset="773444.617">19366 8401 53,'0'0'72,"0"0"-24,0 0 36,0 0-9,0 0-24,0 0-33,-1 6-18,7-3 1,12 0 29,6-1 5,4-1-20,2-1-11,0 0 2,-3 0-6,-2 0 0,-1 0-33,-8 0-60,-1 0-75</inkml:trace>
  <inkml:trace contextRef="#ctx1" brushRef="#br0" timeOffset="773716.5993">19335 8583 95,'0'0'21,"0"0"8,0 0 56,0 0-15,0 0-26,105 8-18,-71-8-20,-3-2 7,-2-2-13,-3 0-56,-5 0-117</inkml:trace>
  <inkml:trace contextRef="#ctx1" brushRef="#br0" timeOffset="777819.5092">20391 8035 79,'0'0'113,"0"0"-67,0 0 8,0 0 22,0 0-17,0 0-21,0 0-18,0-3-16,0 3-4,0 11-11,0 11 11,0 7 2,2 8-1,1 4 5,0 1 1,0 2 1,1-2-8,-1-3 0,0-1 4,0-5-4,-3-3 0,0-6 2,0-5-1,0-2 3,0-4-4,0-6 0,0-1 2,0-3-1,0-1 4,0-2 6,0 0 2,0-2-3,5-13-9,-1-2-1,4-1-1,1 0 0,0 1 1,0 4-2,4 0-2,-1 3 3,4 4-4,-1 2 5,5 4 0,-4 0-2,5 1-4,0 13 3,-5 3 1,4 0 1,-7 1-2,-1 0-6,-3-1 4,-8 0-4,-1-2 1,0-3-1,-9-2 9,-10-2 3,-8-2 0,-1-1 5,0-4-5,-1-1-3,7 0-10,2 0-29,7 0-44,0-7-94</inkml:trace>
  <inkml:trace contextRef="#ctx1" brushRef="#br0" timeOffset="778319.0201">21326 8098 170,'0'0'44,"0"0"-1,0 0 21,0 0-8,0 0-25,-80-41-3,58 41-8,-2 16-8,-2 11 9,0 7-14,-3 7 0,6 1 6,3 2-2,8-3 6,5-4-6,5-2-8,2-5-3,0-4-2,11-5-1,6-5 3,6-4 2,4-3 6,3-4-8,3-2 0,-3-2-1,-2-1-2,-4 2-55,-5-2-52,-4 0-78</inkml:trace>
  <inkml:trace contextRef="#ctx1" brushRef="#br0" timeOffset="779078.9712">21453 8360 118,'0'0'0,"0"0"6,0 0 7,0 0 18,0 0 6,-13 81-3,13-62 16,0-1-18,0-2-6,0 0-9,5-5-5,2 0-7,-1-4-2,2-2 3,-1 0-5,3-5 0,1 0 2,0 0 8,3 0 13,1-7-20,2-8-4,-4-2-6,0-5 2,-7-1 3,-3 1 1,-3 2 1,0 4-1,0 3 3,-10 2 2,0 6-3,1 3 7,3 2-7,3 0-2,-1 0 0,4 0-9,0 1 7,0 5-3,0 0 3,8-1-5,7-2 1,4-2 1,1-1-3,-2 0-12,0 0 4,-2 0-26,-1-9 18,-1-3 24,-1 0 2,-3-3 27,-2 1 10,-1-1-36,-1 0 26,-4 3-6,-1 0 6,1 4 0,-2 4 11,0 1-20,1 1-6,-1 2-14,3 0-4,3 0-16,2 17 9,2 4 9,-1 2-1,0 2 2,0-2 1,-2 0-1,-2-2 1,-4-3 0,-1-2-2,0 1-4,0-3 3,-10 2 1,-6-2 2,2-1-1,-1-1-31,5-1-70,-1-4-47,1-3-56</inkml:trace>
  <inkml:trace contextRef="#ctx1" brushRef="#br0" timeOffset="779806.9242">22213 8098 117,'0'0'170,"0"0"-113,0 0 16,0 0-23,0 0 5,0 0-53,-49-13 26,31 34-13,-3 7-12,2 7 2,-2 3 0,6-1-4,2-2-1,5 0-1,5-7-2,3-1 2,0-4 0,0-3 0,9-6 0,4 0 1,2-5 4,5-4-2,1-4-1,4-1 2,2 0 4,1-4-5,-1-11 1,1-3-2,-1-3 0,-3-2-2,-1-3 2,-6-1 1,-3 0-2,-5-3 2,-3 0-1,-3-3 4,-3 1-5,0 2 4,-2 0-1,-10 3 0,0 2 7,0 2 1,-3 6-6,3 5-5,1 4-2,-1 8 0,-3 0-2,1 8-2,-2 16 4,1 9-7,4 5 8,6-1 0,5 1-1,0-6-1,4-5-2,12-6 0,7-3 4,2-6-3,1-5-36,2-7-42,-3 0-126</inkml:trace>
  <inkml:trace contextRef="#ctx1" brushRef="#br0" timeOffset="801863.507">5927 9143 55,'0'0'49,"0"0"19,0 0-14,0 0-13,0 0 4,0 0 0,0-6-4,0 6-9,0 0-2,0 0-10,0 0-20,0 0-2,-4 0-3,-1 0 5,-2 1 2,-1 9 1,1-2-6,1 2 3,1 0-2,1 1 2,-1-1-3,4 2 2,-1 5-5,1 0 2,1 0 0,0 3 2,0-2-1,1-3 2,10-3-1,1-1 0,1-4-3,1-2 2,2-3 1,-1-2 0,3 0 2,1 0 2,-1-8 5,0-6-1,-3-1-4,-3-2 1,-3-1 4,-5 0-5,-1-3 4,0 0-6,-3 0 0,0 3 2,0 2 0,0 1-1,0 2 0,0 1 1,-6 2 1,0 2-2,0 4 0,2 1-1,3 1 1,-2 2 3,1 0-4,-1 0-1,0 0-1,0 0 1,0 0 1,0 0-6,3 2 5,0 4-9,0 0-2,0 0 6,0-2 1,3 1 3,6-2-2,3-1 4,3-2 0,1 0 3,5 0 1,3 0 1,0-5-5,1-3 1,-1 0 0,0-3-2,-2-3-3,-5 2-8,1-1-6,-9 2 4,-5 2 2,-1 2 11,-3-1-2,0 2 6,0 0-1,0 1 4,-3 2 7,3 0-9,0 3-1,0 0-3,0 0 0,0 0-1,0 0-10,0 2-4,3 9 15,6 2 0,3 0 1,0 1-1,-3 1 0,0-1 1,1-1-1,-4 1 5,-1 1-4,-4 0 2,-1 1-2,0 0-1,-3-1 2,-10-2 11,2-2-12,-1-2 2,2-4 1,4-3 1,3-2-2,0 0 2,3 0-1,0 0 8,0 0 5,0 0 0,0 0-8,0 0-9,0 0-1,0 0-5,0 0-5,0 0-7,11 0 17,3 0 1,3 0 1,5 0-1,2 0 1,4 0-1,2-4 2,0-5-2,-2-3 2,-5 0 0,2-2-1,-4-1-1,-6 2 0,0-1 4,-5 2-4,-2-1 8,-5-1-3,1-1 1,-4 0 6,0-2 5,0-1-1,0 3-7,-4 1 4,-2 6 2,0 1 4,0 6-8,0 1-11,-3 0-1,0 0-4,0 16 4,3 7-1,-1 4-4,4 2 5,3-2 1,0-1-2,0-4-1,11-4 0,8-1 3,3-5-2,6-5-1,5-4-22,6-3-58,-3 0-144</inkml:trace>
  <inkml:trace contextRef="#ctx1" brushRef="#br0" timeOffset="804693.149">7419 9195 26,'0'0'140,"0"0"-93,0 0-10,0 0 13,0 0-8,0 0-25,0 0 2,0-8 20,0 8 6,0-2-5,0 2-18,0 0-10,0 0-12,0 0-7,0 0 0,0 0 1,0 0-12,0 0-17,0 2 28,0 4-2,0-4 4,0 1 0,0 1 0,0-3-3,0 2-3,0-3-4,0 0 4,3 0-10,0 0 0,-3 0 9,3 0 12,-1-1 0,-2-6 5,0 2-4,0 0 0,0 1 2,0 0-2,0 3 1,0-1 1,0 1 0,0 1-3,0-2-1,1 2 1,2 0 0,-1 0 0,2 0-4,-1 0 3,0 8 1,-3 5 1,0 7 3,0 3 10,0 4 3,-12 0-7,-3 2 0,2-4-6,1 0-4,-2 2-47,-2-5-134</inkml:trace>
  <inkml:trace contextRef="#ctx1" brushRef="#br0" timeOffset="820340.2972">7519 9804 11,'0'0'1,"0"0"-1</inkml:trace>
  <inkml:trace contextRef="#ctx1" brushRef="#br0" timeOffset="820888.148">7498 9995 92,'0'0'90,"0"0"-34,0 0 2,0 0-8,0 0-20,0 0-15,3 0 0,-2 0-6,4-2-9,4 2-6,7-3 6,7 0 1,7 0 3,3-1-4,-2 1 1,0 0-1,-2 1-1,-6 1-25,1 1-37,-6 0-20,-3 0-17,-1 0-31</inkml:trace>
  <inkml:trace contextRef="#ctx1" brushRef="#br0" timeOffset="821192.1276">7527 10115 5,'0'0'186,"0"0"-178,0 0-3,0 0-5,0 0 6,0 0-5,83 14-1,-52-14 21,1 0-9,-1 0-12,-4 0-1,-2 0-3,-7 0-73,-3 0-85</inkml:trace>
  <inkml:trace contextRef="#ctx1" brushRef="#br0" timeOffset="821608.1006">7734 9829 184,'0'0'120,"0"0"-87,0 0-11,0 0 4,0 0-2,0 0-24,-2-1-7,4 1 3,7 10 4,7 4 2,-2 2 2,-1 4-2,1 1 0,2 1-1,-3 3 0,2-1 2,-3-3-3,-3 0 2,0-3-1,-6 0 2,-3-1-2,0-1 3,0 1 0,-12-1 1,-7 2 14,-4 2-15,-5-1 3,1 1-7,-3-2-28,2 0-49,4-3-52,2-3-33</inkml:trace>
  <inkml:trace contextRef="#ctx1" brushRef="#br0" timeOffset="822552.9057">8450 10061 153,'0'0'174,"0"0"-110,0 0 24,0 0-32,0 0-42,0 0-14,37-17 0,-11 12 0,2 3 0,0 2 0,-1 0-1,0 0 0,-2 0-1,-5 9 1,-2 3-2,-9 3 1,-8 2-6,-1 2 8,0 3 3,-12-1-3,-10-2 1,1-4-1,-6 0 12,2-3-12,1-5 2,7 0 4,6-4-3,6-2 0,5-1-1,0 0-2,0 0-3,3 0-1,9 0 3,3 0 1,1 3-7,4 15 6,-4 9-4,-4 8 4,-6 7 1,-6 5 0,0 4 0,-9-3 0,-12-3 6,-3-9-6,0-7 7,-1-8 13,7-11 0,6-3 10,5-7 15,-2 0 4,6-12-26,1-15-23,2-11 0,0-6-4,21-2-7,9 2-7,3 3-6,3 8-11,3 3-12,1 5-69,-3 1-89</inkml:trace>
  <inkml:trace contextRef="#ctx1" brushRef="#br0" timeOffset="823412.35">8981 10031 134,'0'0'151,"0"0"-121,0 0-2,0 0 20,0 0-19,0 0-25,6 0 9,11 0 4,3-3-4,3 1-5,-2 2-2,1 0-2,-3 0-2,1 0-2,-2 3-2,-5 7 2,-1-2 0,-3 3-3,-6 4 0,-3 2-3,0 2-1,-9 1-3,-6-2 10,-3-3-9,2-3 7,4-5 2,1 0 0,4-4 1,3-2 0,2-1 2,2 0 7,0 0 4,0 0-6,0 0-8,2 0-13,8 0 13,2 3 0,0 6-7,1 5 6,-1 5 1,0 4 1,-5 4-1,-2 3 0,-5 2 0,0 2 3,0 1-2,-18 1 0,0-2 2,-4-3 1,0-6 14,0-5-5,5-6-5,3-9 4,2-2 4,6-3 8,2 0 4,2-18-25,2-4-3,0-4-4,2-1 4,13-1 0,6-1 0,2 0-4,6 4-14,2-1-28,2 3-33,0 0-105</inkml:trace>
  <inkml:trace contextRef="#ctx1" brushRef="#br0" timeOffset="824764.2622">9631 9786 118,'0'0'101,"0"0"-68,0 0 8,0 0-4,0 0-27,0 0-8,0 13 1,-8 5 18,-3 7 7,-1 0-19,-1 2-4,-1 0 1,0-1-4,3-2 2,2-5-4,0-1-1,3-4-3,3-5-26,0-1-17,2-5-30,1-3-45</inkml:trace>
  <inkml:trace contextRef="#ctx1" brushRef="#br0" timeOffset="825073.4352">9512 9804 92,'0'0'181,"0"0"-145,0 0-36,0 0-9,0 0 9,0 0 20,28 77 6,-23-53 0,4-3 3,1 1-17,-4-4-9,2-1 0,-4 0-2,1-4-1,-5 2 4,3-3-4,-3-3 0,0-1-21,0-4-80,0-4-135</inkml:trace>
  <inkml:trace contextRef="#ctx1" brushRef="#br0" timeOffset="825369.4233">9427 9902 34,'0'0'80,"0"0"-75,0 0 11,0 0 33,91 0-25,-61 1 10,1 2-15,4 0-18,-2 0-1,-2-2-5,-4 1-84,-5-2-79</inkml:trace>
  <inkml:trace contextRef="#ctx1" brushRef="#br0" timeOffset="826241.3621">10073 10159 161,'0'0'173,"0"0"-149,0 0-20,0 0 2,0 0 4,0 0 15,76 0 4,-46 0-11,-1 0-9,-4 0-8,0 0-1,-6 0-2,-5 0-34,-8 0-135</inkml:trace>
  <inkml:trace contextRef="#ctx1" brushRef="#br0" timeOffset="826513.343">10043 10299 238,'0'0'35,"0"0"-32,0 0-3,0 0 35,0 0 7,93 8-23,-53-8-7,2-2-12,-3-3-13,-6 1-110,-10 1-121</inkml:trace>
  <inkml:trace contextRef="#ctx1" brushRef="#br0" timeOffset="827329.2926">11104 9879 145,'0'0'155,"0"0"-57,0 0-42,0 0-36,0 0-20,0 0 0,1 56 7,1-14 39,-1 6-17,1 2-15,1-1-4,0-2 2,2-5-11,-1-4 0,-1-3 0,-1-1 0,-1-1-1,2-1-9,0-2-11,0-9-49,1-5-42,4-8-75</inkml:trace>
  <inkml:trace contextRef="#ctx1" brushRef="#br0" timeOffset="827916.3946">11643 10109 197,'0'0'76,"0"0"-29,0 0-2,0 0 3,0 0-18,-84-18-4,68 30-26,-2 9-2,3 8 2,2-1 2,2 1-2,6-2 3,2-4-5,3-4 2,0-2-1,2-3 1,10-4-1,4-2 1,2-7 1,3-1-1,1 0 0,1-14-7,-1-7-12,-1-3-4,-4 1 23,-4-2 2,-7 5-2,-3 4 5,-3 7 27,0 5 38,0 2-13,0 2-23,0 0-34,0 6-7,0 12 0,-3 3 4,3 0 1,0-1-2,0-4-5,12 0-43,3-5-43,0-3-16,6-5-49,-1-3 53</inkml:trace>
  <inkml:trace contextRef="#ctx1" brushRef="#br0" timeOffset="828346.655">11983 9868 155,'0'0'230,"0"0"-161,0 0-42,0 0-17,0 0-10,0 0 0,-2 26 0,2 6 3,-3 8 28,2 2 3,1 2-14,-2 0 2,2-4-12,0 1-1,-1-3-4,-2-4-1,0-2 4,-3-2-7,5-3 0,-1-3 1,2-4-2,0-7-12,0-5-31,0-7-52,0-1-73,7-1-76</inkml:trace>
  <inkml:trace contextRef="#ctx1" brushRef="#br0" timeOffset="829138.6039">12238 9825 187,'0'0'109,"0"0"-78,0 0 36,0 0-6,0 0-21,0 0-17,30-53-13,-14 47 3,1 2-7,-1 2-5,5 2-1,-8 0-4,2 3 4,-3 9-3,-4 6 0,-4 5 3,-4 1 0,-1 4 4,-20 3-4,-9-3-6,0-2-17,2-5-5,7-5-4,9-4 31,5-4-1,5-3 0,2-2-4,0-2 0,0-1-4,16 0 10,8 0 20,7 0-7,4-9-9,-2 1-4,-4 1 0,-3 2-24,-7 1-77,-5 1-119</inkml:trace>
  <inkml:trace contextRef="#ctx1" brushRef="#br0" timeOffset="833808.0413">13154 9966 191,'0'0'38,"0"0"-16,0 0-9,0 0 21,0 0 0,0 0 12,0 0-8,-39-77 11,29 69-21,-5 0-7,-3 2-10,3 2-10,-6-1-1,3 3-1,-1 2 1,0 0 0,2 0 1,6 0-1,0 4 0,2 7-2,3 6-6,3 4 5,3 5-5,0 2 3,3 6 5,13 2-2,8 1 2,4 1 0,5-1-3,0-2 3,-2-3 0,-5-4 0,-6 0-1,-9-6 0,-5 0 0,-6-3-2,0-3 3,-9-2 2,-15-2 5,-1-5-3,-3-2 3,1-5-1,4 0 0,2 0-5,1-5 2,1-8-3,2-1-4,3 1-44,1-2-55,5 4-100</inkml:trace>
  <inkml:trace contextRef="#ctx1" brushRef="#br0" timeOffset="834749.0204">13322 10194 111,'0'0'30,"0"0"-30,0 0 0,0 0 6,0 0 20,0 0 9,48 12 8,-28-12-8,-1-2-7,1-7-12,-1-3-3,-3-3 4,1 0 0,-5 0-6,-2 0-7,-3 3-1,-4 3 2,-3 1 12,0 4 20,0 1-5,0 3-16,0 0-12,0 0-4,0 4-14,0 14 14,-4 4 0,2 2-3,2-1 1,0 0 2,0-4 0,0-1 0,0-4 0,2-2-1,4-1-2,0-5 5,2-1-4,0-4-1,1-1-3,3 0 6,2-3 5,1-12-5,1-2-6,-2-1 5,-1 2 1,-1 2 0,0 1 4,1 0-4,-1 5-3,1 3 2,-2 2-3,-2 3-2,1 0 3,-2 5-6,-1 6 9,1 3-3,-1 0 2,-1-1 2,-3 1-1,-1-4 0,-2-1 0,0-1-1,0-4 3,0-2 2,0-2 2,0 0 6,0 0 11,0 0 12,0-6-2,1-9-33,7-3-9,5 0 9,1 1-1,-1 3-6,0 6 2,-2 3 4,1 2-6,-5 3 5,1 0 1,-1 5-5,3 9 5,0 2 0,-3-3 2,3 1-1,-1-2 0,-1 0 0,-2-2 0,4-2 0,-4-1-25,0-2-29,-3-2-14,-1-3-73,-2 0-80</inkml:trace>
  <inkml:trace contextRef="#ctx1" brushRef="#br0" timeOffset="835137.3924">13584 9918 110,'0'0'176,"0"0"-80,0 0 4,0 0-19,0 0-29,0 0-17,0 0-15,0 0-15,0 0-3,0 0-4,0 0 0,0 0-20,0 0-44,0 0-86,4 0-192</inkml:trace>
  <inkml:trace contextRef="#ctx1" brushRef="#br0" timeOffset="835905.3449">14107 9885 226,'0'0'43,"0"0"12,0 0 6,0 0-7,0 0-26,0 0-14,0 0-12,30-50 8,-15 47 0,-1 2-5,3 1 2,-2 0-7,2 0 1,-4 6-2,1 6 0,-4 5 0,-7 2 0,-3 4 1,0 2 2,-15 2 0,-6 0 1,-3-4-3,2-4-1,5-4 1,3-2 0,5-3-2,4-4 1,2 0 1,3-3-9,0 2-2,0-2 7,15-2 0,4-1 4,5 0 4,4 0-3,3-1 0,-1-6-1,-4 3-10,-3 1-56,-6 2-51,-3-1-74</inkml:trace>
  <inkml:trace contextRef="#ctx1" brushRef="#br0" timeOffset="836568.7389">14670 9856 236,'0'0'37,"0"0"-12,0 0 11,0 0-17,-82 17-3,62 6 7,3 5-8,0 6 5,5 0-1,0 0-13,6 1 1,3 0 1,3-4 7,0-2-15,0-4 3,3-4-2,8-5 0,3-3-1,2-4 0,4-1-4,4-7 8,4-1 8,7 0 14,1-12-19,1-5 1,-1-4-3,-5-2 2,-4-3-1,-5-1-3,-5 1 2,-4-1-1,-5-1 1,-5-3 0,-3 0-3,0-2-1,0 1 4,0 1-4,-9 2 0,-2 6-1,-4 2 13,3 6 4,-1 5-7,-2 4-4,-6 6-5,-4 0-1,-5 9-1,2 15 1,7 3 0,3 4-8,9 3 7,6-4-1,3-2 0,0-4 0,6-3-2,15-4 3,8-5 0,6-6-13,4-6-61,-2 0-139</inkml:trace>
  <inkml:trace contextRef="#ctx1" brushRef="#br0" timeOffset="840905.2089">18580 9732 150,'0'0'184,"0"0"-133,0 0-23,0 0 19,0 0-28,0 0-19,0 0 0,30 1 4,-2-1 8,2 0-4,2 0-2,-3 0-3,1 0-3,-1 0 0,-1 0-4,-3 0-46,-5 0-64,-5 0-62</inkml:trace>
  <inkml:trace contextRef="#ctx1" brushRef="#br0" timeOffset="841215.2874">18548 9920 32,'0'0'94,"0"0"-72,0 0 46,0 0-8,92 0-37,-64-3-3,2 1-6,1 0-11,1 1-3,-2 1-8,-4 0-71,-3 0-100</inkml:trace>
  <inkml:trace contextRef="#ctx1" brushRef="#br0" timeOffset="841599.2635">18858 9571 163,'0'0'177,"0"0"-120,0 0-45,0 0-12,0 0-12,0 0 12,38 39 26,-16-18-13,1 3 3,-2-2-10,-4 1-4,-4-1-1,-3 4 1,0-1-2,-3 0 3,-3-3-1,-2 0-1,-2-3 0,0 1 2,-12-1-3,-6-1 5,-7-1 2,-2-1-1,0-2-5,-3 0-1,3-1-23,2-1-68,1-1-127</inkml:trace>
  <inkml:trace contextRef="#ctx1" brushRef="#br0" timeOffset="847828.1556">19620 9705 68,'0'0'149,"0"0"-121,0 0-28,0 0-8,0 0 8,0 0 1,0 0 0,0 78 2,0-57 6,0 0 1,0-3-2,0 0-2,2-3-1,5-2-2,5 0 1,1-5 1,7-1-4,5-6 1,3-1 7,2 0-5,-1-6-3,-4-9 5,-3-1-2,-4-4-2,-7 2 3,-4 0 0,-2 1 0,-4 3 8,-1 3 10,0 4 14,0 3-1,0 4-12,0 0-20,0 0-4,0 11-20,0 5 17,6 2 3,0-1 2,3-4-2,2-2-4,0-1 3,3-4 2,1-2-1,-2-3 2,5-1 10,-4 0 1,0-5 4,-2-6 11,1-5-17,0 0-10,-3-4 3,-1 1-2,0-4-2,-3-1-2,-3 1-28,-1 4-35,-2 1-48,0 4-104</inkml:trace>
  <inkml:trace contextRef="#ctx1" brushRef="#br0" timeOffset="848458.0012">20274 9662 242,'0'0'91,"0"0"-50,0 0 12,0 0-24,0 0-29,0 0-9,-2 43 5,-1-18 7,2 0-3,1-2 1,0 0 0,0-5 3,0-3-2,6-3-1,2-2-1,3-3 3,0-2 1,3 1-3,1-4 2,5-2 0,-2 0-2,-1 0 2,-3-9 0,-2-5 2,-5-2 0,-1-2 1,-4-2 1,-1 1-1,-1 2-2,0 5 9,0 5 12,0 2-17,0 5 0,0 0-8,0 0-11,0 14-5,0 5 15,3 1 1,5-2-4,1-2 4,0-2 0,4-4 0,1-4 0,2-2 1,-1-4 2,-1 0 0,-1 0 0,-3-4 1,3-9 0,-4-4 2,1-2-5,-3-4 2,-3 1-3,-1-3-1,2 0-22,-2 3-31,0-1-53,-3 3-103</inkml:trace>
  <inkml:trace contextRef="#ctx1" brushRef="#br0" timeOffset="849007.5261">21039 9382 186,'0'0'177,"0"0"-103,0 0-39,0 0-29,0 0-5,0 0 27,-58 69 1,40-38-10,-3-3-7,7-2-10,0-1-2,3-2 1,1-2-1,1-1-9,4-6-53,2-3-67,3-5-84</inkml:trace>
  <inkml:trace contextRef="#ctx1" brushRef="#br0" timeOffset="849302.0304">20870 9447 19,'0'0'213,"0"0"-197,0 0-15,0 0 37,0 0 12,5 81-21,-1-60-11,4 1-8,-1-3-3,5-1-6,-4-1 4,1-4-4,-2-2-1,-4-4-2,0-3-34,-3 0-55,0-4-87</inkml:trace>
  <inkml:trace contextRef="#ctx1" brushRef="#br0" timeOffset="849606.0094">20784 9518 228,'0'0'39,"0"0"-35,0 0 5,0 0 13,0 0-3,97 9-8,-64-9 0,3 0-8,1 0-2,1 0-2,-3 0-6,-4 0-34,-6-5-49,-6 1-79</inkml:trace>
  <inkml:trace contextRef="#ctx1" brushRef="#br0" timeOffset="850557.9523">21379 9824 98,'0'0'200,"0"0"-126,0 0-37,0 0-11,0 0-15,0 0-9,52 1 2,-30 3 6,0-1-9,1 2 6,-2-2-3,0 0-3,0 0-1,0 0 0,-3 1-16,0-1-62,-8 1-98</inkml:trace>
  <inkml:trace contextRef="#ctx1" brushRef="#br0" timeOffset="850845.9392">21336 9948 159,'0'0'63,"0"0"-34,0 0 60,0 0-31,0 0-19,100 8-17,-66-6-11,4-2-9,-4 1-1,3 0-1,-6 1-41,-4-2-49,-6 0-58</inkml:trace>
  <inkml:trace contextRef="#ctx1" brushRef="#br0" timeOffset="852361.0199">22368 9432 268,'0'0'39,"0"0"-7,0 0-13,0 0 12,0 0-3,0 0-2,0-10-13,0 10-8,0 0-5,0 0 1,0 0-1,0 0 0,0 2-4,3 12 4,3 6 1,-3 6-1,-3 8 8,0 4 4,0 2 5,0-1-6,0-1 1,-3-2 3,-3-1 4,3-6-13,0-1-6,0-1 1,0-2 1,0 1-1,0-5-1,0-3 2,0-6 0,3-3-2,0-6-2,0-1-1,0-2-4,0 0 6,0-11 2,8-7 2,4-6-2,3-1 1,-2-1-2,2 2 1,-3 4 2,-1 4-3,-1 5 0,-1 4-4,-3 2-2,4 5 4,1 0 0,2 0-4,5 15 5,-1 2 1,0 1 0,-5 0 0,2-1 0,-7-4-2,-4-1 2,-3-3-6,0-3-6,0-1 12,-12-1 0,-9-1 3,-4 0-6,1-3-3,-3 0-34,3 0-43,5 0-82,5-5-65</inkml:trace>
  <inkml:trace contextRef="#ctx1" brushRef="#br0" timeOffset="852954.7106">22720 9463 88,'0'0'63,"0"0"-6,0 0 17,0 0 0,0 0-34,0 0-19,21-33-9,-7 29 8,1 0-10,2 1-1,0 1-7,-1 2 0,-2 0-1,-1 0-2,-4 3-3,-3 12-1,-3 5 5,-3 2 4,0 5-3,-6 4 0,-10-3 2,-4-1-3,1-3-2,5-4-2,4-4 4,1-2-1,6-4-2,2-2 2,1-2-2,0 0 1,0-3-5,16-2 3,8-1 4,4 0-3,6 0-11,-2 0-56,-7-4-58,-5-3-102</inkml:trace>
  <inkml:trace contextRef="#ctx1" brushRef="#br0" timeOffset="854014.3015">23532 9486 10,'0'0'38,"0"0"33,0 0 9,0 0-21,0 0-21,-85-13-14,65 20-10,-2 10-4,-2 8-7,-1 4 6,2 5 10,1 2-6,1 3 5,5 1-2,3-1-9,5-2-1,6 0-6,2-7 7,0-2-4,10-5-3,7-2 0,5-3 0,1-4 0,6-7 1,0-3 8,3-4-5,2 0-4,3-7-49,-6-6-133</inkml:trace>
  <inkml:trace contextRef="#ctx1" brushRef="#br0" timeOffset="854726.2588">23709 9745 131,'0'0'77,"0"0"-75,0 0 24,0 0 40,0 0-3,-65 87-27,62-72-13,1-2-6,2-2-11,0-3-1,0 0-4,0-4 1,8-1 1,2-1-1,5-2-1,2 0 17,5-2-10,2-11-8,-5-4-8,1-1-11,-10-2-6,-4-1 24,-3 2 1,-3 1 1,0 3 1,0 4-2,-3 3 2,-1 4 5,-2 3-7,3 1-1,0 0-2,1 0-4,2 0 0,0 0 6,0 1-7,2 3 2,11-1-5,5-1-1,1-2 10,1 0-8,-1 0 8,-4-5 2,0-3 6,-3-3-1,0 1 30,-2-1 6,1 2-13,-3 1-11,0 2 1,-5 4 11,0 2-14,2 0-15,-1 0-5,6 10-11,1 11 9,1 6 7,0 1 2,-5 1 1,1-5-3,-4-3 0,-2-3-1,-1-2 1,-1-5 1,0 0 1,0 0 2,-7-4-4,-7 0 6,-2 0-6,1-1-12,0-3-63,3-3-85</inkml:trace>
  <inkml:trace contextRef="#ctx1" brushRef="#br0" timeOffset="855270.2246">24278 9483 145,'0'0'96,"0"0"-20,0 0-15,0 0-7,0 0-8,0 0-30,31-43-16,-16 43-5,-1 0 5,-1 0-1,-2 7-2,-2 5-3,-6 3 3,-2 2 3,-1 2 0,-3 2 0,-11 2 4,-5-3 3,3-1-6,1-1-1,4-3 0,4 1 0,4-2 4,1-1-4,2-2-1,0-3-1,11-1-2,10-2-5,3-2 9,4-3-3,3 0 0,2 0-83,0 0-62,-3-2-88</inkml:trace>
  <inkml:trace contextRef="#ctx1" brushRef="#br0" timeOffset="855998.1738">24946 9579 79,'0'0'126,"0"0"-125,0 0 50,0 0 51,0 0-41,0 0-42,-31-5-19,10 5 1,0 1-1,-1 16 1,1 5 1,3 5-2,3 2 2,3 1 0,5 0-2,4-3 0,3-1 2,0-4 4,12-2-5,7-2 2,4-5 6,5-3 2,2-5 16,3-2-14,1-3-7,0 0 10,-2 0 1,-3-8-14,-3-6 9,-3-1 11,-2-3 8,-3-2-17,-1-3-6,-4 0-2,-4-3-1,-2-3-1,-4 0-4,-3-3-2,0 2-1,-3 4-22,-10 5 7,-2 7 4,-4 7-1,1 7 9,-5 0-1,4 3 3,4 16 0,0 4 1,9 1-2,5 2 5,1-4 0,3-1-3,15-3 3,3-4 0,7-7-24,3-4-58,2-3-97</inkml:trace>
  <inkml:trace contextRef="#ctx1" brushRef="#br0" timeOffset="857043.9042">22070 9422 99,'0'0'80,"0"0"-39,0 0 2,0 0-4,0 0-10,0 0-13,0 0 5,0-2-8,0 2-2,0 0-9,0 15 0,0 9 16,-2 8 0,-6 4-13,0 1 10,2 2 3,0 0-7,3-1-3,-3-2-4,5 2-3,-1-5 1,1-1 0,1-2-4,0-1 4,0-4-2,-2-1 0,-1 0 1,0-3 3,-3-1-4,-3-5-23,0-4-85,0-6-166</inkml:trace>
  <inkml:trace contextRef="#ctx1" brushRef="#br0" timeOffset="858804.185">22723 9440 13,'0'0'53,"0"0"-18,0 0-1,0 0 1,0 0-4,0 0-13,0-2-7,0 2 0,0 0 5,0 0 14,0 0-6,0 0-11,0 0-11,0 0-2,0 0-1,0 12 1,0 1 3,0 8 5,0 4 2,0 5 13,0 3 0,-1 3-1,-5 0-3,0 2-6,3-2-3,2 1-8,-1-2-2,2 0 1,-1-4 0,-1 0-1,-1-1 0,-2-2 0,-1-1 1,-2-2 10,0-4-3,1-2-5,1-2 0,-2-4 0,2-1 0,2-4 0,2-2-3,1-2 0,1-2-3,0-1-36,0-1-14,3 0-21,7 0-72</inkml:trace>
  <inkml:trace contextRef="#ctx1" brushRef="#br0" timeOffset="872868.7461">5032 11277 126,'0'0'87,"0"0"-61,0 0 17,0 0 1,0 0-32,0 0 5,0 0 32,-6 70 10,-6-34-20,0 5-7,0-1-17,0 2-1,-4 0-8,2-1-3,-2 1-3,4-1 1,2-7-1,-1-1 0,2-7 0,-1-7-8,7-5-30,0-8-67,3-6-107</inkml:trace>
  <inkml:trace contextRef="#ctx1" brushRef="#br0" timeOffset="873377.1128">5065 11244 182,'0'0'99,"0"0"-49,0 0-19,0 0-25,0 0-6,24 85 54,-13-38 3,0 5-16,3-3-25,-3 0 10,-2-4-15,-1-1-9,2-1-1,-4-4 0,0-1 2,-1-7-3,-2-6 1,1-4-1,0-9-35,1-8-53,-2-4-88,0 0-84</inkml:trace>
  <inkml:trace contextRef="#ctx1" brushRef="#br0" timeOffset="873463.9655">5012 11601 135,'0'0'173,"0"0"-148,0 0-15,0 0-8,0 0 0,0 0 0,81-6-2,-54 6 0,0 0-3,-3 0-61,-5 0-131</inkml:trace>
  <inkml:trace contextRef="#ctx1" brushRef="#br0" timeOffset="874766.9418">5517 11807 157,'0'0'41,"0"0"-36,0 0 24,0 0 13,0 0-8,0 0 4,34 51-6,-18-49-1,1-2 1,4 0-4,1-3-8,1-12 0,2-5-11,-3-5 0,-1-7-2,-3-3-1,-2-5 2,-5-1-5,-3 0 4,-3 1-7,0 2 0,-4 3 3,-1 4-1,0 2-2,0 7 0,0 4 12,-4 7-4,-2 6 13,5 5-1,-1 0-16,-4 4-4,3 17-20,-3 9 20,1 4 0,2 4-2,3 0 0,0 1 2,0-1-2,0-2 2,3-5 0,2-1-3,4-6 3,-1-4 0,0-4 1,-3-3-1,-2-5 0,0-3 0,-2-2 0,1-3 1,-1 0-2,1 0 0,-2 0 1,3 0-4,-3 0 3,3 0-1,4 0 4,-1 0 3,-1 0-5,1 0 0,1-1 0,0-3 0,4 0 0,4 0 1,3-6-1,7-1 0,3-4 0,4-5-4,-2-1-2,-7 0 1,-6 1-13,-5 1 11,-5 4 7,-5-1 1,-2 1-1,0 2-1,0 1 1,-2 3 8,1 3 3,-1 4 7,2 2-6,0 0-12,0 0 0,0 0-13,0 0-1,5 14 5,7 3 9,4 1 1,-1 3-1,0 0 0,-3 1-1,3-2 1,-6-1 0,-3-1 1,-6-2-2,0-1 0,0-2-2,-6-1 3,-9-1 10,0-4-3,-1-1-7,2-1-11,1-4-53,4-1-72,4 0-28</inkml:trace>
  <inkml:trace contextRef="#ctx1" brushRef="#br0" timeOffset="875222.9121">6376 11631 181,'0'0'105,"0"0"-36,0 0-21,0 0-44,0 0 2,0 0 9,-58 92-2,58-71-4,0-3-3,0-3-6,0-3-7,6-3 5,6-3 2,0-4-7,1-2 7,1 0 3,-2-5 0,1-13-3,-1-3-27,-2-4-24,-5-3 9,-5 3 28,0-1 8,0 4 2,-3 2 4,-4 7 28,-1 5 43,5 3 27,3 5-36,0-1-28,0 1-34,0 0-1,0 0-24,18 0 10,6 0 6,4 0-15,2 0-35,1 0-53,-2 0-28</inkml:trace>
  <inkml:trace contextRef="#ctx1" brushRef="#br0" timeOffset="877912.818">7841 11568 9,'0'0'135,"0"0"-72,0 0-21,0 0 14,0 0-18,0 0-36,0 0 2,50-26 2,-34 22 5,2 1 0,3-2 1,1 2-10,1 2-2,2 1 3,-3 0-2,-3 0-1,-5 0 0,-3 0-5,-3 4-3,-8 7 5,0 2 3,-1 7 4,-20 3 0,-4 2-2,-5 2 5,2-1-7,1-2-1,7-7-2,4-4 2,5-4 0,7-5 1,2-2 0,2-2-2,0 0 1,0 0-8,5 0 7,10-9 2,7 0 5,0 0 4,-5 8-4,-1 1-4,-2 0-1,-1 7-1,-2 11 1,-4 4 1,-4 7 0,-3-1 0,0 6 3,-12-2 1,-7-1-5,1-1 45,-3-3-28,0-1 0,2-2-5,-2-3-7,4-6 3,4-5-6,4-7 3,6-3 2,0 0 16,1-18-23,2-7 0,0-4 0,0-1 7,8 0-2,10 2-5,3-1 2,3 3-3,4 4 1,3 1-3,5 1-36,2 3-37,-1 4-52,-3 3-111</inkml:trace>
  <inkml:trace contextRef="#ctx1" brushRef="#br0" timeOffset="878855.4061">8435 11544 294,'0'0'69,"0"0"-11,0 0-14,0 0-44,0 0-4,0 0 4,-28 57 8,26-30-4,2 3-2,0-4-2,0-2-1,12-3 1,3-6 0,0-1-2,4-7-1,5-4 1,0-3-4,6 0 6,0-9-1,0-11-11,-5-2-34,-7 0-13,-11 2 37,-4 2 22,-3 3 0,0 2 11,0 6 26,-6 4 13,0 3 4,2 0-24,-2 4-30,2 15-10,2 2 4,2 0 1,0-3 4,2-2 1,11 0-7,2-6 7,4-2-1,1-4 1,7-4 0,1 0 2,0 0 21,-1-14-20,-3-8 12,-6-3-2,0-3-7,-11 1 3,-4 2 6,-3 0-8,0 1 7,0 2-13,-7 1-1,1 1-40,-2 4-82,1 2-99</inkml:trace>
  <inkml:trace contextRef="#ctx1" brushRef="#br0" timeOffset="879431.3678">9306 11282 188,'0'0'152,"0"0"-50,0 0-6,0 0-46,0 0-34,0 0-16,0 11-15,-6 9 15,-1 6 5,-2 3-4,-1-1 1,0 1 2,0-4-4,0-1 0,2-1-2,-1-3-23,2-4-54,4-4-50,0-7-124</inkml:trace>
  <inkml:trace contextRef="#ctx1" brushRef="#br0" timeOffset="879719.3484">9199 11312 289,'0'0'66,"0"0"-23,0 0-7,0 0-36,0 0-11,0 0 11,24 46 14,-12-23-1,0-2 7,1 1-11,-1-4-5,3-1-1,-3-2-3,0-2 0,0-1-34,-3-6-87,-5-2-135</inkml:trace>
  <inkml:trace contextRef="#ctx1" brushRef="#br0" timeOffset="880015.329">9148 11438 123,'0'0'184,"0"0"-170,0 0-14,0 0 10,0 0 6,97-10-4,-59 6-8,3-1 1,-2 0-4,0 1-1,-6 1-35,-8 0-115</inkml:trace>
  <inkml:trace contextRef="#ctx1" brushRef="#br0" timeOffset="880675.3288">9957 11541 32,'0'0'117,"0"0"-66,0 0-16,0 0-16,0 0 7,0 0 2,88-3-13,-64 3-6,-4 0-3,-4 0-6,-2 0 1,-5 0-1,-1 1-27,-4 5-74,-4 0-32</inkml:trace>
  <inkml:trace contextRef="#ctx1" brushRef="#br0" timeOffset="881003.3055">9909 11652 70,'0'0'0,"0"0"97,0 0-4,0 0-35,0 0-24,81 8-5,-57-8-19,2 0-7,4 0-3,0 0-56,-5 0-118</inkml:trace>
  <inkml:trace contextRef="#ctx1" brushRef="#br0" timeOffset="885093.8257">11465 11589 162,'0'0'85,"0"0"-25,0 0 3,0 0 8,0 0-42,0 0 4,0 0-10,0-35-13,0 31-4,-1-2-3,-7 0 0,-2 1-3,-4 1 0,1 2 0,-3 2-2,-3 0 1,0 0 1,-3 0 0,4 6 1,0 6-1,1 5-4,1 4 3,6 6-2,1 3-3,6 0-2,3 2 6,0-5-1,0-4-1,12-5 1,3-5-6,1-5 8,2-4 1,1-4 0,2 0 1,-1-1 8,-1-16-6,5-1 0,-6-6 1,1-3-2,-5 3 0,-3 0 0,-3 4 6,-8 6 3,0 6 14,0 5 9,0 1 5,0 2-14,0 0-25,3 3-14,2 15 1,1 5 13,4 1 0,2-2 0,1-2-30,1-2-38,-1-4-42,-1-6-113</inkml:trace>
  <inkml:trace contextRef="#ctx1" brushRef="#br0" timeOffset="885901.7806">11886 11569 64,'0'0'100,"0"0"-98,0 0-2,0 0 7,0 0 12,0 0 2,12 38 17,-2-34-1,-2 1 5,2 0-10,3-4-6,1 2-11,4-3 6,0 0 7,1 0-13,0 0-14,-2-4 0,1-4-1,-3-2 26,-2-3-22,-4-2-4,-3 1 10,-3-2-5,-3 0-4,0 0-1,-1 3 23,-13 1-3,-2 5-15,-2 2 9,-5 5 1,-2 0-7,-2 3-6,-2 18-2,0 8 0,4 7-6,7 3 6,6 1 3,9 0-3,3-6 0,0-4-3,9-5 1,9-6 0,4-5-8,5-4 10,1-4-7,2-4-1,1-2-8,4 0-14,-2-9-84,-2-8-106</inkml:trace>
  <inkml:trace contextRef="#ctx1" brushRef="#br0" timeOffset="886893.711">12317 11276 55,'0'0'79,"0"0"-18,0 0 6,0 0-36,0 0-24,0 0 1,0 0 31,57 0-9,-39 0-7,3 0-6,1 0-8,-4 0-8,3 0-1,-2 0-7,-5 0-87,-4 0-121</inkml:trace>
  <inkml:trace contextRef="#ctx1" brushRef="#br0" timeOffset="887357.6836">12751 11315 19,'0'0'211,"0"0"-211,0 0 0,0 0 22,0 0 5,0 0 7,66-9-24,-53 1-1,-1 0-5,-3-2 0,-3-2 1,0 2-4,-5-1 3,1 1-2,-2 4 8,0 3 36,0 1 24,0 2-32,0 0-5,0 0-33,0 0-8,0 12 2,0 3 6,0 2 0,0-2 0,0 0 0,3-2 3,2 0-3,1-5-6,0 0 0,1-5-42,-1-1-32,1-2-74</inkml:trace>
  <inkml:trace contextRef="#ctx1" brushRef="#br0" timeOffset="887821.6542">12874 11122 250,'0'0'128,"0"0"-91,0 0-35,0 0-2,0 0-8,0 0-46,-5-1-101,5 1-15</inkml:trace>
  <inkml:trace contextRef="#ctx1" brushRef="#br0" timeOffset="888310.4569">13190 11103 42,'0'0'112,"0"0"-80,0 0 11,0 0 17,0 0 2,0 0-16,-15-3-26,5 3-11,-2 0-2,-2 12-6,-4 11 2,-1 5-3,2 4 3,3 1 0,3-3 3,8-3 1,3-3-7,0-3 0,2-4-1,8-2 0,6-3 1,4-5-4,-1-4 3,2-3 1,6 0 16,-3-1-9,3-13-7,-2-2 26,-3-3-19,-2-2 1,-7 2-5,-2-3 6,-1-1-9,-6 0 10,-2-1-9,-2 0 1,0 2 20,0 1-8,0 1-7,-5 5 4,-3 2 0,-1 8 3,1 2 4,-1 3-15,-4 0-3,-2 8-7,0 12 3,0 3 1,3 1 2,8 0 1,4-4-3,0-1-9,0-4-6,14-5-6,3-1-18,4-5-29,3-4-61,-3 0-58</inkml:trace>
  <inkml:trace contextRef="#ctx1" brushRef="#br0" timeOffset="889627.7026">13272 10988 112,'0'0'50,"0"0"-7,0 0 8,0 0 7,0 0-12,0 0-16,0-4-6,0 4 8,0 0 4,0 0-15,0 0-17,0 0-4,0 0-7,-2 12 6,-7 7 1,-4 9 1,1 3 0,-4 2-1,2 2 5,1-3-3,-1-1-1,4-1 1,0-1-2,2-2 1,2-3 0,1-2-1,-2-2 0,3-2-1,1-3 1,-2-1 0,2-2 0,2-1 0,-1-3 0,1 0 1,-2 1-1,0-2 0,-3 0 2,3-3-2,0 0-36,-2-1-67,2-1-81</inkml:trace>
  <inkml:trace contextRef="#ctx1" brushRef="#br0" timeOffset="894420.1914">13819 11142 117,'0'0'69,"0"0"-18,0 0 4,0 0-13,0 0-5,0 0-7,0 0 1,-71-17-1,56 17-11,-4 0-7,0 8-10,-4 7-1,-1 4 1,0 4-1,3 3 5,0 2-2,8 4 7,1 0-3,9-1-7,3-1 4,0-2 2,4-3-4,11-2 7,0-5-2,4-4-7,1 0 2,5-5-1,2-1-1,3-6-1,0-2 0,-2 0-31,-3 0-59,-6 0-96</inkml:trace>
  <inkml:trace contextRef="#ctx1" brushRef="#br0" timeOffset="895076.1494">13946 11329 143,'0'0'43,"0"0"-22,0 0 24,0 0 36,0 0-25,-40 81-18,40-63-17,0-3-6,0-2-6,4-2 0,2-2-9,2-4 0,-2-1 0,3-4-3,0 0 1,1 0 2,5 0 0,0-4 0,1-10-31,-1-1-22,-1-2-30,-7-2 49,1 2 30,-5 2 4,-3 2 4,1 4 17,-1 0 25,0 3 2,0-1-2,0 1-19,3 2-7,3-2-10,0 0-10,6-1-5,3-3 4,3 2 1,3-3-8,-5 1-9,2-1 15,-6-1 2,-2 0 0,-2-1 1,-4 5 5,-4 0 0,0 3 15,0 4 23,0 1-7,0 0-37,0 0 0,0 15-21,3 5 21,2 4 0,1-2 2,-2-2 1,1-2-3,1-2 0,-3-2 0,0 1 0,-3-2 1,0 0-1,0-1-8,-6 0-19,-8 0-62,-1-5-65,3-2-111</inkml:trace>
  <inkml:trace contextRef="#ctx1" brushRef="#br0" timeOffset="895724.109">14606 11131 184,'0'0'79,"0"0"-9,0 0 0,0 0-21,-84-7-18,66 21-3,6 8-17,-3 8-7,6 4 6,2 4 2,3-3 0,4-3 3,0-4-4,0-4-11,0-3 0,10-4 0,0-5 0,1-3 0,2-6-5,4-3 4,2 0 1,6 0 6,1-16-4,0-4-2,0-6-3,-4-1 0,-2-1 3,-5-3 1,-5 1 1,-4-1 5,-5-3-7,-1 3 2,0 0-2,0 0 5,-10 6-5,-2 2 5,2 5-3,-2 7 3,1 5-1,-1 6-3,-4 0-1,-1 11-2,0 13-1,-1 8 1,7 2 0,5 1 1,6-5-2,0-3 2,8-4-6,11-5 4,4-4 0,5-7 0,2-6-36,4-1-19,0 0-69,-4-12-130</inkml:trace>
  <inkml:trace contextRef="#ctx1" brushRef="#br0" timeOffset="900155.9801">11475 11005 148,'0'0'11,"0"0"-10,0 0 43,0 0 1,0 0-5,0 0-4,0 0-10,-53-4-9,37 17-3,-4 6 1,-2 6-2,-2 3 6,0 10-5,1 2-9,1 9 8,-3 2-4,1 3-7,6 2-2,0 1-2,6-1 1,8 1 0,4 0 1,0-1-1,6-5-1,16-4-2,5-5 3,10-3-3,7-4 4,9-7-2,7-6-113,1-8-199</inkml:trace>
  <inkml:trace contextRef="#ctx1" brushRef="#br0" timeOffset="901103.9006">14926 10793 228,'0'0'146,"0"0"-122,0 0-19,0 0-5,0 0 0,0 0-1,0 0 1,23 85 24,-8-39 5,-3 3 3,2 1-10,2-2-2,-2-1-5,-3-2-8,-4-2-4,-5-2 2,-2-3 15,0-1-11,-12-1-4,-13-1 2,-13 1-6,-5-1 4,-8-4-4,-2 1-1,3-2-24,4-5-60,7-6-129</inkml:trace>
  <inkml:trace contextRef="#ctx1" brushRef="#br0" timeOffset="901784.1822">15695 10842 94,'0'0'110,"0"0"-71,0 0 10,0 0 9,0 0-8,-84 67-14,66-30-3,2 5-14,1 7 6,3 0-9,3 3-4,2-3-5,4-1 0,3-3 0,0-4-2,0-4 7,14-5-12,12-3 0,5-5 1,8-4-1,4-6 1,3-3-5,1-7-18,-6-4-139,-9 0-215</inkml:trace>
  <inkml:trace contextRef="#ctx1" brushRef="#br0" timeOffset="902560.1347">16190 10903 139,'0'0'66,"0"0"-41,0 0-8,0 0 12,0 0-19,0 0-4,4 50 32,-4-9 23,0 2-7,0 2-6,0-3-29,0-3-4,0-4-11,0-5-4,0-3 1,0-6 1,0-2-2,0-5 2,-1-2 0,-1-6-4,2-3 2,0-3 0,0 0 0,0 0 3,0-8-1,10-10 19,6-9-17,-1-1-3,3-1 1,0 5-1,-1 5-1,2 6 0,0 7-1,0 6-1,1 0 0,-1 6-7,0 15 7,-2 4 2,-2 0 0,-5-1 0,-2-1 0,-5-2-1,-2-2 2,-1-2-2,-3-2 2,-15-3 5,-9-2 2,1-3-1,-3-4-7,4-3-7,4 0-39,5 0-39,1-12-86,1-4-95</inkml:trace>
  <inkml:trace contextRef="#ctx1" brushRef="#br0" timeOffset="903222.6418">16778 10779 182,'0'0'135,"0"0"-101,0 0-27,0 0 22,0 0 24,-25 98-8,14-66-19,1 1-9,-1-3-11,-1-1-2,0-3-1,0-2 0,-1 1-2,1-4-1,0 0 0,2-4-54,2-6-90,4-4-110</inkml:trace>
  <inkml:trace contextRef="#ctx1" brushRef="#br0" timeOffset="903664.2013">16651 10883 7,'0'0'105,"0"0"-99,0 0 11,0 0 66,0 0-6,30 97-8,-24-69-3,0-1-28,0-4-17,0-2-16,1-5-4,-1-1 3,2-1-3,-4-3 1,1-4-2,-1-3-16,-3-2-85,1-2-111</inkml:trace>
  <inkml:trace contextRef="#ctx1" brushRef="#br0" timeOffset="903728.2017">16632 11005 95,'0'0'182,"0"0"-147,0 0-32,0 0 3,0 0 9,0 0-7,108-2-7,-73 0-1,1 0 0,-3-1-19,-2-2-49,-6 2-84</inkml:trace>
  <inkml:trace contextRef="#ctx1" brushRef="#br0" timeOffset="904536.1483">17566 10932 103,'0'0'79,"0"0"6,0 0-21,0 0-13,0 0 12,0 0-7,-61-46-15,44 46-21,-4 0-19,-4 3 1,-5 15 1,-3 6-1,2 8-2,0 2 0,4 7 3,3 3 4,3 1 1,5-3 7,7-1-11,9-5-3,0-6-1,3-3 0,17-6-1,4-1 1,3-4 0,4-4 0,5-5 0,3-5-1,5-2-24,-2 0-65,-3-9-127</inkml:trace>
  <inkml:trace contextRef="#ctx1" brushRef="#br0" timeOffset="905208.1092">17679 11175 111,'0'0'190,"0"0"-159,0 0-6,0 0-8,0 0 4,0 0 19,-64 56-15,61-36-4,0-3-14,3 1-3,0-1-2,0-4 0,4-2-4,7-5 1,2-2 1,1-2 7,3-2 0,2 0 2,-3-2-5,-1-8 0,-5-4-4,-5 1-2,-2-4-4,-3 1 6,0-2-4,0 4-1,0 0 5,0 4 1,0 2-1,-2 3 3,2 2-1,0 3-1,0 0-1,0-2 0,0-1-7,12 0 6,8 0-2,0-2 3,-2 3 2,2-3-2,-5-3 0,-2 1 0,-1-2 1,-3 0 2,0 0 1,-5 1-1,-1 1 10,-1 2 12,-2 3-9,1 1 3,-1 1-5,0 0-14,3 0-3,0 0-5,4 8-7,0 8 13,-1 2 1,0 0 2,-2 2-1,-1-2 1,0 0-1,-3-1 1,0-1-1,0 1 4,0-2-4,-6 0 4,-3-3-1,-2-1-2,1-3-1,3-2-15,1-2-60,4-4-73,2 0-110</inkml:trace>
  <inkml:trace contextRef="#ctx1" brushRef="#br0" timeOffset="905808.0672">18298 10958 225,'0'0'83,"0"0"-26,0 0-15,0 0-17,0 0-25,0 0-2,-58 18 2,41 11 0,-2 6 0,4-1 4,2 0 5,5-2 8,2-3-3,6-3-10,0-5 9,0-2 2,11-2-6,5-4 5,1-4 5,5-3-14,3-4 4,4-2 1,0 0 7,-1-10-14,0-9 4,-3 0-2,-1-7 1,-2-1-5,-5-3 3,-4-2 1,-7 2-2,-6-1 1,0-1-3,-1 2 1,-15 0 0,-1 4-2,-4 7 3,2 4-2,1 5-1,0 7 0,1 3-5,0 0 1,0 11 2,2 10 0,5 6-5,2 4 4,8-2 0,0 0 1,0-5 1,8-3 1,5-4-3,7-5 3,3-6-14,2-3-44,1-3-64,-2 0-91</inkml:trace>
  <inkml:trace contextRef="#ctx1" brushRef="#br0" timeOffset="906737.7555">18888 10741 79,'0'0'105,"0"0"-12,0 0-18,0 0-12,0 0-9,0 0-25,0-10-29,0 23-11,4 13 9,9 10 2,0 5 6,0 4 6,-4 0 6,-3-1-3,-5-3-2,-1-4-3,0-1-4,-9-4-5,-7-2 5,-5-5-4,-3-1 1,-1-2 2,0-6-1,3-1-2,5-4-2,4-1-1,3-2-37,6-2-83,1-5-144</inkml:trace>
  <inkml:trace contextRef="#ctx1" brushRef="#br0" timeOffset="907353.717">19710 11043 205,'0'0'152,"0"0"-127,0 0-12,0 0 33,0 0-11,0 0-30,4 1 6,12 0 12,4-1-2,5 0-2,1 0-15,2 0-3,-3 0-1,-2 0 0,-1 0-41,-4 0-75,-11 0-125</inkml:trace>
  <inkml:trace contextRef="#ctx1" brushRef="#br0" timeOffset="907857.687">19611 11242 10,'0'0'93,"0"0"-14,0 0-23,91 2 0,-60-4-26,2-3-11,-1 0-17,-3 1-2,-2-1-26,-6 1-117</inkml:trace>
  <inkml:trace contextRef="#ctx1" brushRef="#br0" timeOffset="908563.6431">20903 11135 97,'0'0'78,"0"0"15,0 0-5,0 0-36,0 0-25,0 0-4,-60-31-6,38 31-4,-2 0-12,-1 3-1,-2 11 0,-2 4 0,0 3-3,0 4 0,4 4 0,4-2 2,8-1-3,5-3 1,7-4-1,1-4-3,0-2 4,6-3 3,12-6 3,6-2-2,4-2 7,5 0 0,1-11-7,-2-7 2,-4-2 0,-3-2 1,-7 1-1,-5 2 5,-5 5 4,-5 6 25,-1 5 1,-2 3 14,0 0-41,0 0-11,0 2-14,0 11 7,0 4 7,0 1 1,0-2-1,10-1-7,2-1-23,4-5-9,4-4-29,2-2-24,3-3-36,2 0-72</inkml:trace>
  <inkml:trace contextRef="#ctx1" brushRef="#br0" timeOffset="910328.673">21354 10892 63,'0'0'59,"0"0"-14,0 0 8,0 0 8,0 0-6,0 0-9,-3-2-1,1 2-5,2 0 5,0 0-5,0 0-6,0 0-9,0 0-16,0 0-9,0 13-7,-1 9-2,-1 10 9,1 4 0,-2 3 3,0 0-3,-2-3 1,2-4 5,0-4-2,-1-2-2,3-3-2,-1-4 1,1-3 1,-1-5-1,1-3-1,-1-4 0,2-2 0,0-2 1,0 0 4,0 0 2,0 0 1,0 0 3,0-8-11,0-4 0,3-2-6,5 1 5,-1 0 1,0-4 0,2 2 0,1 0-1,1 4-4,-2 4 3,3 1-3,-2 3 3,0 3-1,4 0-3,0 3 2,2 12 0,-2 4 3,-4 2 1,0 0 0,-4-1 0,-3-2-1,-3-1 1,0-2-1,0-2-3,-7-1 3,-12-2-1,-5-4 1,0-4-9,-2-2-16,4 0-31,5 0-16,4 0-23,4-10-81</inkml:trace>
  <inkml:trace contextRef="#ctx1" brushRef="#br0" timeOffset="910800.6382">21950 10802 175,'0'0'77,"0"0"-65,0 0-6,0 0 50,-32 76 8,12-45-20,0 0-10,1-2 1,2-2-14,2-3-17,3-3 2,1-3-5,4-3-1,-2-4-16,2-2-61,4-6-56,1-3-156</inkml:trace>
  <inkml:trace contextRef="#ctx1" brushRef="#br0" timeOffset="911179.1439">21845 10830 18,'0'0'265,"0"0"-221,0 0-44,0 0 0,0 0 7,14 77 28,-14-47-3,0-1-3,0-2-16,0-3 2,0-3-12,0-1-2,0-5 3,3-3-4,0-3-10,-1-5-67,-2-4-94</inkml:trace>
  <inkml:trace contextRef="#ctx1" brushRef="#br0" timeOffset="911499.126">21724 10946 218,'0'0'93,"0"0"-90,0 0 2,0 0 0,85 0 15,-52 0 6,1 0-4,4 0-14,0 0-8,-2 0-2,-2 0-4,-3 0-60,-4 0-42,-6 0-26</inkml:trace>
  <inkml:trace contextRef="#ctx1" brushRef="#br0" timeOffset="912363.0688">22385 11149 89,'0'0'148,"0"0"-141,0 0-4,0 0 20,0 0 5,0 0-14,-2 5-11,7-1 14,7 2 29,4 1-18,2-3-8,3 0 0,3-1 3,4-1-1,0-2-7,2 0-2,0 0-8,-6 0-4,-2 0-1,-2-5 2,-7-2-2,-1-4 2,-3-1 3,-6-1-3,-3-2 6,0 0-1,0-4 0,-2 3-7,-8 1 0,-5 2 0,0 3 0,-4 6-4,-6 4 2,-5 0 1,-6 14-3,-3 11 3,3 4 0,3 2 0,6 1-2,8 0 3,6-3-1,4-1 1,9-5 4,0-2-4,1-2 0,17-2 4,4-6 1,5-3-4,9-5 4,9-3-2,9 0 1,4 0-3,-3 0-1,-7 0-38,-11-1-81,-8-5-52</inkml:trace>
  <inkml:trace contextRef="#ctx1" brushRef="#br0" timeOffset="913514.3512">23054 10820 98,'0'0'176,"0"0"-94,0 0-17,0 0-11,0 0-44,0 0-10,5 0-15,4 0 15,7 8 6,2 0 4,8 2-7,3-3 0,4-1 1,-1 0-4,-3-3-7,-6-2-54,-8-1-67,-9 0-108</inkml:trace>
  <inkml:trace contextRef="#ctx1" brushRef="#br0" timeOffset="914074.3157">23472 10839 107,'0'0'201,"0"0"-197,0 0-4,0 0 0,0 0 0,0 0 16,46 7-4,-26-7-3,-2-2-3,-8-6 4,2 1 13,-6-2-3,2-3-5,-1 0-6,-1-2 9,0-1-2,-3 3-6,-2-2 2,1 4-6,-1 2 7,1 2-5,-2 3-1,0 2 3,0 1-10,0 0 0,0 0-10,0 17-5,0 5 15,0 6 5,-5 3 8,2-1 13,2-2-17,1-2-8,0-4 0,0-2 2,7-5-3,1-3-17,1-4-72,1-8-90</inkml:trace>
  <inkml:trace contextRef="#ctx1" brushRef="#br0" timeOffset="914426.2972">23756 10603 336,'0'0'113,"0"0"-113,0 0-1,0 0-10,0 0 10,0 0-1,-21 3-30,16 3-131</inkml:trace>
  <inkml:trace contextRef="#ctx1" brushRef="#br0" timeOffset="914970.2598">24156 10588 116,'0'0'77,"0"0"-38,0 0 41,0 0 8,0 0-60,-87 16-17,68 12-1,-2 2 8,4 4 1,1 0-9,7-2-5,4-1-5,5-3 0,0-2-1,2-4 2,12-3-1,5-4 0,3-4-1,5-3 1,5-5 3,5-3 3,1 0-1,1-1 3,3-16-3,0-2-5,-5-4-3,-7-3-3,-8-1 4,-11-1 2,-7-2 0,-4-1 2,-1 1-1,-16 1-1,-8 6-4,-2 2-16,-1 5-68,3 8-87</inkml:trace>
  <inkml:trace contextRef="#ctx1" brushRef="#br0" timeOffset="915456.3276">24346 10466 26,'0'0'41,"0"0"-1,0 0 23,0 0 3,0 0-42,0 0-22,-16 56 19,-2-14 55,-1 5-19,-3-1-26,2 1-20,1-2 4,-1-3-3,4 0-6,-2-3-6,1-2 0,1-4 2,3-3 10,1-5-2,6-3-10,1-4 3,2-5 3,2-4-5,-1-3-1,2-3-17,0-3-84,-1 0-87</inkml:trace>
  <inkml:trace contextRef="#ctx1" brushRef="#br0" timeOffset="916584.2563">23720 10534 37,'0'0'44,"0"0"-3,0 0-29,0 0-10,0 0-1,0 0 3,-14 0 42,14 0 4,0 0-21,0 0-18,0 0-11,-1 0 0,-1 0 0,-1 1 6,2 1-2,-2-1 5,0 1-1,0-1 2,-1 2-1,-1 2-4,1-1-2,-1 1-3,2-2 0,0-2 0,2 1-1,1-1-3,0-1 3,0 2 0,0-1-3,0 2 3,0 1 0,0 0-5,0-3 0,7 1-2,7-1 8,2-1 10,2 0-1,-2 0-2,-1 0-7,-1 0-9,-5 0 7,0 0-10,-2 0-32,0 0-40,-4-1-83</inkml:trace>
  <inkml:trace contextRef="#ctx1" brushRef="#br0" timeOffset="917970.7539">25176 10791 31,'0'0'43,"0"0"-28,0 0 40,0 0 30,0 0-44,-28-79 10,13 69-10,1 4-6,-3 3-17,-6 3-12,1 0 1,-5 0-6,1 6-1,4 7-1,6 3-1,1 2-2,6 2-1,0 2 2,2 1-1,2 2 4,5 3-2,0-2-2,2 1 2,15 1 2,6-4 0,2-2 0,2 1 0,1-4 0,-2-1 1,-7-1 0,-4 0-1,-6-5 0,-5-1 0,-4 0-1,0-2 1,-4-1 12,-8-2 21,-3-2 5,-3 1-12,0-3-10,2-1 1,0-1-7,-3 0-9,0 0 1,-2 0-2,3 0-9,1-3-42,1-5-31,5-2-38,3-1-89</inkml:trace>
  <inkml:trace contextRef="#ctx1" brushRef="#br0" timeOffset="918926.5324">25330 11014 271,'0'0'0,"0"0"-10,0 0 10,0 0 18,0 0 31,0 0-8,67 10-20,-52-10-14,0 0-3,-5 0 1,1-1-1,2-11 0,-4 0 2,-1-4-6,0 2 0,-2 2-1,-4 3-1,1 4 0,-3 4-4,0-1-2,0 2 5,0 0-1,0 3-9,0 12 2,0 5 11,-5 1 2,2 0-2,2-1 0,1-4-1,0-1 1,0-1-2,0-4 2,0-1 0,6-3 0,-2-3-4,2-1 4,0-2 0,5 0 1,-1 0 12,1-5-5,0-7-4,-1 0-1,0-1-1,2-1 4,0 0-4,3 2 0,0 3-1,2 2-2,-1 2 2,0 2-4,-3 3 3,1 0-2,-4 0-5,2 5 0,-2 7 7,-2 3-1,-2-1 2,-3-1-1,-1-2 0,-2-3 0,0 0 0,0-2 7,0-1 6,0-3 15,-2 2 17,-2-3-14,2-1-9,2 0-7,0 0-1,0 0 3,0-1 4,0-11-21,0-5-11,15-2 7,6-1-10,6 0-9,-2 4-4,-4 4-16,-6 6 20,-3 4 23,-5 2-1,1 0-4,-2 0-4,0 13 7,0 1 2,-1 1 0,0-1 0,-4 1-2,2-1 2,-1-1 2,0 1-1,1-2 0,-2-3 3,2-2-4,0-2 0,0-2-9,3-3-67,-3 0-127</inkml:trace>
  <inkml:trace contextRef="#ctx1" brushRef="#br0" timeOffset="919302.503">25640 10759 400,'0'0'10,"0"0"-10,0 0-2,0 0-3,0 0 0,0 0-24,-18-5-92,18 5-16</inkml:trace>
  <inkml:trace contextRef="#ctx1" brushRef="#br0" timeOffset="920078.453">26478 10723 98,'0'0'107,"0"0"-88,0 0 24,0 0-10,0 0 19,0 0-21,0 0-20,-64-39-11,40 48 3,1 12 6,-3 8-2,4 5 2,1 3 3,2 2 1,4-3 2,3 0 9,6-4-18,3-4 1,3-2-3,0-5-2,6-2 0,13-4 7,3-2 1,5-6-1,6-4 3,1-3 4,5 0-6,-1 0-7,-1-4 2,-1-12-1,-8-3-1,-1-2 3,-3-2-3,-6 0 3,-5-2-1,-5-2 7,-4 0-1,-4-2-1,0 0-10,0-3 2,-6 2-2,-4 1 1,-1 5 1,-4 6-2,0 4 0,-5 8-3,-4 5-2,-3 1 4,3 3-4,1 15 4,4 6-5,6 1 1,5 3 3,2-3 1,6-2-3,0-2-1,6-2 1,11-2-14,6-3-37,4-7-50,2-6-93</inkml:trace>
  <inkml:trace contextRef="#ctx1" brushRef="#br0" timeOffset="920718.4118">27305 10607 62,'0'0'95,"0"0"-5,0 0-28,0 0 3,0 0-45,0 0 3,-97-28 12,78 49-8,-7 11-21,0 7 10,-4 6 1,0 3-4,0 0-2,5-4-9,5-5 6,4-4 0,8-5-6,5-5-2,3-2 1,0-2-1,8-6 2,10-3 2,1-3-3,8-6 3,4-2-4,2-1-5,2 0-57,-4-3-89,-4-8-43</inkml:trace>
  <inkml:trace contextRef="#ctx1" brushRef="#br0" timeOffset="921479.7017">27432 10854 70,'0'0'10,"0"0"11,0 0 41,0 0-6,-67 88-11,59-67-20,7-3-12,1-3-1,0-2-11,5-2-1,9-5 2,0-2 6,3-2-3,4-2 16,-1 0-21,1 0-2,-2-12-21,-5-3 9,-2 0 14,-4-2 1,-3-1-1,-2 0 7,-3 2-6,0 2 10,0 5 34,0 4 2,0 2-17,0 3-15,0 0-11,0 0-4,0 0-1,0 0-2,1 0-6,5 0-17,5 0 9,5 0 17,-1-1 7,3-2-5,-2-1-1,-2-3-1,1 0 3,0-5 3,-2-3-2,2-2 6,-1-1-6,-3 0-2,-2 3 7,-3 6 7,-3 3-15,-3 6 19,0 0-4,2 0-16,1 15-20,3 9 10,0 7 10,1 3 3,1-1-1,2-3-2,-1-3 1,-1-3-1,-1-3 0,0-4 11,-5-4-7,-2-3-1,0-3-2,0 0 1,-10 0 9,-5-3 2,-5 0-4,2-2-4,2-1-5,4-1-4,0 0-62,3 0-55,3 0-84</inkml:trace>
  <inkml:trace contextRef="#ctx1" brushRef="#br0" timeOffset="922143.6557">28197 10746 194,'0'0'140,"0"0"-70,0 0-40,0 0-24,0 0-6,0 0-6,-50 0-1,24 27 6,2 5-2,5 4 3,3-2 7,5 0-3,5-4 8,3-3-2,3-2 0,0-4-4,0-3-2,10-3 5,4-2-1,2-5-8,3-1 14,4-4 18,3-3 8,0 0-25,1 0 0,0-11 11,-3-4-15,0-2-8,-3-2 1,-6-2 1,-1-3 3,-3-3-8,-2-2 5,-3-2-5,-5-1 0,-1-3 4,0 4-4,-7-1-2,-6 6-2,-1 7-7,-4 5-4,-1 8-4,-2 5-12,-3 1 10,0 0 12,2 12 7,5 9-1,3 6-4,6 4 2,7 3 5,1-1-2,0-3 2,9-3 1,8-4 0,6-4 1,-1-5-2,4-5 0,0-6-1,0-3-4,-6 0-96,-1 0-112</inkml:trace>
  <inkml:trace contextRef="#ctx1" brushRef="#br0" timeOffset="930370.8891">8060 12814 104,'0'0'120,"0"0"-64,0 0 0,0 0 0,0 0-25,0 0-12,0 0-11,0-3 5,0 3-4,0 0-5,0 0-4,0 0-6,0 12 6,-1 12 0,-4 6 2,1 4-2,4 0-4,0 0 4,0-4 0,2-8-7,8-4 4,4-3 3,-1-6-2,2-3-5,4-6 6,1 0 1,4-3 0,2-15 4,0-3 6,-4-3-10,-4 0-1,-5 0 1,-2 1 5,-4 3-3,-4 6 4,-1 4-2,-2 6 6,3 4 23,-3 0-6,0 0-27,4 9-14,-4 9 5,6 4 9,0 0-1,3-8-1,4 0 0,3-6-4,4-4 3,1-4 0,6 0 3,3 0 6,0-12 9,-2-6-6,-7 0-9,-2-3 2,-8-1 0,-5-2-2,-5-1-2,-1 3-7,0-1-19,-7 2-7,-9 3-23,-1 3-51,1 5-92</inkml:trace>
  <inkml:trace contextRef="#ctx1" brushRef="#br0" timeOffset="931326.3854">8869 12805 122,'0'0'154,"0"0"-55,0 0-26,0 0-28,0 0-45,0 0 5,22-15-5,4 13 0,1 2 0,-2 0 0,-1 0-2,-2 5 2,-7 5 0,-3 4-2,-4 3 4,-7 3-4,-1 2 4,0 2 3,-9 0-3,-10-1 1,1-4-1,3-6 1,4-3-2,4-7 0,4-2-1,3-1 2,0 0-2,0 0-2,2 0-28,12 0 30,2 0 0,3 6-4,-4 12-8,0 6 12,-8 8 2,-7 4 2,0 3-2,-10 5 4,-16 3-6,-8-1 4,0 1-1,-1-5 5,1-9 8,12-7-13,4-9-2,7-10 1,7-7 4,2 0 33,2-15 0,0-15-39,0-9 0,15-5 0,9-1 1,0 4-1,4 5-31,-2 6 3,4 1-25,1 2-23,-1 6-58,-2 0-96</inkml:trace>
  <inkml:trace contextRef="#ctx1" brushRef="#br0" timeOffset="931878.9075">9551 12457 144,'0'0'193,"0"0"-138,0 0-25,0 0-6,0 0-24,0 0-7,0 28 7,-6-4 31,-2 2-6,-5 5-11,1-1-8,-1-1 1,1-1-3,0-4-4,-1-4-5,2-4-55,6-7-42,2-9-95</inkml:trace>
  <inkml:trace contextRef="#ctx1" brushRef="#br0" timeOffset="932254.8826">9417 12504 26,'0'0'217,"0"0"-187,0 0-23,0 0-7,0 0 39,0 0 5,46 71 1,-30-58-12,-2 3-18,-1-1-6,-1 3-4,-3-2 3,-2 2-3,-1 0-2,-4 0 3,1 0-6,-3-3-6,0-3-34,0-3-18,0-4-47,0-4-77</inkml:trace>
  <inkml:trace contextRef="#ctx1" brushRef="#br0" timeOffset="932694.8556">9348 12617 260,'0'0'74,"0"0"-71,0 0 29,0 0 19,100-6-23,-72 6-7,-1 0 3,0 0-14,-1 0-2,-1 0-8,-1 0-3,-2 0-20,-4 0-72,-2 0-52,-7 0-96</inkml:trace>
  <inkml:trace contextRef="#ctx1" brushRef="#br0" timeOffset="936847.4272">10166 12868 237,'0'0'135,"0"0"-47,0 0 6,0 0-11,0 0-30,0 0-17,0 0-28,0-10-8,0 10-5,1 0-6,18 0-3,13 0 14,7 0 0,7 0-17,0 0-22,2-6-29,-8 0-51,-10 0-111</inkml:trace>
  <inkml:trace contextRef="#ctx1" brushRef="#br0" timeOffset="937207.4029">10212 13061 50,'0'0'229,"0"0"-229,0 0 8,0 0 28,0 0 18,0 0-15,87 8-12,-50-8-16,-5 0-7,-3 0-4,-8 0-39,-3 0-92,-11 0-113</inkml:trace>
  <inkml:trace contextRef="#ctx1" brushRef="#br0" timeOffset="960612.0999">24821 3383 14,'0'0'58,"0"0"-7,0 0-13,0 0-7,0 0-7,0 0-11,0 0 3,0 0 3,21 1 5,-14-1-1,5 0-4,5 0-11,2 0-1,7 0-6,5 3 0,10-3-1,10 3 0,9 0 0,6 3 2,4 0-1,1-1-2,1-1 2,1-1-1,3 0 0,6-1 2,6 1 5,2-3 0,-5 0-3,-8 0 2,-8 0-5,-12 0 1,-14 0-2,-9 0 0,-8-3 0,-10 1 0,-5-1 0,-7 2 2,-4 1-2,0-3 0,0 3-2,0 0-1,0-2-50,0 2-65,-7 0-69</inkml:trace>
  <inkml:trace contextRef="#ctx1" brushRef="#br0" timeOffset="961302.7806">26889 3148 326,'0'0'51,"0"0"1,0 0 11,0 0-6,0 0-24,0 0-21,0-11-12,0 14-1,0 9-10,-6 9-4,-5 10 15,-2 1 0,1 6 1,0 1-1,8-4 0,4 0-1,0-1-4,14-1 3,5 0 2,3-1 1,3-5 1,2-3-2,6-4 0,1-4-2,5-6-37,4-5-100,-3-5-172</inkml:trace>
  <inkml:trace contextRef="#ctx1" brushRef="#br0" timeOffset="962070.7308">27653 3119 142,'0'0'181,"0"0"-139,0 0-5,0 0 9,0 0-22,0 0-24,23 18-11,-7 5 11,0 7 1,-1 3 4,-3 2-3,-5 1 1,-2-2-1,-4-3-1,-1-2 0,0 0 1,0-3-1,-4-2 0,-14-1 4,-5-4-2,-5-3-3,-3-3-51,-5-4-73,3-4-90</inkml:trace>
  <inkml:trace contextRef="#ctx1" brushRef="#br0" timeOffset="962510.702">27353 3149 298,'0'0'70,"0"0"-70,0 0-4,0 0-3,0 0 7,-3 95 21,-2-65 4,4-1-5,-2-4-19,0-4 3,0 0-2,1-3 1,2 0-3,-2 2-19,2-2-71,-2-4-93</inkml:trace>
  <inkml:trace contextRef="#ctx1" brushRef="#br0" timeOffset="964355.6867">16859 7370 161,'0'0'56,"0"0"1,0 0 20,0 0-22,0 0-18,0 0-13,0 5-11,0-5-11,0 2-2,10 1-1,6 2 1,10-2 0,7 0 1,13-1-1,9-2 3,15 0-3,6 0 2,6 0-1,-2 0-1,-3 0-2,-2 0 2,1 0 1,3 0-1,4 0 1,2 0-1,-1 0-2,-7 1 2,-1 3 0,-5 1 0,-7 0-5,-9-2 5,-12 3-25,-13-2-55,-15-1 10,-14-1-130</inkml:trace>
  <inkml:trace contextRef="#ctx1" brushRef="#br0" timeOffset="965023.8388">18767 7199 306,'0'0'88,"0"0"-54,0 0 5,0 0-3,0 0-23,0 0-10,47-30-2,-24 25 5,-1 2-3,4 3 16,-1 0-5,0 0-13,0 8-2,-6 9 0,-5 7 1,-6 4 0,-8 3 0,0 3 0,-14 0-3,-13-3-6,-5-2-15,0-7 17,2-2-3,7-6 10,7-2 0,6-5-1,6 0-3,4 0-7,0-4-1,7 0 10,19-3 2,10 0 33,11 0 3,7 0-8,3-9-15,-4 0-9,-8-2-4,-11 2 0,-11 2-22,-11 0-29,-8 2-31,-4-1-103</inkml:trace>
  <inkml:trace contextRef="#ctx1" brushRef="#br0" timeOffset="965439.8106">18562 7001 122,'0'0'70,"0"0"-65,0 0 6,-33 80 35,32-34-2,1 4-4,0 0 4,1-3-26,10-5-5,5-6-7,4-2-6,5-3-2,5-3 2,4-4 19,4-4-8,3-7-11,3-6 0,5-7-21,3 0-94,6-5-134</inkml:trace>
  <inkml:trace contextRef="#ctx1" brushRef="#br0" timeOffset="965799.7865">19502 7049 185,'0'0'10,"0"0"-10,0 0 42,0 0 16,0 0-29,0 0 43,29 74-7,-29-29-27,0 5-12,0-1 18,0 1-7,0-6-30,-8-4-4,-3-4-2,-2-2 3,-3-7-1,-7-3-3,-3-3-10,-7-3-46,-3-5-39,0-3-94</inkml:trace>
  <inkml:trace contextRef="#ctx1" brushRef="#br0" timeOffset="966668.4249">15292 10072 93,'0'0'216,"0"0"-207,0 0-4,0 0-5,0 0 14,0 0 11,97 0 13,-63 0-17,5 0 1,6 0-12,4 1 15,8-1 9,4 0-18,0 0-16,-3 0 1,-7 0-1,-5 0 0,-8-1-5,-7-2-43,-6 1-45,-9-1-70</inkml:trace>
  <inkml:trace contextRef="#ctx1" brushRef="#br0" timeOffset="967404.3779">16406 9910 131,'0'0'100,"0"0"-50,0 0 18,0 0-9,0 0-8,0 0-10,45-34-7,-26 29-10,1 2-10,1 3-1,-2 0-11,-2 0-2,1 6-2,-6 8 2,-1 4 0,-6 2 0,-5 1-2,0-2 1,0-2-12,-15 0 4,0-6-4,2-1 11,4-5 2,4-3 2,4-1-2,1-1-8,0 0-15,0 0 1,13 0 16,4 0 5,-1 2 2,-3 4-2,-4 3-1,-4 0 0,0 1 1,-4 3 1,-1 0-1,0-2 1,0 1-1,0-2 1,-9 0 2,-3-3-2,-4-1 3,-1-1-3,-2-2 6,-2-2-6,3 0-10,-1-1-26,0 0-63,0 0-63</inkml:trace>
  <inkml:trace contextRef="#ctx1" brushRef="#br0" timeOffset="967972.3414">16329 9786 197,'0'0'3,"0"0"0,-28 81 8,19-42 39,-1 2-18,6-2-1,1-2-5,3-2-9,0 0-10,0-5-3,0-1-3,10-7 0,4-2-1,5-7-1,8-4 1,6-7-1,9-2-67,4-9-129</inkml:trace>
  <inkml:trace contextRef="#ctx1" brushRef="#br0" timeOffset="968101.1626">16768 9843 377,'0'0'117,"0"0"-93,0 0-24,0 0-4,0 0-12,0 0 16,0 0 11,49 106-5,-39-72-3,-1 1-1,-6-2 4,-3-2-4,0-2 2,0-2-1,-15-2 0,-4 0-1,-7-3 2,-2-1-2,-2-3-2,2-1-26,0-4-36,1-2-37,3-5-56</inkml:trace>
  <inkml:trace contextRef="#ctx1" brushRef="#br0" timeOffset="969500.3317">25658 9787 154,'0'0'82,"0"0"-42,0 0 27,0 0 3,0 0-13,0 0-25,-1 6-20,7-6-7,11 0 4,9 0-5,5 0 2,9 0-4,9 0 3,7 0-5,11 0 1,4 0 0,9 0-2,6 0 1,7 0 0,4 0 2,4 0-2,-3 0 0,-8 0 0,-12 0-1,-11 1-4,-15-1-15,-16 0 7,-11 0-9,-15 0 4,-7 0 5,-3 0 9,0 0 4,0 0-42,-8 0-151</inkml:trace>
  <inkml:trace contextRef="#ctx1" brushRef="#br0" timeOffset="970152.4078">27741 9563 271,'0'0'152,"0"0"-128,0 0-15,0 0 20,0 0 6,-81 54-4,62-24-16,2 5-6,5 1-9,7 3 0,5 0-1,0 0 1,17-1 0,10-2 0,6-1-2,9-3 0,7-4 2,5-6 4,0-5-4,-1-6-66,-5-10-128</inkml:trace>
  <inkml:trace contextRef="#ctx1" brushRef="#br0" timeOffset="970600.3798">28458 9698 201,'0'0'105,"0"0"-98,0 0 8,0 0 22,0 0-28,0 0-7,27 38 7,-25-19 3,-2 2 8,0 2 16,0-2-19,0-1-8,0-2-5,-3-2-1,-5-2 0,0 0 0,-6-4-3,-7 1-29,-7-1-20,-7-2-63,-3-1-76</inkml:trace>
  <inkml:trace contextRef="#ctx1" brushRef="#br0" timeOffset="971212.586">28048 9600 217,'0'0'121,"0"0"-77,0 0-4,0 0-25,0 0-15,0 0-14,-6 31 14,3-12 4,3 1 4,0-2 4,0-1 0,0-4-10,0 1 3,0-4 2,10-2-1,1-1-6,5-2 0,5-4 0,6-1 6,9 0-6,3-3-16,-2-10-20,-6-4 10,-7 0 17,-9-1 9,-7 0 5,-3 1 8,-3 4 33,-2 4-14,0 3 22,0 5-13,0 1-8,0 0-19,-6 3-14,-4 15-11,-2 6 11,0 5-2,4-1 2,4 1 0,1-1 0,3-2-2,0 1 2,0-3 2,0-2-2,-3-2-1,0-3-6,-3-2-34,2-3-59,1-6-112</inkml:trace>
  <inkml:trace contextRef="#ctx1" brushRef="#br0" timeOffset="972668.4916">29016 10847 116,'0'0'144,"0"0"-119,0 0 10,0 0 17,0 0-24,0 0-7,-3 3-8,3-2-13,0 4-8,6 1 1,18 1 7,14 2 9,11 2 6,12-4 7,5 3-18,8-2 3,10 0-3,2-2-2,-2-2 5,-13-1-5,-9-3-1,-13 2-1,-7-2 1,-5 0-1,-4 0-35,-6 0 1,-11 0-35,-9 0-12,-7 0 14,0 0 17,0 0-107</inkml:trace>
  <inkml:trace contextRef="#ctx1" brushRef="#br0" timeOffset="973301.8934">30571 10797 49,'0'0'203,"0"0"-112,0 0-24,0 0-15,0 0-32,0 0-20,-2-1-10,-11 25-3,-4 7 13,1 4 2,1 3 5,2 0-5,7-3 1,4 1-3,2-4 0,0 0 1,17-2 0,8-3 3,4-2-3,7-2-1,6-6-6,5-7-64,4-7-76,1-3-108</inkml:trace>
  <inkml:trace contextRef="#ctx1" brushRef="#br0" timeOffset="973765.8619">31276 10914 9,'0'0'267,"0"0"-219,0 0-48,0 0-1,0 0-4,0 0 5,59 48 0,-55-26 26,-2 2-7,-2-2-3,0 3-4,0-6 0,-9 2 1,-6-3-5,-7 0-3,-8-1 1,-8-2 4,-5-4-10,-3-4-41,2-4-94,5-3-118</inkml:trace>
  <inkml:trace contextRef="#ctx1" brushRef="#br0" timeOffset="974237.834">30919 10814 182,'0'0'187,"0"0"-167,0 0-19,0 0-1,0 0 1,0 0 5,-30 48 17,22-30-6,-2 2-5,4-3 1,-2-2-12,2 1 2,2-6 1,1-1-2,0-4 1,3-2-2,0-2-1,0-1-6,4 0 6,14 0 8,5 0-4,2 0-4,-4 0-4,0 0 0,-5 0 4,-5 0-1,-1 7-3,-4 3-4,1 2 6,0 3 2,-4 2-1,-2-3-1,-1 3-2,0-2 4,0-1 0,-3-1-4,-5-2 4,-3-4 2,0 1 4,-1-4 7,-3-1 0,3-3-13,-2 0-1,0 0-38,1 0-54,4-7-128</inkml:trace>
  <inkml:trace contextRef="#ctx1" brushRef="#br0" timeOffset="974629.8084">30975 10811 173,'0'0'101,"0"0"-99,81 9-1,-46-3 2,0-2-1,-4 1-2,-3-2 3,-5 0-3,-4-2-21,-9-1-87</inkml:trace>
  <inkml:trace contextRef="#ctx1" brushRef="#br0" timeOffset="984687.052">11744 12462 89,'0'0'135,"0"0"-74,0 0 3,0 0-5,0 0-8,0 0-24,0 0-12,0-9-7,0 9-8,0 0-1,2 0-2,2 6-7,2 13 8,-3 10 1,5 4 1,-5 5 0,0-1 1,0 1 4,-2-3-5,1-4 0,0-1 1,0 1 1,-1-3-2,-1-2 0,0-2 0,0-8 2,0 0 0,0-8-2,0-2 0,0-4 1,0-2 13,0 0 2,-1-6 17,1-12-32,0-3 2,0 1-2,0 1-1,3 0-2,6 4 0,3 1 2,6 0-2,1 3 2,4 5-2,-1 3-3,0 3 3,2 0-1,-6 5-5,0 11 6,-5 4 1,1 1 0,-7 0-1,1 2 2,-5-6 0,-2 3 0,-1-2-2,0 0 2,-18-2 0,-3-1 2,-2-7-2,3-3-14,2-5-13,2 0-27,5 0-53,-1-2-52,2-5-22</inkml:trace>
  <inkml:trace contextRef="#ctx1" brushRef="#br0" timeOffset="985159.0276">12532 12477 242,'0'0'31,"0"0"-4,0 0 28,0 0 11,0 0-22,0 0-22,-88-38 7,64 38-25,1 0-2,-3 15 2,0 9-1,1 8 3,4 6-3,5 1 0,1 3 1,6 0-4,3-3 2,4-1-2,2-2-1,0-3-4,15-3 4,6-4 1,4-6 0,5-7 0,5-10-1,4-3-18,4 0-48,-5-14-55,-3-2-105</inkml:trace>
  <inkml:trace contextRef="#ctx1" brushRef="#br0" timeOffset="985862.9754">12588 12752 55,'0'0'93,"0"0"-50,0 0 34,0 0-11,0 0-28,0 0-10,-37 62-12,33-44 10,4 2 12,0 0-20,0-1-11,0-2-7,10-6 1,-2-1 0,1-6-1,2-1 0,2-3 5,1 0 3,1-7 0,3-11-1,-3-3-2,-3-2-1,-2 2-1,-5-2 1,-5 2-1,0-1 1,0 2-2,0 2 0,0 3-1,0 5-1,0 0 0,-5 4 4,2 4-1,0 0 3,2 0-1,1 2 0,0 0-3,0 0-2,0 0-7,0 0-9,0 0 10,9 4 3,8-3 0,0-1 3,6 0-6,-4 0 4,-1 0 1,3-3 1,-3-6 1,0 0 0,-2-2 0,0 1 0,-3 0-1,-6 5 3,-3 2 1,-2 3 23,-2 0-5,0 0-16,0 0-6,0 0-3,1 3-5,2 10 4,2 7 4,1-1 1,-2 5-1,-2 2 0,4-2 1,-6 2-1,0-5 2,0-3 0,0-5 0,0-4-1,0-3-1,-6 0 3,-3-1 0,-3-2-3,-4 0-25,-5-2-40,1 1-42,1-2-76</inkml:trace>
  <inkml:trace contextRef="#ctx1" brushRef="#br0" timeOffset="986612.7505">13478 12468 141,'0'0'110,"0"0"-30,0 0-11,0 0-21,0 0 7,0 0-23,0 0-22,-57-42-1,42 42-9,0 6-1,-1 13 0,2 10-3,0 7 1,2 6 3,2-1-1,7-2 3,3-6 1,0-3-3,8-4 0,9-4 0,6-5 2,3-5 0,2-5-1,6-5 0,1-2 3,2-2-4,-2-14 2,0-7 0,-5-2 1,-6-2 0,0-5 1,-10 0-2,-6 1 3,-3-1 1,-5 2 0,0 0 3,-5 4 8,-8 2-4,-2 5-7,-6 5-4,1 7 0,-2 7-2,3 0-2,-1 2-1,1 20 1,4 4-1,6-1-1,9 0-1,0 0 3,9-6-7,9-1 5,6-4-31,2-6-26,4-8-63,-1 0-146</inkml:trace>
  <inkml:trace contextRef="#ctx1" brushRef="#br0" timeOffset="987500.6926">11680 12315 88,'0'0'125,"0"0"-55,0 0 16,0 0-5,0 0-36,0 0-27,-33 18-5,11 7 5,2 10-4,-2 8-9,0 9 1,5 6-1,1 1 3,5 1-4,4-3 0,4-1-1,3 0 0,0-5 3,0-1 19,10-10-23,8-4-1,5-7 0,7-3-2,7-10-14,9-7-79,12-9-125</inkml:trace>
  <inkml:trace contextRef="#ctx1" brushRef="#br0" timeOffset="988332.6458">14081 12241 135,'0'0'58,"0"0"-25,0 0-3,0 0 21,0 0 14,0 0 2,-19-26-14,19 26-30,0 0-23,0 10-8,0 16 0,2 12 8,9 7 17,2 3 2,3 2-2,2-2-3,0 0-10,-2-1 6,-3-2-7,-9-4 0,-4-1-3,0-2 6,-17 0-4,-5-2 0,-8-2 5,-4-4-4,1-4-3,-1-8-18,1-4-43,3-10-108</inkml:trace>
  <inkml:trace contextRef="#ctx1" brushRef="#br0" timeOffset="997437.9692">14725 12093 22,'0'0'127,"0"0"-59,0 0 9,0 0-7,0 0-20,0 0-36,0 0-14,-14 6 13,3 7-6,-1 4 1,-3 4-2,0 5-2,-1 5 0,-1 5 11,1 7-8,-1 7 2,2 2-1,3 2 2,5 0-3,4-2-4,3-4-1,0-7-2,0-2-2,9-7 1,6-2 1,3-4 0,4-6-4,2-3-7,3-7-32,0-2-31,0-7-49,-7-1-136</inkml:trace>
  <inkml:trace contextRef="#ctx1" brushRef="#br0" timeOffset="1.00082E6">15247 12451 97,'0'0'83,"0"0"18,0 0-37,0 0-8,0 0 4,0 0-32,-19-45 19,13 42-23,1 0-7,-2 3-11,-1 0-6,-3 0 0,-2 0 0,-3 8 2,0 7 0,-2 4-3,1 7 1,1 2-3,4 4 2,0 0-1,6-1 1,3-3-3,3-4 2,0-3-2,0-3 3,12-5-4,3-4 1,3-3 4,0-4 0,3-2 4,0 0-2,3-13 1,-1-7-3,0-6-9,-7-1 2,-1-2 7,-4 2 1,-7 5 1,-1 2 1,-1 6 0,-2 7 5,0 4 6,0 3 10,0 0-24,0 10 0,0 15-5,0 5 5,0 0 1,0-2-1,0-5 0,10-4-1,2-3-2,4-4-13,2-5-33,3-5-36,3-2-104</inkml:trace>
  <inkml:trace contextRef="#ctx1" brushRef="#br0" timeOffset="1.00126E6">15717 12045 216,'0'0'131,"0"0"-75,0 0 4,0 0-24,0 0-30,0 0 21,-48 83 0,26-49-6,3 1-4,-1-4-6,5-2-10,3-3 0,2-4 3,3-2-4,2-2-7,2-4-33,3-4-46,0-7-57,0-3-113</inkml:trace>
  <inkml:trace contextRef="#ctx1" brushRef="#br0" timeOffset="1.00163E6">15583 12116 114,'0'0'133,"0"0"-35,0 0-36,0 0-61,0 0 6,0 0-7,15 88 18,-5-46 8,-2 1-3,-1-4-10,3-5-3,-2-5-10,0-3 3,-2-7-3,-5-4-1,-1-3-53,0-5-33,0-7-93</inkml:trace>
  <inkml:trace contextRef="#ctx1" brushRef="#br0" timeOffset="1.00201E6">15461 12239 109,'0'0'54,"0"0"-54,0 0 35,0 0 19,101 3-18,-56-2 2,-3-1-9,1 0-13,-8 0-9,-3 0-7,-5 0 1,-6 0-2,-5-1 0,-7 1-30,-4 0-67,-5 0-88</inkml:trace>
  <inkml:trace contextRef="#ctx1" brushRef="#br0" timeOffset="1.00303E6">15971 12551 125,'0'0'45,"0"0"-41,0 0-4,0 0 25,0 0 15,0 0 15,58 45 3,-36-40 0,4-4-9,1-1-8,1 0-22,2 0-9,-2-5 0,-1-5-1,-5-1-5,-2-1-1,-4 0 1,-2-3-2,-5-1-1,-2-2 0,-4-4 2,-3 4-1,0 1-1,-9 0 0,-9 5-1,-6 4-2,-3 8 1,-5 0 0,-4 5-6,0 17 7,3 7 6,3 7-2,8 2 0,7 1-1,8-3 2,5-3-5,2-6 2,0-1 1,6-5 1,9-2-1,3-3-4,6-8 3,6-5-2,7-3 0,6 0-1,0-11-34,-1-6-104,-6-3-194</inkml:trace>
  <inkml:trace contextRef="#ctx1" brushRef="#br0" timeOffset="1.00375E6">16648 12292 220,'0'0'79,"0"0"-34,0 0-18,0 0-1,0 0-3,0 0-10,-3 3-11,3-3 0,3 0 8,6 0 15,3 0-2,1-1-15,-2-7-2,-2-1 0,1 0-3,-1 0 1,-3 0 1,-1 0-1,-2 3 3,-2 1-4,-1 2-3,0 3 6,0 0 3,0 0 14,0 0-21,0 0-2,0 0-7,0 12-8,3 8 15,-2 5 2,2-1-2,2-1 1,1-2-1,2-3 0,2-3-1,2-3-2,0-3-50,1-4-58,-1-5-113</inkml:trace>
  <inkml:trace contextRef="#ctx1" brushRef="#br0" timeOffset="1.0042E6">16803 12066 339,'0'0'164,"0"0"-119,0 0-30,0 0-8,0 0-3,0 0-4,-8 0-14,8 0-87,0 0-163</inkml:trace>
  <inkml:trace contextRef="#ctx1" brushRef="#br0" timeOffset="1.00535E6">17251 12141 181,'0'0'108,"0"0"-27,0 0-31,0 0-21,0 0-10,0 0-9,-73-6-3,63 6-3,-1 11 1,0 3 4,-2 4 0,1 3-2,3 4-4,0 2 1,5 0-3,2-1 1,2-4-2,0 0 0,0-6-3,9-1 3,6-4-2,4-4-4,2-6 6,9-1 3,3 0 5,6-5 1,1-10-8,-3-4 1,-5 1 1,-5 0-3,-8-1 5,-9-1-2,-2-1 5,-5 0-7,-3 0 10,0 0-8,-8 0-1,-11 2-2,1-1-2,-3 5-14,1 4-31,1 4-24,0 4-85</inkml:trace>
  <inkml:trace contextRef="#ctx1" brushRef="#br0" timeOffset="1.0059E6">17353 11997 6,'0'0'44,"0"0"-15,0 0 53,0 0 15,0 0-18,0 0-21,2-2-23,-2 2-4,0 0-13,0 11-18,-4 10 0,-5 11 3,-2 4 13,0 6 4,-1 3-9,-1 0 0,2-1 0,0-2-3,1-4-4,-1-4 0,2-5-4,2-2 0,-2-6 0,3-3 0,2-2 0,1-5-14,0-4-47,3-2-17,-2-5-69,2 0-107</inkml:trace>
  <inkml:trace contextRef="#ctx1" brushRef="#br0" timeOffset="1.01512E6">19286 11893 306,'0'0'68,"0"0"-68,0 0 0,0 0 3,51 95 20,-36-47 20,-2 3-4,-3 2-5,-2-4-21,-5-2 4,0-3-11,-3-2 27,0-5-26,-10 1-2,-7-5-2,-7 0 3,-3-3-2,-6 1-1,-7-4-3,-4-3-30,-5-6-85,-4-7-181</inkml:trace>
  <inkml:trace contextRef="#ctx1" brushRef="#br0" timeOffset="1.0169E6">10540 14215 174,'0'0'124,"0"0"-43,0 0-8,0 0-4,0 0-23,0 0-18,0-11-5,0 11-5,5-4-18,11 4-2,9 0 2,5-1 0,3-1-4,1 1 4,2-2 0,2-2-6,0 1-28,-4-1-51,-5 4-114</inkml:trace>
  <inkml:trace contextRef="#ctx1" brushRef="#br0" timeOffset="1.01731E6">10613 14356 204,'0'0'1,"0"0"-1,0 0 36,0 0 18,0 0 6,0 0-8,106 19-22,-71-19-25,-1 0-5,-4 0-2,-2-5-41,-7-1-104,-6 2-103</inkml:trace>
  <inkml:trace contextRef="#ctx1" brushRef="#br0" timeOffset="1.02074E6">12169 14011 56,'0'0'82,"0"0"3,0 0 1,0 0-1,0 0-20,0 0-17,0 0-20,-4-41-14,-2 36-4,0-1 0,-4 2-9,2 0 2,-3-1-2,-3 2-1,2 1 0,-6 2-4,-2 0 2,-2 0 2,-2 8 2,-1 5 0,5 5-2,1 3-2,4 7 0,0 3-3,6 5 3,6 2-3,3-5 4,0-1-3,0-6 1,11-4-5,6-4 8,3-4-1,1-7-3,3-4 4,2-3 1,3 0 1,7-12 0,-2-9-2,-3-6 0,-2-5-13,-7 0 5,-7-2 8,-3 6 3,-7 5 0,-4 8 3,-1 7 32,0 8 9,0 0 8,0 0-55,0 14-2,0 11-2,0 4 4,0 0-1,10-5-5,5-5 3,6-4-13,3-2-29,3-5-30,1-5-50,-1-3-18,2 0-26</inkml:trace>
  <inkml:trace contextRef="#ctx1" brushRef="#br0" timeOffset="1.02124E6">12833 13633 84,'0'0'221,"0"0"-135,0 0-4,0 0-20,0 0-36,0 0-20,-13 18 8,-1 6 4,-2 3-4,-1 3 0,-2 1-11,3-3 1,-2-1-3,4-4 0,1-4 0,4-3-1,4-5-7,2-3-35,-1-2-39,1-5-38,0-1-50,2 0-50</inkml:trace>
  <inkml:trace contextRef="#ctx1" brushRef="#br0" timeOffset="1.02165E6">12676 13681 70,'0'0'109,"0"0"-18,0 0-40,0 0-46,0 0 27,0 0 24,25 83-22,-17-56 11,1 0-12,0-4-20,2-2-8,-1-5-4,-1 0 1,0-5-2,-3-1-20,-3-5-54,-3-2-35,0-3-48</inkml:trace>
  <inkml:trace contextRef="#ctx1" brushRef="#br0" timeOffset="1.02173E6">12601 13789 294,'0'0'17,"0"0"-17,0 0 0,0 0 2,0 0 2,95 0-1,-62 0-3,1-3-1,0-2-12,-8-2-85,-4 3-72</inkml:trace>
  <inkml:trace contextRef="#ctx1" brushRef="#br0" timeOffset="1.02263E6">13339 13676 162,'0'0'153,"0"0"-86,0 0-4,0 0-3,0 0-46,0 0-14,0 2-5,0 19 5,2 11 1,-1 5 23,-1 5 3,0 1-13,0-1-9,0-3 5,-3 0-4,-6 0-5,3-1-1,-1-3 1,1-4 0,3-5-1,1-7-2,2-5 2,-1-6 1,1-5 0,0-2-1,0-1 3,0 0 6,0-3-1,0-15-3,0-13-5,7-3 0,6-4 0,4 2-2,1 6-2,0 6 2,3 9-2,-4 6 2,-1 7 1,0 2-3,-1 2-2,1 16 6,-2 5-2,-4 2 2,0 2 0,-5 1 0,-2-3 0,-3-3 0,0 1 1,0-3 0,-11-4 3,-8-1 1,-6-2-4,0-3-2,0-4-12,3-4-35,3-2-51,2 0-115</inkml:trace>
  <inkml:trace contextRef="#ctx1" brushRef="#br0" timeOffset="1.02341E6">13848 13943 271,'0'0'95,"0"0"-69,0 0-26,0 0-5,0 0-6,0 0 11,40 4 13,-13-4 13,0 0 14,-1 0-14,2 0-9,-2-4-7,0-3-5,-6-1 0,0-1-5,-5 0 2,-5-2 2,-2 2-1,-7-1 5,-1 1 2,0-2-6,-7 2 1,-4 3-3,-8 3 2,-4 3 1,-5 0-4,-6 11 0,-2 10 1,2 7 6,3 10-2,5 2-2,10 6 4,5-1 6,4-3-6,7-4-3,0-6-5,9-8 0,12-5 0,9-4 0,10-9 2,6-4-1,8-2-1,2-8-52,-3-13-119,-7-6-231</inkml:trace>
  <inkml:trace contextRef="#ctx1" brushRef="#br0" timeOffset="1.02437E6">14536 13698 45,'0'0'269,"0"0"-228,0 0-40,0 0 6,0 0 9,0 0 0,50-28 3,-35 18 0,1-1-12,-2 3-2,1-2-4,-5 5 0,-1 0-1,-4 2 1,1 1-1,-3 1-3,-2 1-1,-1 0-2,0 0-3,0 0-4,0 0 0,0 0 13,0 0 0,0 0 0,0 0 2,0 1-2,0 1-45,2-2-6,-1 0 12,2 0 39,-1 0 1,-1 0 7,1 0 15,-1 0 9,1 0-8,1-3 5,-2 0-13,1-1-10,-1 1 11,1-2-11,-1-1 1,3 1-3,-2-1-3,1 2 1,-2-2 0,-1 1 0,2 1 12,-2 1 13,0 1 0,0 2 7,0 0-14,0 0-14,0 0-6,0 0-6,0 9-5,0 12 7,0 3 4,0 0 0,0 2 6,5-3-5,4-2-1,4-3 0,0-3 0,5-6 0,2-3-15,2-6-79,-1 0-159</inkml:trace>
  <inkml:trace contextRef="#ctx1" brushRef="#br0" timeOffset="1.02481E6">14771 13448 414,'0'0'71,"0"0"-38,0 0-6,0 0-26,0 0-1,0 0-18,-16 0-19,14 0-90,2 0-163</inkml:trace>
  <inkml:trace contextRef="#ctx1" brushRef="#br0" timeOffset="1.02521E6">15194 13439 178,'0'0'128,"0"0"-56,0 0-22,0 0-25,-84-12-13,60 19 14,0 10-9,5 6-9,2 5 11,1 2 2,4 3-15,3 0 0,4-1-2,5-4-2,0-3 3,0-4-5,14-3 0,5-3-2,2-6 5,3-5-2,3-4 0,1 0 3,1 0-1,2-16 1,-1-4-1,0-4 0,-2-4-1,-5-3 1,-3-2 0,-5-1-2,-6-1 2,-6 2 1,-3 1-1,0 5 0,-16 2 1,-1 2 1,0 5 6,0 6-11,1 5 0,1 3-2,-2 4 1,1 0-5,-5 0-2,0 5-2,2 5 2,2 3-8,5 2-22,5 4-11,1 4-20,6 1-35,0 0-104</inkml:trace>
  <inkml:trace contextRef="#ctx1" brushRef="#br0" timeOffset="1.02659E6">15255 13273 16,'0'0'58,"0"0"-3,0 0-3,0 0-17,0 0-4,0 0-4,0-1-3,0 1-10,0 0-6,0 0-4,0 0 10,0 0 7,0 0-9,0 0-11,0 0 2,0 0-4,0 0 2,0 4 1,-2 10 6,-7 5-3,0 7 2,-3 4 16,0 0-7,2 2-6,-3 1 3,2 0-5,-1 0-7,3 0 5,0-1-4,0-4 3,-1 1-3,1-4 0,-3 3-1,-1-1 1,0-5 2,0-1 51,4-4-46,2-3-7,1-6 1,0-1-3,3-4-2,3-3-71,0 0-63,0-11-213</inkml:trace>
  <inkml:trace contextRef="#ctx1" brushRef="#br0" timeOffset="1.02859E6">16005 13619 103,'0'0'9,"0"0"33,0 0-1,0 0 24,0 0-45,0 0 19,-45-48-16,33 48-7,-2 0 2,0 0-15,-2 0-3,1 5 5,-1 2-5,0 2 0,0 2 0,3 1 1,2 2 3,2 2-4,3 1 0,5 2 0,-1 1 1,2 2-1,0 2-1,0 3 1,12 1 2,6-2-1,4 0 13,4-2-5,1-4-7,3-2 1,-2-1 0,-1-4-2,-5 0 14,-7-2 31,-5-2-43,-7 0 0,-3 0 2,0 2 6,-11 1 7,-11-3 5,-3 0-5,-2-3-12,4-5-1,-3 3 1,4-4-4,-2 0-2,0 0-8,0 0-51,3 0-62,-1 0-59</inkml:trace>
  <inkml:trace contextRef="#ctx1" brushRef="#br0" timeOffset="1.02999E6">16204 13877 22,'0'0'65,"0"0"-63,0 0 15,0 0 39,0 0-1,0 0-5,67-1-9,-49-6-17,-2 3-10,-1-2-1,-1-2-7,-1-1-1,-3 0-1,-1-1-2,0-1 0,-6 3-2,-1 1 4,-2 4-1,0 1 3,0 2 1,0 0-7,0 0 0,0 0-6,0 2-11,0 14 17,-5 4 0,-4 0-1,5-3-1,2 0 1,2-3 1,0-4 0,0-3-1,0-2-1,8-3-4,5-2 6,1 0 1,2 0 2,2-6 0,-2-5-1,-4 3-1,1 0-1,-5 2 2,0 1 1,2 1-3,-3-1 0,1 2-1,0 3 0,-1 0 1,-1 0-4,-2 0-1,2 3 1,2 6 4,0 0 0,0 2 3,-2-1-2,-3 0-1,0-2 2,-3-1 1,0-4 2,2-2 0,-2-1-4,1 0 2,1 0 4,2 0 11,2-1 34,1-13-27,6-4-21,0-2-3,2-2 0,3 2 0,1 2-1,-4 6 0,-3 6 0,-3 4-1,-3 2-3,-2 0-7,1 10 8,-1 3 3,-1 1 0,3 1 4,-5 0 0,2-2 0,2 0-2,-2-2 0,-1-1-1,1-3 2,0-3-3,-2 0-30,6-4-84,-2 0-77</inkml:trace>
  <inkml:trace contextRef="#ctx1" brushRef="#br0" timeOffset="1.03041E6">16557 13645 474,'0'0'45,"0"0"-29,0 0 5,0 0 5,0 0-26,0 0 0,-21 0-15,18 0-71,-1 0-110</inkml:trace>
  <inkml:trace contextRef="#ctx1" brushRef="#br0" timeOffset="1.031E6">17294 13514 19,'0'0'193,"0"0"-96,0 0-38,0 0-36,0 0 14,0 0-9,-67-11 1,47 28-9,0 7-3,-1 11-13,1 2 9,3 4-11,4-2 4,6-1-6,4-5 0,3-4-2,0-4-1,9-4 3,5-4-2,5-5 4,5-6-2,5-5 3,7-1-1,8 0 4,0-15-4,-2-3-2,-6-3-2,-6-3 2,-9 0 0,-5-2 5,-6-1-3,-4-3 4,-6-1-2,0-2 3,0 1-1,-14 0-2,-3 3 10,-2 6 3,1 3-13,-1 6 10,1 10-13,3 4-1,-3 0-3,1 4 1,1 17 2,4 4-4,4 3 1,3-1-1,5 1-2,0-6 2,10-1 2,8-4 0,4-5-12,4-5-26,2-4-46,2-3-54,-2 0-145</inkml:trace>
  <inkml:trace contextRef="#ctx1" brushRef="#br0" timeOffset="1.03156E6">18192 13434 17,'0'0'178,"0"0"-112,0 0 1,0 0-12,0 0 12,0 0-44,-102-29 10,76 42-11,0 9 2,4 5-13,3 6 5,4 3-3,4 1-9,0-1 2,5 0-2,3-1-3,3-5-2,0-2 1,0-3 0,13-4 1,6-5 0,5-2-1,3-7-8,6-4-64,1-3-84,1 0-106</inkml:trace>
  <inkml:trace contextRef="#ctx1" brushRef="#br0" timeOffset="1.03221E6">18373 13634 268,'0'0'56,"0"0"-47,0 0 9,0 0 0,0 0 15,0 0-8,-66 92-3,66-74-21,0-1 1,0 0 2,4-6-4,6 0 5,-3-4-4,2-2 2,3-5-1,-2 0 4,5 0 3,0-6-4,3-9-5,0-3-13,0-5 4,-1-2 5,-4-1-7,-3 2 8,-7 4 3,-3 6 2,0 0 2,0 6 1,0 2-4,-4 3 10,1 2 4,0 0-15,3 1 0,0 0-3,0 0-6,0 0-4,0 0 7,0 0 1,12 0 2,4 0 3,2 0 3,3 0-3,0-8 0,0-3 0,1-1 1,0-1-1,-1 1 0,-6 3 0,-3 2 0,-5 5 0,-5 2 9,1 0 7,-1 2-12,-1 15-3,1 4 20,-2 0-10,0 0-3,0-1-2,0-1-3,0-4 0,0 1-3,0-3 6,0-1-6,-10-1 10,-3-2-7,0-2-3,0-1-11,0-1-51,6-2-35,-2-2-59,6-1-64</inkml:trace>
  <inkml:trace contextRef="#ctx1" brushRef="#br0" timeOffset="1.03283E6">19162 13455 298,'0'0'71,"0"0"21,0 0 21,0 0-41,0 0-63,0 0-2,-46-4-7,20 24-3,1 5 1,1 5 1,5 3-2,4 0 1,6-1 1,4-2 0,5-3-2,0-3 3,0-1 0,11-2 0,1-3 2,3-1 3,0-5 0,4-5-4,2-6 6,2-1-2,5 0 1,2-8-2,0-10 1,-1-7-2,1-3 2,-2-1-2,-1-1 0,-6 1 3,-7 4-5,-7-2 1,-7 1 1,0-1 0,-6 3-3,-12 0 1,-6 3-1,-3 3-1,-1 6-6,1 4-13,5 6 6,2 2 9,4 0 0,3 16 1,-1 5 0,7 3 1,4 2-1,3-2-4,0-3 4,9-3 2,10-4 2,3-3 2,7-3-2,0-6-1,4-2-50,-1 0-72,-6-3-81</inkml:trace>
  <inkml:trace contextRef="#ctx1" brushRef="#br0" timeOffset="1.04997E6">18054 12165 53,'0'0'90,"0"0"-53,0 0 2,0 0 18,0 0 10,0 0-16,-17-36 2,7 29-15,1-1-18,-2 2 4,-4-1-15,3 1 4,-4 1-13,1-1 7,-1 2-7,-2 1 0,0 1-4,0 2 4,-1 0 1,1 0-1,4 0 0,1 0-1,4 5 1,3 2-2,4 2-5,-1 4-9,3 4 14,0 4-1,0 2 1,0 3-2,14 1 2,5-2 2,2-2 2,-1 0-2,0-4 0,-1-1 1,-2 0 0,-2-1 1,-6-1-2,-1-1 0,-4 2 0,-4-1 2,0-2-1,0-1 1,-4 0-1,-7-3 5,-2-1-4,-2-2 2,-1-2 3,-3 0 6,0-4-7,4-1-3,0 0 0,3 0 1,1-1-4,1-9-4,4-1 1,2-3-6,1-1-33,3 0-30,0 0-54,0 0-106</inkml:trace>
  <inkml:trace contextRef="#ctx1" brushRef="#br0" timeOffset="1.05098E6">18103 12358 19,'0'0'85,"0"0"-85,0 0 0,0 0 10,0 0 21,0 0 18,46 11-14,-34-11-7,-2 0-3,-2 0-7,2 0-11,-1-7-3,-1 0 2,-1-2-5,3 0 1,-2-2 1,-2 4-2,-1 3 0,-2 2-1,-2 1 1,-1 1 1,0 0-2,0 0-2,0 0-6,3 0-3,-3 10 9,3 4 2,-2-1 1,2-1 0,2-1-1,-1-3 1,1 0-2,0-2 2,0-2-1,-2 1 0,0-3 0,-1-1 0,4-1 0,0 0 0,4 0 3,2 0-3,0 0-3,0-1 0,-2-4 3,-2-1 0,2 0 0,-1-2 0,0 1 1,1 1 1,1 0-2,0 2 0,2 1 0,-1 0 0,0 3 1,1 0-1,-2 0 4,0 0 0,-1 0-3,-1 0 0,-2 4-2,2 3 1,-3 0 0,-2 0 2,-1 0 9,-3-2-9,0 0 1,0-2 4,0-1 5,0-2 11,0 2-6,0-2 1,0 0-2,0 0 11,0 0 10,0-2-18,0-9-19,0-6-5,10-2 5,1-1 0,1 4-4,1 3-1,-5 7 2,-2 4 3,0 2 0,0 0-4,3 0-6,0 1 5,0 8 4,1 0 1,-2 1 0,-1 0 0,-1 0 0,0 1 0,-5-3-2,1 2-2,-2-4-11,0-1 2,0 2-9,0-4-41,1-2-39,6-1-60</inkml:trace>
  <inkml:trace contextRef="#ctx1" brushRef="#br0" timeOffset="1.05142E6">18457 12102 314,'0'0'62,"0"0"-42,0 0 0,0 0-6,0 0-7,0 0 1,-62 3-8,56 3-8,3 3-35,3 0-100,0-3-78</inkml:trace>
  <inkml:trace contextRef="#ctx1" brushRef="#br0" timeOffset="1.05232E6">19032 12054 112,'0'0'85,"0"0"-28,0 0 19,0 0-18,0 0-31,0 0-27,-28 0-1,14 8 0,-2 2 1,1 4 1,0 1-1,2 1 0,0 6 1,2 1 6,2 3-6,2 1 8,2 1 0,5-2-2,0-1 1,0-3-2,0-4-5,12-1 2,0-4-2,4-2 2,1-4 0,4-2-1,-2-5 3,8 0 0,1 0-1,2-8 1,0-5 0,-5-4-1,-4-1 1,-6-1 5,-2-3 10,-4 0 7,-1-3-15,-3 2-4,-2-3-4,-3 2 3,0 0 4,0 0-1,-7 0-3,-2 1-2,-2 5-2,0 2-3,-1 3 0,-3 4 0,0 3-2,-3 5 2,2 1 0,-3 0-5,-1 6 2,7 12 2,1 6-3,3 4 1,3 1-1,6 0 3,0-5-2,0-2 0,15-4 3,3-3-2,4-4 2,5-5-24,1-5-39,2-1-68,-4-1-157</inkml:trace>
  <inkml:trace contextRef="#ctx1" brushRef="#br0" timeOffset="1.06817E6">20315 13616 239,'0'0'87,"0"0"-34,0 0-2,0 0 8,0 0-10,0 0-21,0 0-9,0 0-4,-3 0-14,3 2-1,0-1-7,0 4 0,11 1 7,12 0 0,9-1 3,8-1-1,12-2 0,11-1 4,10-1-5,9 0-1,2 0 0,10 0-2,3 1 2,6-1 0,3 2 1,0-2-1,-8 3 0,-4 0 1,-12 0-1,-12 0-7,-15 0-28,-20 1-25,-18 1-15,-15 0-34,-2-1 0,-9 1 42,-10-3-60</inkml:trace>
  <inkml:trace contextRef="#ctx1" brushRef="#br0" timeOffset="1.06887E6">22955 13254 188,'0'0'93,"0"0"-32,0 0-45,0 0-11,0 0-3,0 0 20,-48 109 0,33-63 3,4 2-14,7-2-6,4-3-5,0-6 2,0-4 0,15-4-2,6-4 0,7 1-2,8-3 4,4-2-1,8-3 0,7-3-1,5-4-24,2-7-122,1-4-134</inkml:trace>
  <inkml:trace contextRef="#ctx1" brushRef="#br0" timeOffset="1.06931E6">23966 13342 309,'0'0'88,"0"0"-66,0 0-19,0 0-2,0 0-1,0 0-2,18 35 2,-11-7 19,1 6-6,-3 2-7,-5-1-2,0-2 5,0 0-1,0-4-2,-9-1-3,-7-1 1,-6-1-1,-8-2 3,-6-3-6,-8-3-28,-1-4-71,0-7-78</inkml:trace>
  <inkml:trace contextRef="#ctx1" brushRef="#br0" timeOffset="1.06998E6">23699 13316 44,'0'0'98,"0"0"-23,0 0-11,0 0-12,0 0-26,0 0-3,-40-29-4,26 29 1,-2 0-14,-1 0 1,-2 0-2,-2 4-4,-1 10 0,-4 7-2,0 6 2,-3 7-2,4 6 2,1 0-2,6 1 1,2-2 0,8-4 5,4-2-5,4-6-3,0-4 0,0-2 3,9-2-2,4-3 2,4-6 2,2-7 0,5-3 2,4 0-1,3-9 4,1-6-4,-10-4 0,-7 1 3,-10-1 0,-5-1 6,-6-1-3,-15 0-5,-7 3-1,-2 1-1,0 6-4,-1 1 2,2 5-16,2 3-47,5 2-59,-1 0-127</inkml:trace>
  <inkml:trace contextRef="#ctx1" brushRef="#br0" timeOffset="1.10387E6">537 6552 44,'0'0'255,"0"0"-198,0 0-28,0 0 22,0 0 4,0 0-32,10 0-15,-10 0-6,0 0-2,0 0 0,3 0 1,-3 0-1,0 0-1,0 0-40,0 0-111</inkml:trace>
  <inkml:trace contextRef="#ctx1" brushRef="#br0" timeOffset="1.10436E6">365 6875 283,'0'0'101,"0"0"-70,0 0 41,0 0-17,0 0-38,0 0-13,0 0-4,0 0-3,0 0-30,5 0-74,4 0-124</inkml:trace>
  <inkml:trace contextRef="#ctx1" brushRef="#br0" timeOffset="1.10446E6">837 6812 276,'0'0'202,"0"0"-199,0 0 2,0 0-4,0 0-1,0 0 0,0 0-5,0 1-4,0 3-8,0 2-26,0-1-100</inkml:trace>
  <inkml:trace contextRef="#ctx1" brushRef="#br0" timeOffset="1.10558E6">1323 6253 134,'0'0'186,"0"0"-122,0 0-29,0 0 7,0 0-3,0 0-25,0 0-9,0-1-5,3 1-7,0 10-10,0 9 17,0 9 0,0 5 4,1 7-2,-2 4-1,-2 3-1,0-1 1,0 0-1,0-1 0,0-8 0,0-2 0,0-8 3,0-3-3,0-1 0,0-3 0,0-4-1,0-1-82,0-9-81</inkml:trace>
  <inkml:trace contextRef="#ctx1" brushRef="#br0" timeOffset="1.10651E6">1711 6459 233,'0'0'119,"0"0"-102,0 0 35,0 0 25,0 0-16,0 0-27,-4-10-20,4 7-8,0-2 3,8 0-9,4 0-4,6 2 2,2 1 2,-1 2-1,8 0-3,-5 0 3,1 0 1,-4 5-2,2 3-9,-3 3-6,-5 1 7,-2 2 2,-5 1 0,-6 1 2,0 4-1,0 0 6,-17 1 1,-1-5 6,-1-1-1,4-3-4,6-4-1,0-4 0,6-2-1,3-2 3,-1 0-2,1 0 6,0 0-6,3-2-7,13-8 6,5-4-3,0 6 4,-5 6 0,-1 2-3,-2 2-5,1 20 6,4 4 0,-3 5 2,1 2 2,-5 5 0,-4 1-2,-4 1 3,-3 4-3,0-3 1,-18-2-2,-7-5-12,-8-6 11,0-6 2,5-5 0,1-10 2,6-5-1,3-2 6,5-8-2,4-11-3,7-9 10,2 0 16,5-4-17,20-2-8,5-2-3,9 1-1,0 3-1,-1 6-11,-2 3-47,3 3-50,-3 5-83</inkml:trace>
  <inkml:trace contextRef="#ctx1" brushRef="#br0" timeOffset="1.10695E6">2184 6515 141,'0'0'179,"0"0"-179,0 0-9,0 0-6,0 0 15,0 0 3,82 4 32,-48-4-9,5 0-9,-2 0-10,-4 0-3,-3 0-4,0 0-1,-6-1-48,-2-2 41,-4 1-27,-6 1-125</inkml:trace>
  <inkml:trace contextRef="#ctx1" brushRef="#br0" timeOffset="1.10739E6">2357 6443 126,'0'0'126,"0"0"-86,0 0 5,0 0-1,0 0-44,0 0-17,0 30 17,0-5 33,0 3 10,0 0-28,-4 1-4,-1-1-11,2 0 4,3-6-1,0-4-3,0-3-75,0-5-111</inkml:trace>
  <inkml:trace contextRef="#ctx1" brushRef="#br0" timeOffset="1.10819E6">2891 6439 142,'0'0'151,"0"0"-79,0 0 5,0 0-31,0 0-43,0 0-3,-8 37-3,1-8-6,4 3 5,3 0 3,0 0 0,0-5 0,2-5-1,11-5 2,2-5-1,6-5-1,1-5-9,2-2 2,3 0-2,0-10-24,-2-10-36,-3-1-7,-8-2 49,-5-1 29,-5 4 7,-2 4 46,-2 3 7,0 3-15,0 5-5,0 3-8,0 2-9,-3 0-23,-1 4-4,-1 16-9,5 4 8,0 0 4,9 1-1,6-4 0,4-5 1,4-1-1,-1-7 1,2-4-1,-2-4 2,6 0 0,0-17 10,3-8-9,0-7-1,-2-1-7,-7 0 0,-9 1 7,-7 4-1,-6 2 1,0 3-3,-15 4-20,-4 6-63,-5 3-106</inkml:trace>
  <inkml:trace contextRef="#ctx1" brushRef="#br0" timeOffset="1.10882E6">3600 6214 250,'0'0'94,"0"0"-75,0 0-7,0 0-8,0 0 4,0 0 12,0 118 46,0-71-23,0-1-15,-2 0-4,-1 1-17,3-5 1,0-1 10,0-5-4,-3-6-14,3-4 0,0-5 0,0-3 2,0-5-2,0-3-3,0-6-46,3-4-54,6 0-64,3-18-127</inkml:trace>
  <inkml:trace contextRef="#ctx1" brushRef="#br0" timeOffset="1.10996E6">3877 6158 26,'0'0'215,"0"0"-190,0 0 10,0 0 48,0 0-47,0 0 12,15-63-13,-5 55-32,1 3 2,1-2-3,3 4-2,4 0 0,1 3-1,-1 0-2,-1 5-1,-3 14-5,-5 6 6,-5 2-2,-5 5 5,0-1-3,-6 0 5,-11-4-2,-2-4 1,4-6-1,2-4-2,5-4 2,5-3 0,0-3 1,3 0-1,0-3-9,0 2-8,9-2 10,13 0 7,3 0 5,3 0 4,2 0-8,-5 0 0,2 0-2,-8 0-86,-2 0-158</inkml:trace>
  <inkml:trace contextRef="#ctx1" brushRef="#br0" timeOffset="1.11066E6">4829 6393 195,'0'0'79,"0"0"-67,0 0 13,0 0 14,0 0-24,0 0-12,28 0-3,-8 1 7,4-1 5,4 0-2,8 0-6,1 0-1,3 0-3,-1 0-3,-3 0-15,-5 0 0,-5-1 8,-7 1-74,-10 0-39,-6 0-25</inkml:trace>
  <inkml:trace contextRef="#ctx1" brushRef="#br0" timeOffset="1.1111E6">4859 6591 88,'0'0'15,"0"0"31,0 0 8,0 0-14,92 7-8,-59-7-20,0 0-4,1 0-5,-1 0 3,0 0-6,-5 0-3,-1 0 0,-5 0-22,-8 0-97,-3 0 2</inkml:trace>
  <inkml:trace contextRef="#ctx1" brushRef="#br0" timeOffset="1.11769E6">6506 15281 13,'0'0'200,"0"0"-125,0 0-23,0 0 3,0 0 10,0 0-20,0 0-3,0-8-10,0 8-1,0 0-12,0 0-6,0 0-13,0 0 0,0 5-7,0 15-7,3 8 11,3 10 3,-2 3 2,-1-1-1,2 1-1,-1-7 1,1-2 0,1-1 0,-2-3-1,-1 0 0,-3-1-10,0-2-59,0-3-35,-3-5-41,-7-5-44</inkml:trace>
  <inkml:trace contextRef="#ctx1" brushRef="#br0" timeOffset="1.11838E6">6518 15229 53,'0'0'90,"0"0"-71,0 0 33,0 0-9,0 0-4,0 0-1,1-46-28,8 37-1,2 0-4,2 2 16,1 1-9,3 0 0,5-1-5,1 3 2,3 3-4,-4 1-2,3 0-6,-4 5 3,-1 15-2,-7 8 1,-6 1 1,-7 5 5,0-1 2,0-2-1,-14-3-6,-3-6 7,-4-2-4,-1 1 1,-5-3 8,-1-3-12,7-4-18,0-1-44,3-4-43,5-6-32</inkml:trace>
  <inkml:trace contextRef="#ctx1" brushRef="#br0" timeOffset="1.12059E6">6867 15495 3,'0'0'184,"0"0"-105,0 0-31,0 0-15,0 0-31,0 0-2,0 13 0,0 5 16,0 2-9,0 1-1,0 0-3,0 0-3,0-3 1,3-1 0,3-2-1,4-4 0,-1-3 0,2-2 1,2-4-1,5-2 1,0 0 2,4-5-3,-2-6-7,-4-3 3,-4-1 4,-3 0 4,-3-3-2,0 3 5,-3-2-6,0 5 6,-3 3 28,0 1 7,0 5-1,0 2-9,0-1-15,0 2-13,0 0-4,0 0-10,3 0-7,3 10 6,0 4 11,4 3 3,1 0-1,2-2-2,1-3-5,3-2-28,3-5-9,5-2 14,4-3-4,-1 0-9,2-5-3,-3-5 14,-5-4 30,-4-2 0,-3-2 26,-5-2 22,-1-4 7,-1-2-25,2-4-16,-5-3 27,-2-3-1,-3-2-10,0-1-6,0 2-6,0 4-4,0 2-3,0 12-2,0 5-8,0 7 10,0 4-5,0 3-3,0 0-3,0 0 0,0 0-5,0 0-4,0 10-7,0 19 4,0 9 12,0 5 0,0 6-2,0-6 0,0-2-4,0-4-12,0-7-11,1-1 15,10-5-4,2-1 0,7-4-1,2-4-3,0-5 22,2-6 0,-1-4 1,0 0 1,0 0 4,0-15-5,-4-6 4,-2-2 1,-3-2-5,4-3-1,-5 0 6,0-4-5,-2 0 4,0-2-4,-3 1 3,-3 0 0,-2 0 13,-3 1 2,1 8-3,-1 6-13,0 6-1,0 9 0,0 3 0,0 0 1,0 0-3,-3 1-16,-3 19 15,-2 12 0,0 7 1,2 4 0,3 1-1,3-4 1,0-2-1,0-5 1,0-4-1,0-2 2,0-3-2,9-3-3,0-3-2,0-4 5,1-7 1,1-2-1,1-4-1,1-1-7,5 0 1,-3-7 0,0-8 5,-2-4 3,-1 0 3,-4 4-1,-1-1 2,-2 1-2,-2 2-1,0 3 2,-3 1-2,0 3 3,1 3-2,-1 3-2,0 0 6,0 0-6,0 0-10,3 3-5,0 9 9,0 1 6,0 2 2,3-1-2,-1-2-1,1 0 0,1-3-5,0 0-2,2-6 0,3-1-7,3-2-1,4 0 9,0-2-5,0-7-9,-1-3-21,0 2 20,-2-2 18,-4-2 4,2 2 1,-1 0 6,-1 1 5,-2 4 17,1 3-10,-5 0-5,1 4-14,-1 0-5,1 0-11,1 8 16,0 7 0,0 0 1,0 0 0,-4 1 0,-1-2-1,-1 0-1,-2-2 1,0-3 1,0-3 0,0-3 1,0-3 2,0 0 1,0 0 14,0 0 9,0-16-28,1-5-16,7-1 11,5 0-22,1 1 23,0 4 3,-3 3 1,1 7-2,0 1 2,-6 4 0,1 2-5,2 0-6,-1 0 4,-1 9 2,1 5 4,-1 1 1,-1-2 1,0 1 2,-3 0-3,3-4 0,0 1 0,0-4-27,1-3-5,2-2-41,-1-2-112</inkml:trace>
  <inkml:trace contextRef="#ctx1" brushRef="#br0" timeOffset="1.12105E6">7913 15284 493,'0'0'28,"0"0"-8,0 0 0,0 0-14,0 0-6,0 0-2,-5 0-50,4 0-87,-2 3-137</inkml:trace>
  <inkml:trace contextRef="#ctx1" brushRef="#br0" timeOffset="1.12157E6">7252 15353 168,'0'0'61,"0"0"-45,0 0 9,0 0 0,0 0 8,0 0 3,109-3-6,-72 3-7,6-1 0,4-1-14,6-1-8,4 2 3,-3 0-3,3-1-1,-8 2-5,-7-2-30,-8 1-15,-6-1 8,-4 2 12,-3 0 20,-3 0 3,-3 0-24,-3 0-53,-5 0-68</inkml:trace>
  <inkml:trace contextRef="#ctx1" brushRef="#br0" timeOffset="1.12261E6">8696 15427 210,'0'0'84,"0"0"-15,0 0-30,0 0 8,0 0-20,0 0 13,0-28-11,-1 25-11,-5 1-16,-2 0-2,-1 2 0,-1 0-2,1 0 1,-2 0 0,1 7 0,1 1-1,3 3 2,1-1-6,2 3 3,1-3-2,2-1-8,0 0-9,0-1-12,4-2-11,5-3 5,2 0-7,3-3 18,-3 0 2,-2 0 19,-2 0 8,-2 0 0,-4 0 6,2 0 17,0 1-22,2 10 1,-1 7 2,-2 7 11,-2 7 11,0 5-17,0 0-3,-5 1 1,-7-2 0,-4-3-7,-2-3 7,0-3 2,1-6 73,4-7-54,4-5-21,3-6-4,3-3 3,3 0 7,0 0 7,-4-11-17,4-4 1,0-2-4,0-1 0,15-3-1,5 0 0,3-1-6,2-2-44,5 0-41,-3 1-91</inkml:trace>
  <inkml:trace contextRef="#ctx1" brushRef="#br0" timeOffset="1.12595E6">9864 15262 147,'0'0'70,"0"0"-57,0 0 20,0 0 8,0 0-15,0 0-7,30-58 1,-15 51-2,-1-2-4,2 1 0,2 1-8,1 1-4,5 3 1,-1 3-3,0 0 0,-2 0-2,-6 6 2,0 9-4,-6 4 3,-3 6 1,-6 1 0,0 2 2,0-4 4,-15-2-3,-1-4 4,-1-4-4,-1-4 6,3-2-2,4-3 4,5-4-3,1-1 10,5 0 24,0 0-11,0-6-31,0-3-1,0-1-3,12 0 3,3 7-1,-3 3 2,1 0-4,-1 0-3,0 13 4,3 1 3,-4 1 1,-3 2-1,-2-3 0,-4-1 0,-2-1 0,0 1 0,-2-2 3,-12-1 2,-5 0 3,-4-1-6,-4-2 5,-6 1-4,2-2-3,1-2-14,0-1-16,3-3-47,5 0-47,1 0 10,2 0-72</inkml:trace>
  <inkml:trace contextRef="#ctx1" brushRef="#br0" timeOffset="1.12641E6">9788 15110 38,'0'0'199,"0"0"-111,0 0-24,0 0-26,0 0-18,0 0-5,-30 88 8,21-38-2,2 0 1,4-4-11,3-4-4,0-5-6,0-4-1,6-5-1,13-4-1,4-4 0,2-4-12,6-5-74,4-6-64,2-5-136</inkml:trace>
  <inkml:trace contextRef="#ctx1" brushRef="#br0" timeOffset="1.12687E6">10327 15100 63,'0'0'199,"0"0"-191,0 0-3,0 0-5,16 83 30,-8-44 3,-1 4-2,2-3 9,-6-2-27,-3-5-2,0-2-7,0-2 9,-15-2-11,-4 0 4,-7-1-2,-2-2-4,1-4-1,0-5-6,4-5-52,1-5-81</inkml:trace>
  <inkml:trace contextRef="#ctx1" brushRef="#br0" timeOffset="1.12733E6">10655 15489 100,'0'0'218,"0"0"-189,0 0-25,0 0-4,0 0-4,0 0 4,-3 40 21,-12-20-12,-1 1 3,-5 0-6,-1 1-6,0-1-3,3-3-59,4-2-65</inkml:trace>
  <inkml:trace contextRef="#ctx1" brushRef="#br0" timeOffset="1.12801E6">11219 15105 111,'0'0'193,"0"0"-150,0 0-38,0 0-2,0 0 40,0 0-2,-31 98-14,26-65 7,1 3-23,1 0-3,3-1 1,0-4-5,0-2 2,12-4-6,7-4-2,9-1 2,1-3 3,2-5-3,2-2-51,-5-2-87,-7-2-134</inkml:trace>
  <inkml:trace contextRef="#ctx1" brushRef="#br0" timeOffset="1.12879E6">11865 15141 157,'0'0'106,"0"0"-101,0 0-5,0 0-4,0 0 4,0 0 24,36 104 21,-36-73 0,0-2-28,0 0-10,-3-3-6,-14-5 5,-5 1-6,-3-4-18,-5-1-107,3-6-127</inkml:trace>
  <inkml:trace contextRef="#ctx1" brushRef="#br0" timeOffset="1.12928E6">11505 15107 204,'0'0'117,"0"0"-111,0 0-6,0 0 33,0 0 9,0 0-18,-19 85-4,19-64-6,0 0 1,6-3-10,3 1 0,6-6-1,0-3 1,3-5-5,4-5 2,1 0 5,5-6-2,2-12-5,1-5-10,-3 1-7,-4-2 6,-5 1 2,-6 4 9,-7 1 0,-5 6 7,-1 4 25,0 5 28,0 3 5,0 0-27,0 0-38,-7 19-1,-4 9-2,1 2 3,1 1 0,3 1 0,1-3-2,2-1 1,0-1 1,-1-3-3,1-3-27,1-4-27,2-2-48,0-3-74</inkml:trace>
  <inkml:trace contextRef="#ctx1" brushRef="#br0" timeOffset="1.13049E6">12445 15048 95,'0'0'87,"0"0"-81,0 0-6,0 0-31,0 0-50</inkml:trace>
  <inkml:trace contextRef="#ctx1" brushRef="#br0" timeOffset="1.13102E6">12196 15349 200,'0'0'52,"0"0"-50,0 0-2,0 0 10,0 0 7,0 0-4,-50 75-7,36-63-2,-1 1-4,3-2-38,0-2-87</inkml:trace>
  <inkml:trace contextRef="#ctx1" brushRef="#br0" timeOffset="1.13212E6">12569 15027 101,'0'0'121,"0"0"-51,0 0-17,0 0-23,0 0-24,0 0-6,-22-3 13,14 3-9,-4 4 4,-1 10-1,-2 5 0,2 5-4,1 7 13,1 3 18,1 3-9,5-2-4,2 3-4,3-4-12,0-3 1,3-3-6,14-5 1,4-5-1,6-3 0,2-4-1,6-5-54,2-6-99</inkml:trace>
  <inkml:trace contextRef="#ctx1" brushRef="#br0" timeOffset="1.13259E6">13327 15025 269,'0'0'59,"0"0"-44,0 0-11,0 0-4,0 0-3,0 0 3,23 44 44,-16-18-16,-4 0 4,0 0-1,-2 1-15,-1-1-5,0-2-8,0 2 4,-3-3-3,-11 2 1,-5-6-1,-4-1-1,-6-3-3,-5-1-18,-2-4-80,0-2-77</inkml:trace>
  <inkml:trace contextRef="#ctx1" brushRef="#br0" timeOffset="1.13314E6">12971 15079 252,'0'0'92,"0"0"-55,0 0-36,0 0 2,0 0 28,0 0 3,-35 42-9,32-29-9,2-5-12,-1 2-3,2-3 2,0-2-3,0-2-1,0-1 1,0-1-6,6-1 0,13 0 3,3 0 2,1 0-8,0 0 8,-4 0 1,-1 0 0,-2 4 0,-4 5-3,-1 3 2,-2 2 1,-3-1 0,-5 4 0,-1-1 1,0 2-1,-1-1 5,-14-2-5,3-3 4,-6 0 0,1-1-4,0-2 0,-1-2-2,1-2-59,1-2-88,1-3-118</inkml:trace>
  <inkml:trace contextRef="#ctx1" brushRef="#br0" timeOffset="1.1338E6">13002 15048 150,'0'0'184,"0"0"-150,0 0-33,0 0-1,0 0 0,0 0 1,97-26-1,-69 26 0,-4 0 0,-2 0-5,-2 0-35,-2 0-50,-5 0-45</inkml:trace>
  <inkml:trace contextRef="#ctx1" brushRef="#br0" timeOffset="1.13596E6">14198 15081 42,'0'0'31,"0"0"-11,0 0 37,0 0 3,0 0 5,0 0-3,-20-26-18,17 25-19,-2 0-16,-1 1-7,1 0-3,-2 0 1,-2 0 0,2 0-1,-2 0 1,-3 4 0,4 5 0,-2 3-1,1 3-3,0 3-2,5 3 6,-1 0 0,3 0 2,2-1-4,0-4 4,0-2-2,2-2 0,9-4-2,0-1 2,3-4 0,1-3 3,3 0 3,1 0-5,-2-6-1,0-9-6,-3-2-4,-2 2 4,-3 1 6,-5 0 2,-1 3-1,0 1 7,-3 2 18,2 3 14,-2 3-10,0 0-2,0 2-3,0 0-25,0 0-3,0 3-15,0 11 14,0-1 4,1 1-1,5-2 1,0-3 0,3-1 0,3-4 0,4-1-2,5-3-2,2 0-8,-1 0-14,2-7-8,0-6 9,-8 0 2,3 0 23,-3-3 1,-2 5-1,1 3 7,-1 2 1,-2 4-5,-5 2-3,2 0-4,-3 8 3,0 5 1,0 0 1,-3 3-1,-3-3 0,0 2 0,0-1 1,0-1-1,0-4 1,0-4-1,0-2 3,0-3-3,0 0 1,0 0 5,7-6 3,4-12 34,2-3-42,4 0 4,-5 4-3,-1 5-1,-1 3 3,-4 3 13,0 2 3,1 2-9,0 1-11,4 1-2,2 0-4,-1 0 1,0 8 5,1 2 0,0 1-7,1 2 1,-2-1-5,6 0 6,-3-1-52,3-3-54,2-2-80</inkml:trace>
  <inkml:trace contextRef="#ctx1" brushRef="#br0" timeOffset="1.13657E6">15091 15149 226,'0'0'68,"0"0"-63,0 0-2,0 0 42,0 0 24,0 0 13,10-46-24,-11 46-29,-11 0-24,-8 0-5,-1 5 0,-3 10-1,1 4-2,2 4 3,3 1-3,0 2 3,6-2 0,4-1 0,4-5-2,4-5-2,0-2-10,6-5-28,10-5 12,5-1 11,3 0 10,0 0 0,0-12 5,-2-6 2,-4-3 2,2-3 1,-4-4 0,-1-4 21,-2 0 12,-2-2-15,-2 2 25,-3-3-20,-1-1-6,-3 3-7,-1 0 2,-1 6 7,0 4-11,0 5 1,0 6 3,0 6-3,0 3-4,0 3 1,0 0-7,0 0-7,-1 14-4,-1 14 3,-2 11 6,3 7 2,1 2 0,0 0-1,0-3 1,0-3 0,11-1 0,2-2 0,4-3 0,1-6-25,3-6-17,1-10-114,0-10-196</inkml:trace>
  <inkml:trace contextRef="#ctx1" brushRef="#br0" timeOffset="1.1373E6">16013 14884 239,'0'0'112,"0"0"-75,0 0 5,0 0-3,0 0-26,0 0-12,-56-6 5,44 31 1,-2 9 12,2 6 12,4 1-10,5 1-5,3-2-14,0-2 3,7-3-5,13-4-3,10-1 3,10-4 1,5-5 0,5-6-1,6-9 0,-1-4-22,0-2-73,-4 0-142</inkml:trace>
  <inkml:trace contextRef="#ctx1" brushRef="#br0" timeOffset="1.13794E6">16700 14831 236,'0'0'155,"0"0"-155,0 0 4,0 0-4,0 0 13,0 0 13,51 99 8,-42-67-1,-1 1-8,2-3-3,-3 0-17,-1-1 1,1-2-4,-6 0-1,-1-1 4,0-2-2,-1-2 2,-15-2-5,-6-2-3,-6-4-61,-4-4-74,-2-9-139</inkml:trace>
  <inkml:trace contextRef="#ctx1" brushRef="#br0" timeOffset="1.13861E6">16545 14889 87,'0'0'127,"0"0"-28,0 0-21,0 0 3,0 0-38,0 0-23,-26-11-20,9 11 0,-4 15 0,-3 6 4,2 5-4,-4 3 1,4 2 7,0 2 3,4-2 2,1 0-5,7-3-2,4-1-4,3-3-2,3-3-1,0-4 1,0-3 0,6-6 1,7-3 0,5-5 0,2 0 4,1 0 3,-1-9-7,-6-3 4,-4-3 0,-4-3-1,-4-3 0,-2-1-2,0-2-1,0 2-1,-5 2-8,-5 2-12,1 6-33,0 6-45,-3 3-43,2 3-147</inkml:trace>
  <inkml:trace contextRef="#ctx1" brushRef="#br0" timeOffset="1.14327E6">17594 15040 43,'0'0'73,"0"0"-72,0 0-1,0 0 21,0 0 20,0 0 5,0 0 3,18 21 1,-9-18-14,4-1-7,1-2-9,-1 0-2,5 0-12,3 0-4,-5 0-2,5-2 0,-4-4 2,1 1 0,-2-3-2,-6-1 6,-1 1-3,-2-1 1,-2 2-2,-2 0 2,-3 3-1,0 1 1,0 2 4,0 1 2,0 0 14,0 0-17,0 0-7,0 0-12,0 7 9,-7 10 2,-1-1 1,1 2-2,2 1 1,4-4 0,1-1-1,0 1-3,0-4 5,0-1 0,4-2 0,5-5-1,6-3 1,0 0 1,1 0 3,1-1-4,-1-11 0,1-2 1,2 1-1,2-2 0,-3 1 1,4 4-2,-5 0 1,-1 6 0,-5 4 0,-1 0 0,-4 0-5,-1 9-2,-1 7 6,-1 2 1,-3 2 1,0-2 0,0-3 1,0 1-2,0-6 0,0-2 0,0-4 3,-4-3-3,4-1 3,0 0 10,0 0 4,0-7-17,0-13-1,4-1 1,12-5 0,3 3 0,0 0 0,0 5 6,-2 4-3,-3 7 5,-2 1-4,-4 4 4,1 2-7,0 0-1,0 0-4,1 9 0,2 3 4,-3 2 1,0 1 0,0-3-1,-3 1 0,-2-2-15,1-1-31,0 0-8,2-3-43,3-3-129</inkml:trace>
  <inkml:trace contextRef="#ctx1" brushRef="#br0" timeOffset="1.14403E6">17969 14852 333,'0'0'116,"0"0"-82,0 0-21,0 0 12,0 0-6,0 0-17,-6-4-2,3 4-46,-2 0-135,-3 0-134</inkml:trace>
  <inkml:trace contextRef="#ctx1" brushRef="#br0" timeOffset="1.14452E6">19001 14837 105,'0'0'23,"0"0"-4,0 0 18,0 0 1,0 0 6,91-41 8,-66 41-17,-1 0-1,-3 0-19,-2 12-3,-2 5-7,-4 4 0,-2 3-2,-5 4-2,-6-2 4,0 3-2,0-3 0,-9-2-2,-9-3 2,0-3-1,-1-3-2,-1-3 4,1-3 0,5-2-1,2-2-3,8 0 0,2-3 0,2 3-1,0 0-1,0-1 2,8 1 27,16-3 18,6 0-9,7-2-18,3 0-14,2 0-1,-2 0-3,-4-4-14,-4-1-56,-7 1-107,-12-1-136</inkml:trace>
  <inkml:trace contextRef="#ctx1" brushRef="#br0" timeOffset="1.14501E6">18752 14721 252,'0'0'123,"0"0"-91,0 0-32,0 0 0,0 0 3,-29 83 39,23-45-12,5 1-10,1 1-15,0 1 1,1-3-5,15-2 0,7-5-2,4-1 1,7-2-12,2-3-43,6-1-21,1-4-29,2-5 100,3-5-80</inkml:trace>
  <inkml:trace contextRef="#ctx1" brushRef="#br0" timeOffset="1.14549E6">19583 14816 224,'0'0'121,"0"0"-121,0 0-3,0 0 3,0 0 3,16 98 7,-10-70 16,-1 1-4,-2-2-6,-3 0-14,0-1 1,0 1-1,-8 2 1,-10-1-2,-2 2-1,-7-4-30,-2-7-89,-1-3-112</inkml:trace>
  <inkml:trace contextRef="#ctx1" brushRef="#br0" timeOffset="1.14603E6">20141 15058 76,'0'0'77,"0"0"-23,0 0 20,0 0-3,0 0-31,0 0-25,1 0-9,-1 14 13,0 1 10,-3 1-14,-7 2-9,-7 3-2,-3 1 3,-6-1-7,-1 0-33,0-5-93,4-2-141</inkml:trace>
  <inkml:trace contextRef="#ctx1" brushRef="#br0" timeOffset="1.14722E6">20934 14810 254,'0'0'101,"0"0"-68,0 0-33,0 0-6,0 0 6,0 0 24,0 0-3,0 99-5,0-73-11,2-3 3,4-4-5,3-2-2,4-2 1,2-6-2,6-2 4,3-5-1,3-2-3,-2 0-8,1-9-53,-3-9 4,-3-5 21,-4-1 16,-1 0 20,-3 0 1,-4 6 20,-2 2 22,-2 6-5,-3 6 6,-1 2 11,0 2-8,0 0-47,0 12-22,0 8 22,0 2 0,2 2 0,2-2 1,2-1-1,4-5 1,0 1 1,2-5-2,1 0-3,5-2 2,0-2-8,0-5 2,0-3-6,-6 0-19,1 0 26,-5-11 6,-2-1 1,-3-3 1,-2-1 6,-1-4-7,0-2 1,0-3 2,0 3 0,0 2-3,0 4-1,0 5 0,2 4-4,1 5 0,1 1 2,3 1-4,1 0 0,4 1 1,3 8 4,1 2 0,4-2 1,3 0 0,6 0 1,5-3-1,5 0 1,3-1 2,-1-5-3,-5 0 3,-6 0-3,-6 0 0,-4-3 0,-6-8 1,-6 0 5,-7-1 0,-1-1 4,-3-1 12,-14 2-13,-3 3-3,-4 3 5,0 6 0,1 0-6,3 3-2,-1 14-2,6 4-1,3 4-1,8 1 1,4 1-4,0-1 4,7-4 5,16-1-5,2-3 2,8-3-2,6-4-27,4-7-132,0-4-149</inkml:trace>
  <inkml:trace contextRef="#ctx1" brushRef="#br0" timeOffset="1.14859E6">22567 14840 111,'0'0'102,"0"0"-14,0 0 1,0 0-52,0 0-12,-81-29-11,60 29-2,3 0-11,1 3 0,1 11 0,2 1-2,2 5 0,4-1 0,5 2-1,3-1 0,0-2 3,0-3-2,14-3 2,5-1-1,2-6 0,1-2-15,2-3-13,-2 0-3,-2 0-6,-2-11 35,-6-3 2,-1 0 20,-3-1 17,-2 3 7,-1 3-5,-2 3-9,-3 5 1,0 1 16,0 0-40,0 3-7,0 15-11,0 6 9,0 5 2,-5 1 4,-4 3-3,-3 1-2,0 3 1,-5 0 0,-2 1 3,-6-4 0,-3-6-3,-2-6 1,-1-7-1,4-6 0,6-3-5,1-6-8,8 0-7,2 0 4,6-13 6,4-7 5,0-4-2,0-5 0,16 1 1,5 0 5,4 3 0,4 4 1,4 2 1,-1 2-1,4 0-3,3 5 2,0 2 0,1 1 0,0 1 1,3 4 0,-2-2 1,-2 1-1,-2-1 0,-4-1 0,-8-3 0,-7 2 1,-5-2 2,-8 2 5,-4 0 9,-1 0 4,0 1-16,-3-1-5,-10 4-1,1 2-3,-3 2 2,2 0-6,-1 9 3,2 9-1,2 2 5,1-1 0,6 1 1,3-3-2,0-1 1,3-1-1,13-1 2,2-5 0,3 0 0,4-4 0,2-5-17,3 0-35,0 0 31,0-16 21,-3-3 1,-2-8-1,-4-5 0,1-4 17,-3-5 22,-2-4-10,-1-2 1,-2 1-5,-3 1-2,-4 1-9,-3 6-6,-4 7 16,0 5 8,0 8-11,0 8-9,0 7 10,0 3-3,0 0-19,-7 18-13,-5 19-3,-2 14 16,-2 9 0,7 1-1,5-4 0,4-1 0,0-8-1,0-4-1,12-8-1,8-6-33,6-7-31,2-5-14,3-11-73,-1-7-146</inkml:trace>
  <inkml:trace contextRef="#ctx1" brushRef="#br0" timeOffset="1.14933E6">22840 14800 461,'0'0'6,"0"0"3,0 0-9,0 0 3,89 6-2,-41-6 7,10 0-8,6 0 0,2 0-68,-6-3-158</inkml:trace>
  <inkml:trace contextRef="#ctx1" brushRef="#br0" timeOffset="1.15147E6">3073 16636 4,'0'0'163,"0"0"-87,0 0-7,0 0-4,0 0-6,0 0-15,0-6-18,0 6-26,0 10-13,0 16 13,0 8 10,6 10 7,-6 4 1,3 2 3,-3 0-7,0-2-4,0-6-8,0-3 0,0-3 1,0-4-3,0-3 2,-3-5 0,0-2-2,0-4-5,3-4-43,0-6-56,0-3-95</inkml:trace>
  <inkml:trace contextRef="#ctx1" brushRef="#br0" timeOffset="1.15231E6">3471 16919 23,'0'0'138,"0"0"-95,0 0-10,0 0-3,0 0-8,0 0 9,81-38-1,-56 36-2,-1 2-11,-2 0-8,-2 7-4,-1 4-5,-8 7-7,-1 1 7,-10 3 0,0 3 7,0-1 4,-18-3-5,-1-2 3,1-4 2,2-6-8,8-3 4,4-2-3,2-4 3,2 0 12,0 0 27,0 0-9,11-10-14,6 0-15,0 2-8,1 6 0,-3 2-1,1 2-9,-2 17-7,-1 11 17,-7 4 0,-6 2 2,0 2 0,0 1 4,-15-2 0,-3-1-6,-6 1 1,-4-7 2,1-3-2,-1-6 1,11-9-2,7-6-5,4-6 5,3 0 9,0-7 1,3-10-9,0-1 13,0-2 4,0 2-5,0-3-1,15 3 6,1-1-7,8-2-10,6 3-1,4-1-1,7 1-1,3 3-14,3 0-55,-3 2-129</inkml:trace>
  <inkml:trace contextRef="#ctx1" brushRef="#br0" timeOffset="1.15283E6">4165 16958 241,'0'0'149,"0"0"-115,0 0 2,0 0-7,0 0-19,0 0-9,33 0 13,-6 0 4,6 1-3,7 1-6,3-2 0,1 0-6,-3 0-3,-5 2-2,-9-1-43,-12 2-63,-9 0-114</inkml:trace>
  <inkml:trace contextRef="#ctx1" brushRef="#br0" timeOffset="1.15342E6">4349 16871 292,'0'0'116,"0"0"-116,0 0-10,0 0 1,0 0 9,0 0 25,0 93 29,0-68-14,0-2-26,0-2-2,0-1-6,0-3-5,0 2 3,0-1-4,1-3-47,1-3-134</inkml:trace>
  <inkml:trace contextRef="#ctx1" brushRef="#br0" timeOffset="1.15402E6">4802 16865 60,'0'0'125,"0"0"-87,0 0 7,0 0-7,0 0-38,0 0 3,0 21-3,0-3 14,0 4 2,0 1 1,0-1-7,0-2 1,0-2-6,8-3 0,1-4-3,4-2-1,-1-4 1,4-3 6,1-2-5,2 0 9,2-4-8,-1-12 3,-4 2-6,-6-1 1,-2 0 1,-4 2 0,-4 5 8,0 1 5,0 6 27,0 1 5,0 0-34,0 0-14,0 1-18,0 13 9,3 2 9,3 1-1,3-2-2,2-1 1,2-4-4,2-2 6,3-4 3,1-2 2,-1-2-2,3 0 0,-4-5 1,-1-8 1,-4-2 0,1-3 0,-5-1-1,-2 0-3,-5-1 8,-1-1-1,0 0 2,0 2-10,0 2-3,-3 2-14,-3 2-47,-3 1-112</inkml:trace>
  <inkml:trace contextRef="#ctx1" brushRef="#br0" timeOffset="1.15518E6">5401 16589 51,'0'0'211,"0"0"-116,0 0-35,0 0 5,0 0-7,0 0-22,0-5-36,0 16-7,5 12-2,0 10 9,1 3 5,0 3 0,0 3 8,-3 2-2,4 1 3,-7-3-6,3-3-1,-3-3-2,0-4-3,0-2 3,0-3-3,-7-4-2,1-5-21,1-4-13,4-7-27,1-3-62,0-4-112</inkml:trace>
  <inkml:trace contextRef="#ctx1" brushRef="#br0" timeOffset="1.15585E6">5688 16485 262,'0'0'39,"0"0"-12,0 0 14,0 0-18,0 0 19,0 0-14,35-76-12,-19 68-13,-1 2 1,-1 6-3,0 0-1,-2 0-7,3 19 1,-1 4 6,-4 6 3,-1-4-1,-6-1-1,-3 1 0,0-4 2,-3-2 2,-9-4-1,2-3-1,-1-4-2,4-5 6,7-2-4,0-1 6,0 0-8,0 2-1,0-2-13,0 1 6,15 1 7,5-2 17,8 0-5,0 0-5,9 0-7,-4 0-1,-2 0-36,-3-5-87,-8 2-171</inkml:trace>
  <inkml:trace contextRef="#ctx1" brushRef="#br0" timeOffset="1.15647E6">6315 16804 220,'0'0'181,"0"0"-103,0 0-22,0 0-3,0 0-26,0 0-25,19-4-2,-1 2 8,6 1-8,3-1 2,1-1-1,1 2-1,-1 0 0,-1-1-3,-6 2-8,-3 0-44,-9 0-74,-9 0-91</inkml:trace>
  <inkml:trace contextRef="#ctx1" brushRef="#br0" timeOffset="1.15696E6">6312 16926 30,'0'0'140,"0"0"-136,0 0 9,0 0 66,0 0 7,0 0-5,70 8-39,-38-8-15,2 0-24,-1 0-2,2 0-1,-9 0-40,-1 0-57,-7 0-79</inkml:trace>
  <inkml:trace contextRef="#ctx1" brushRef="#br0" timeOffset="1.1889E6">7198 16364 0,'0'0'49,"0"0"27,0 0 17,0 0-15,0 0-6,33 88-1,-27-56-3,2 1-30,-2 1-6,-2 2-9,-3 1-10,-1-3-9,0 3 1,0-1-4,0-2 1,0 2-2,0-3 3,0-4-3,-1-3-14,-2-7-14,2-2-20,-1-5-30,2-4-49,0-8-96</inkml:trace>
  <inkml:trace contextRef="#ctx1" brushRef="#br0" timeOffset="1.18958E6">7719 16664 230,'0'0'56,"0"0"9,0 0 5,0 0-8,0 0-32,0 0-30,-60-38 0,45 38 0,0 0 1,-4 10-1,2 7 0,0 5-3,3 1-1,1 0 0,4 0 3,4-2-1,5-3-2,0-1-3,0-5 5,0-3-2,6 0 4,5-5-1,2-2 2,5-2 3,3 0-2,4-6 4,-2-12-6,1-3-3,-5 0-7,-7 1 6,-3 1 4,-6 4 2,0 2-1,-3 8 7,0 2 48,0 3 14,0 0-58,0 0-12,0 4-7,0 8 4,0 5-1,0-3 1,0 2 2,3-3-1,7-1-8,5 0-41,2-6-56,2-3-80,1-3-65</inkml:trace>
  <inkml:trace contextRef="#ctx1" brushRef="#br0" timeOffset="1.19029E6">7985 16367 315,'0'0'38,"0"0"5,0 0-2,0 0-29,0 0-12,0 0 0,0 83 9,0-37 36,0-2-21,0-4-3,0-2-14,-2-2 7,-1-5-2,0 1-11,-3-3 2,3-1 0,-3-1-3,0-2-1,2-6-33,2-4-37,2-6-27,0-6-58</inkml:trace>
  <inkml:trace contextRef="#ctx1" brushRef="#br0" timeOffset="1.1908E6">8201 16266 275,'0'0'76,"0"0"-30,0 0-21,0 0-1,0 0 13,0 0-13,49-46-17,-35 46-7,-1 0-1,-3 3-7,-5 12 1,-2 9 4,-3 4 3,0 2 1,-11 0-1,-2-5-4,-2-2 1,4-4 3,3-1 0,3-5-1,4-4 1,1-3-6,0-2-3,0-1-1,3 0 10,10-1 2,11-2-1,0 0-1,4 0 0,2 0-47,-3 0-114</inkml:trace>
  <inkml:trace contextRef="#ctx1" brushRef="#br0" timeOffset="1.19158E6">8954 16380 282,'0'0'102,"0"0"-13,0 0-37,0 0-36,0 0 23,0 0-22,-91-59-11,78 59-5,1 0-2,0 0 1,0 0-1,0 5 1,6 8-7,-1 5 6,4 5-6,3 7 1,0 5 0,3 4 1,16 1 5,2-2 3,0-2-2,1-3 0,-3-3 0,-2-3 0,-4-2-1,-5-3 2,-5 1 0,-3-2-2,-2-2 0,-15-2 2,-2-6 1,-1-4 4,-1-6-6,4-1 4,-2 0 2,4 0 2,0-10-9,3-2 2,3 3-1,2-2-1,4 2-16,3 2-48,0-2-87,10 0-93</inkml:trace>
  <inkml:trace contextRef="#ctx1" brushRef="#br0" timeOffset="1.19246E6">9087 16695 129,'0'0'66,"0"0"-63,0 0-1,0 0 6,0 0 3,0 0 13,5 21-6,5-18-3,2-2 4,0-1 3,4 0-16,-1 0 4,0-3-9,-3-8 2,-2 3 0,-5-2 0,-2 1-1,-2 2 6,-1 2 8,0 2 24,0 3-1,0 0 13,0 0-26,0 0-26,0 7-15,0 6 12,0 5 3,-1 0-2,1 0 2,0-3-1,0 0-1,0-3 2,4-2-2,2-3 0,-1-3-3,5-4 3,-1 0-17,5 0 5,0-7-10,2-8-5,0 0 8,-4 1 19,1 1 2,1 2 0,-1 1 0,-1 0 0,2 6 0,-3 2 7,0 2-1,-2 0-6,0 0-5,-2 5 5,-1 7 1,-4 0 1,-2 1-2,0 1 0,0-2 2,0-1 3,0-2-4,0-3 0,0-3 6,0-2-7,0-1 5,0 0 1,0 0 7,6-12 22,7-3-29,-1 0-6,0 3 0,-3 3 5,0 3 16,0 0 4,3 3-25,-3 2-1,0 1 0,1 0-7,-4 0 5,0 0-3,0 5 6,-1 5 0,0-2-4,1 3-13,0 0-9,0-1 14,-1-1 5,-1-1-55,-1-1 30,-1-2 0,-2 0-82,1-4-46</inkml:trace>
  <inkml:trace contextRef="#ctx1" brushRef="#br0" timeOffset="1.19294E6">9233 16502 13,'0'0'332,"0"0"-243,0 0-22,0 0 24,0 0-34,0 0-34,0-3-18,0 3-5,0 0-5,0 0-31,-1 0-71,-4 6-141</inkml:trace>
  <inkml:trace contextRef="#ctx1" brushRef="#br0" timeOffset="1.19361E6">9631 16327 32,'0'0'105,"0"0"-67,0 0 15,0 0 19,0 0-4,0 0-28,65-47-14,-53 47-20,-1 0-6,0 0-6,-2 13-4,-3 5 9,-2 6 1,-4 3 1,0 0 3,-10 0 2,-4-4-4,0-4 2,2-4-1,-3-3-3,6-3-2,1-2 1,4-5 2,2 0 4,2-2 7,0 0 0,0 0-12,0 0 2,0 0-4,15 0 4,8 0-1,5 0 6,2 0-4,0 0 1,-5 0-4,-5 0-7,-6 0-79,-5 4-169</inkml:trace>
  <inkml:trace contextRef="#ctx1" brushRef="#br0" timeOffset="1.1943E6">10221 16392 193,'0'0'108,"0"0"-43,0 0 1,0 0-12,0 0-11,0 0-16,-79-12-22,64 39-5,-6 8 0,3 5-1,-1 1 1,1-2 0,9-3 2,4-3-1,5-3-1,0-7-4,0-4 1,8-1 1,1-4 0,7-2 2,-2-6-4,2-3 4,5-3 0,3 0 4,4-1 3,2-13-7,-2-4 1,-4-3 0,-3-2 5,-4-3 1,-1-3-4,-6-3 2,-4-1-1,-4-2 14,-2-1-2,0 1 6,-2 4 1,-8 5-14,-1 7 5,0 7-2,-2 6-8,-3 4 0,-2 2-4,-1 0-5,2 17 4,1 7-5,10 3 5,3 3-7,3-1 2,0-2 3,6-5-2,9-2 2,4-5-32,4-4-13,3-6-46,-1-5-88</inkml:trace>
  <inkml:trace contextRef="#ctx1" brushRef="#br0" timeOffset="1.19682E6">10783 16690 252,'0'0'60,"0"0"-13,0 0-2,0 0 6,0 0-11,0 0-40,0 0-7,12-6 4,6 6 3,6 0 3,4 4 0,10 0 5,8-4-2,6 0-4,3 0-2,-4 0-2,-12 0-56,-12 0-82,-15 0-92</inkml:trace>
  <inkml:trace contextRef="#ctx1" brushRef="#br0" timeOffset="1.19735E6">10922 16559 238,'0'0'111,"0"0"-58,0 0-45,0 0-8,0 0 0,0 0 39,-6 65 4,6-41 1,0 0-26,0-1 1,0-1-10,-1 0-8,-4 3 4,1-1-5,-1-1-2,2-5-75,2-3-125</inkml:trace>
  <inkml:trace contextRef="#ctx1" brushRef="#br0" timeOffset="1.19797E6">11459 16318 110,'0'0'217,"0"0"-129,0 0-27,0 0-8,0 0-10,0 0-32,0 2-11,0 22-4,0 14 4,2 4 14,-1 5-3,1 4 7,-1-5-5,1-2-5,-2-3 4,0-6-4,0-2-7,0-2 0,0-4 1,0-3-2,0-1-31,0-5-39,-2-7-61,2-4-92</inkml:trace>
  <inkml:trace contextRef="#ctx1" brushRef="#br0" timeOffset="1.1986E6">11828 16339 337,'0'0'115,"0"0"-48,0 0-23,0 0 11,0 0-14,0 0-41,1 18-13,-1 18 9,-1 10 4,-5 2 8,-2-3-5,1-6 6,4-6-6,-2-4-2,1-5-1,1-3 0,0-3 1,1-4-1,1-5-2,1-5-13,0-1-3,0-3 6,0 0 12,0-2 0,1-14-2,14-5-3,5-2 2,0 1-3,3 4-1,1 2 5,0 8 1,-2 5 1,-2 3-2,-3 0-3,0 0-2,-2 7 3,-2 4 2,-1 2 0,-6-1 2,-3 2-2,-3-1 1,0 1-2,-3-2 3,-18 0 2,-4-1 2,-2-3-3,0 0 5,-3-2-2,2-2-4,2-4-10,4 0-41,7 0-74,2 0-46</inkml:trace>
  <inkml:trace contextRef="#ctx1" brushRef="#br0" timeOffset="1.19966E6">12278 16191 214,'0'0'49,"0"0"40,0 0-5,0 0-6,0 0-66,0 0-12,-10 43 0,7 0 14,0 4 11,0 6 5,-2-3 11,1-7-24,-1-2-5,0-7-5,0-3-2,1-3-4,1-1-1,-2-1 1,3-2-1,-1-3 0,0 0-15,2-5-28,1-2-19,0-3-42,0-8-90</inkml:trace>
  <inkml:trace contextRef="#ctx1" brushRef="#br0" timeOffset="1.20025E6">12526 16177 223,'0'0'117,"0"0"-47,0 0-39,0 0-14,0 0-2,0 0-8,28-38-5,-13 37 2,1 1-3,-2 0 0,-1 0-1,-2 8-1,-4 7 1,-2 2 2,-5 3-2,0 1 5,0 0-5,-15 1 7,-4 0-7,2-4-3,-1-4 3,8-1-5,1-7 3,9-4-1,0 0-3,0 0-7,0-2 0,15 0 13,7 0 3,1 0-1,3 0-2,1 0 0,0 0-24,-2 0-41,1 0-65,-4 0-80</inkml:trace>
  <inkml:trace contextRef="#ctx1" brushRef="#br0" timeOffset="1.20088E6">13231 16336 137,'0'0'102,"0"0"-54,0 0-12,0 0 30,0 0 10,0 0-7,-92-54-26,65 54-6,3 0-20,-1 3-2,1 17-4,3 5-11,0 10 1,4 4-1,5 3 1,4-1-1,5-4-1,3 0 1,0-6 0,0-1-3,6-6-2,13-3 5,1-3 0,7-3 0,4-4-2,3-3-38,4-7-76,-1-1-157</inkml:trace>
  <inkml:trace contextRef="#ctx1" brushRef="#br0" timeOffset="1.20152E6">13330 16579 283,'0'0'118,"0"0"-18,0 0-60,0 0-6,0 0-9,0 0-17,-54 16-7,50 4 3,1-2-2,3 0-2,0-5 0,0 0 0,0-3-2,0-4-3,6-1 4,3-4-6,9-1 7,2 0 8,0-1-7,-1-12-1,-5-1-19,-1-4 11,-5 1 8,-5-1 1,-2 1 3,-1 2-4,0 2 5,0 2 13,0 2-11,-4 0 0,-1 5-7,4 1 0,1 1 0,0 2-2,0 0-4,0 0-17,0 0-16,10 0 16,3 0 21,3 0-2,-3-2-2,5-4 6,0-2 1,-3-3 3,1-3 0,-2-1-3,-4 3 4,-1 0 3,-5 5 1,-2 2 0,-1 2-3,-1 3 5,0 0-11,3 6-2,0 15-7,2 8 9,4-1 1,-5-1 5,-1-1-2,-1-2 0,-1-1-3,-1-4-1,0-1 3,0-2-3,0-3 0,-7-1-5,-7-3-24,1-1-53,-5-3-70</inkml:trace>
  <inkml:trace contextRef="#ctx1" brushRef="#br0" timeOffset="1.20227E6">13737 16293 57,'0'0'73,"0"0"-66,0 0-5,0 0 22,0 0 26,0 0-1,97-62-7,-76 57-14,-4 4 16,-4 1-14,-2 0-12,-1 0-13,-4 13-5,-2 7 0,-4 1 4,0 5 5,-1-1-3,-15 2 4,-3 1-9,-1-4 9,-3-4-6,4-3 1,1-5-3,7-3-1,3-3-1,6-1 1,1-4-1,1 1-6,0-1 0,0-1 2,8 2 4,12-2 40,7 0-19,3 0-10,1 0-9,0 0-2,-1-5-4,0 2-43,-2 0-85,-5 1-107</inkml:trace>
  <inkml:trace contextRef="#ctx1" brushRef="#br0" timeOffset="1.20294E6">14363 16332 229,'0'0'77,"0"0"-49,0 0-7,0 0 3,0 0-15,0 0 10,-83-37-4,70 42-8,1 15 0,-3 4 0,0 9 10,-1 1 9,5 4-13,2 0-4,5-5 2,2-2-11,2-5 1,0-5-1,0-3 0,5-1 0,5-5 2,7-1 0,2-4-1,7-4 2,2-3 10,3 0-6,-1 0 0,-3 0-6,-6-5 1,0-7 6,-2-2-2,-4-3 3,0-6 6,-5-3-5,1-3 0,-4-6-5,-1-1-3,-6-5-1,0 3 3,0 2-4,-3 6 1,-10 6 1,-2 4 3,-1 4-4,-1 4 3,-1 6-1,3 4-3,-3 2-2,3 0-4,1 14 4,3 7-2,5 5 1,4 2-3,2 1 3,0-1 3,14-1-4,7-2-14,3-7-38,1-5-47,-1-7-91</inkml:trace>
  <inkml:trace contextRef="#ctx1" brushRef="#br0" timeOffset="1.20857E6">15026 16469 61,'0'0'76,"0"0"-21,0 0-6,97-16-13,-65 11 5,1-1-25,-1-1-7,1 1-3,-3 2-6,0-2-6,-3 1-92,-5 1-131</inkml:trace>
  <inkml:trace contextRef="#ctx1" brushRef="#br0" timeOffset="1.20932E6">15141 16326 232,'0'0'112,"0"0"-35,0 0 5,0 0-36,0 0-46,0 0-10,0 34 10,0-4 7,0 4 3,0-1 2,2-3-10,-1-3 2,1-1-2,-1-4-3,2-1 1,-1-3-56,-2-3-95,1-6-144</inkml:trace>
  <inkml:trace contextRef="#ctx1" brushRef="#br0" timeOffset="1.20983E6">15683 16324 119,'0'0'111,"0"0"-56,0 0-4,0 0-18,0 0-6,-85 26-15,71-4-1,-1 10 3,1 3-6,1-1 3,5-1-8,6-6-3,2-5-2,0-4-6,7-7 3,10 0 4,2-8 1,3-3 0,3 0 7,0-11-7,0-10-4,-2-4-16,-8-2 20,-6 0 1,-4 3 8,-5 3 39,0 7 14,0 5-12,0 4 11,0 5-10,0 0-9,0 0-42,0 0-4,0 10-16,0 8 14,0 4 2,0-2-23,8-2-14,6-3-28,5-6-65,6-5-40,2-4-93</inkml:trace>
  <inkml:trace contextRef="#ctx1" brushRef="#br0" timeOffset="1.21027E6">16142 16097 387,'0'0'116,"0"0"-44,0 0-41,0 0-12,0 0-19,0 0-10,0 62 10,0-22 2,0 2 3,-1-1 0,-4-2 0,2-3 1,0-4-6,0-2 4,3-6-3,-1-3 0,-1-6-1,2-7 0,0-4 0,0-2 0,0-2-2,0 0 2,0 0 0,0-12 11,3-8-5,6-2-5,4-1-1,1 2-1,1 6 1,1 3-6,1 4 2,-1 7 4,1 1-5,1 0 0,-2 0-9,-4 9 11,-1 3-2,-3 3-1,-2 1 4,-3 2-1,-3 2-2,0 0 0,-1-1 3,-15-1-3,-4 0 5,-4-1 3,-4 1-3,1-3-19,2-2-9,5-3-50,4-4-107</inkml:trace>
  <inkml:trace contextRef="#ctx1" brushRef="#br0" timeOffset="1.21107E6">16655 15963 87,'0'0'23,"0"0"34,0 0 42,0 0-27,0 0-21,0 0-4,5-17-4,-5 17-10,0 0-18,0 0-3,0 0-10,0 0-1,0 0-1,0 0-1,0 0 1,0 0-1,0 0-3,0 0 4,0 0-5,0 0 2,0 0 1,0 8 2,0 7 3,-8 4-3,-8 4 6,0 1-2,-5 2-2,0-2-1,3-3-2,2 0-12,2-3-27,4-3-48,4-4-50,3-5-70</inkml:trace>
  <inkml:trace contextRef="#ctx1" brushRef="#br0" timeOffset="1.21158E6">16583 15964 92,'0'0'217,"0"0"-166,0 0-51,0 0-7,0 0 7,0 0 6,25 76 6,-16-54 5,-2-1-3,2 0-8,0-3 1,1-1-6,-3-3 3,-3-3-4,-2 0 0,-2-2-22,0-2-53,0-6-93</inkml:trace>
  <inkml:trace contextRef="#ctx1" brushRef="#br0" timeOffset="1.21168E6">16526 16062 131,'0'0'216,"0"0"-149,0 0-67,0 0-7,0 0 7,0 0 6,54 2-4,-28 1-1,1-2-1,0 1 0,-2-2-2,-1 1-22,-4-1-70,-3 2-60</inkml:trace>
  <inkml:trace contextRef="#ctx1" brushRef="#br0" timeOffset="1.2132E6">16983 16342 123,'0'0'119,"0"0"-92,0 0-1,0 0 21,0 0-23,0 0-2,41-9 6,-21 9 5,0 0 4,6 0-14,-1 0-14,0 0 5,3 0-4,-2-4 2,1-1 0,-2-1-9,-4-1 3,-6 1-4,-6-1 1,-2 0-1,-2 0 3,-5-3 3,0 2-4,0-3 1,-8 0 0,-8 1-3,0 1 5,-5 1-5,0 3 0,-1 0-2,-2 5 0,-2 0-5,-2 0 4,-2 9 1,0 12-2,-1 8 1,3 7-1,2 1 1,10 4 0,4-2 0,11-3-8,1-4 7,0-5-1,16-6 2,8-3-2,5-5 3,6-6 2,2-7-2,4 0-3,3 0-39,1-11-65,0-4-76</inkml:trace>
  <inkml:trace contextRef="#ctx1" brushRef="#br0" timeOffset="1.21395E6">17515 16034 207,'0'0'182,"0"0"-148,0 0-21,0 0 44,0 0 1,0 0-28,-2 0-29,2 0-1,12 0 0,11 0 5,5 0 1,0 1-5,2 1-1,-4-1 0,-2-1-1,-2 2-5,-3 1-46,-5 0-56,-5 0-74,-5 0-63</inkml:trace>
  <inkml:trace contextRef="#ctx1" brushRef="#br0" timeOffset="1.21449E6">17936 16046 242,'0'0'96,"0"0"-96,0 0 4,0 0-3,0 0 11,0 0 22,52 0-14,-37-6-8,0-2-1,-3 1-4,0 1 7,-3-2-7,-3 1-5,-2 1 1,0-1-1,-2 3 3,-2 0 1,0 2 1,0 1 8,0 1-14,0 0-2,0 0-6,-3 3 3,-6 12 3,5 4 1,-1 2 0,5 0 5,0 0-5,0-2 0,0-1-1,5-3 1,5-4-3,2 0-3,-2-4-40,4-5-48,-2-2-96</inkml:trace>
  <inkml:trace contextRef="#ctx1" brushRef="#br0" timeOffset="1.215E6">18103 15895 307,'0'0'94,"0"0"-6,0 0-28,0 0-15,0 0-24,0 0-21,-6-9 0,6 9-2,0 0-17,0 3-64,0 6-2,0-1-165</inkml:trace>
  <inkml:trace contextRef="#ctx1" brushRef="#br0" timeOffset="1.21571E6">18376 15925 142,'0'0'95,"0"0"-46,0 0-3,0 0 12,0 0-2,0 0-8,-45-27-26,35 27-17,-5 0-4,1 2-1,-2 11 0,1 4-2,3 4 0,-1 3 2,2 2 0,2-1 1,3 1 4,5-3-5,1-4 1,0-1-2,6-1-2,10-7 3,3-3 1,6-3-1,3-4 2,3 0-2,4-5 10,-2-11-5,-1-4-4,-6-1 0,-6-2 6,-8-1 0,-5 2 4,-7-1 9,0-1-7,-3 3-4,-11-2-7,-1 5-1,-2 1-1,2 6-29,-2 3-62,-1 5-148</inkml:trace>
  <inkml:trace contextRef="#ctx1" brushRef="#br0" timeOffset="1.2162E6">18431 15751 181,'0'0'8,"0"0"-8,0 0 3,0 0 0,0 0 31,0 0 20,-42 77-18,35-43-3,-1 2-7,1 0-4,-1 0-3,1-2-9,1-3-2,-3 1-3,2-5-2,-1 1-3,0-2 0,-2-2-2,0-3-24,2-4-86,1-5-77</inkml:trace>
  <inkml:trace contextRef="#ctx1" brushRef="#br0" timeOffset="1.2175E6">18852 16103 136,'0'0'74,"0"0"-16,0 0-19,0 0-10,0 0 27,0 0-27,-18-51 0,6 43 1,0 1-11,-1 1-2,1 2-13,-3 2 4,0 2-7,-1 0-1,0 0-1,0 0-1,3 13 1,0 6 0,3 2-5,4 0 3,3 1-3,3 0 5,0 1 0,0 0-5,6 0 3,12-1 3,2 0-3,5-1 2,0 2 1,1 0 1,-4-2 0,-7 0-1,-4-1 0,-6-2 0,-3-2 2,-2 0-1,0-2 1,-7-2 6,-9-4-2,-1-4 6,-2-1 8,-1-3-16,-2 0 7,0 0-8,2 0 1,-1-1-3,3-8-2,1-2-3,7 4-21,4-2-37,6 1-44,0-1-87</inkml:trace>
  <inkml:trace contextRef="#ctx1" brushRef="#br0" timeOffset="1.21836E6">19001 16312 105,'0'0'103,"0"0"-103,0 0-2,0 0-3,0 0 5,0 0 9,24 2 22,-8-2-21,2 0-5,-1 0-4,0-6-1,-1-5 4,-2-1-1,-2 0-3,0 3-2,-6 0-3,-3 3 5,-1 3 1,-2 1 3,0 2 2,0 0-6,0 0-5,0 0-4,0 14 7,-2 1 2,-1 2 4,0-2-3,2 0-1,1-3-1,0 0 0,0-2 1,0-4 2,0 1-2,3-5 0,3-2-19,4 0-6,2 0 3,-2 0 3,4-7 11,-4-4 8,1 4 17,0-1 7,0 2-6,1 2-10,3-1-7,0 4 0,0 1 18,-2 0-5,2 1-13,-6 10 0,-1 4-1,-4-2 0,-2 1 1,-2-2 4,0-3-3,0 0 8,0-3 8,0 0 9,0-3-5,0-1-5,-2-2-10,2 0 5,0 0 5,0-2 16,2-11-19,9-3-14,5 0-3,3 1 3,-4 3 0,1 2 3,-4 3 3,-2 4 13,-4 2-1,2 1-18,0 0 0,0 0-4,0 3 4,-2 4 0,0 1 1,1 1-1,-3 0 1,3 0-3,-3 2 4,1-3-2,-1 3 0,-1-3-24,1-1 1,1 1-23,-4-5-95,1-2-83</inkml:trace>
  <inkml:trace contextRef="#ctx1" brushRef="#br0" timeOffset="1.21917E6">19269 16085 382,'0'0'114,"0"0"-107,0 0-7,0 0-1,0 0-7,0 0-17,-19-3-68,16 3-82</inkml:trace>
  <inkml:trace contextRef="#ctx1" brushRef="#br0" timeOffset="1.21968E6">19755 16068 248,'0'0'131,"0"0"-84,0 0-21,0 0 3,0 0-25,-96-27 7,79 27 1,-3 6-5,3 12-7,-4 10-3,4 4 3,1 4 0,3 2 0,7-3 0,2-5 1,4-1-1,0-6 0,7-3-1,14-2-6,1-4 5,1-8 2,2-3 4,2-3 1,0 0-4,1-6-1,0-12-4,-1-3 4,-7-3 3,-2-2 0,-9 0 6,-5 0-5,-1-2 12,-3 0-1,0-3-4,-1 3-8,-8 1 6,-3 3-5,-2 6 4,1 6-5,-2 7-3,1 3-4,2 2 1,-1 5 0,3 15 2,3 6-6,3 3 4,4 2 2,0-6-2,14-1 0,6-6 1,6-4-11,4-3-23,3-7-56,-2-4-98</inkml:trace>
  <inkml:trace contextRef="#ctx1" brushRef="#br0" timeOffset="1.22019E6">20432 16041 230,'0'0'44,"0"0"-42,0 0-2,0 0 0,0 0 1,-84-6 28,66 11 24,-2 10-25,0 6-14,-1 3 1,-1 5-5,5 1 0,4-2-1,4 1-6,6-4-2,3 1 0,0-2 7,0-3-7,12-1 2,6-5-2,3-2 1,5-5 1,4-7-3,3-1-20,-2 0-34,1 0-32,-7 0-22,-1 0 20,-3-2 29</inkml:trace>
  <inkml:trace contextRef="#ctx1" brushRef="#br0" timeOffset="1.22084E6">20493 16237 32,'0'0'44,"0"0"9,0 0 5,0 0 0,0 0 11,0 0-13,-18 0-26,15 3-27,1 3-3,2 2-1,0-1 1,0 2-1,0 0 2,0 2-1,0-3 0,3 2 1,5-4-1,0-2 1,0 1 1,3-5 0,1 1 3,4-1-3,2 0 5,1 0-7,2-1-6,-4-7 6,-1 1 1,-4-3-1,0 2 5,-5-3-4,-2 1 2,-2-3-2,-3 1-2,0 2 1,0-1-19,-3 1 7,-6 2 2,0-1 2,0 4 3,0-2 2,-1 4 3,4 2-4,3-1 4,3 2 0,0 0 3,0 0-3,0 0-10,0 0-1,7-3 9,10 2 2,-2-2-1,1 0 1,-1 1 0,1-1 0,-4 0 3,5 0-1,-2-3-1,2 0 7,-1 0-3,-2 2 0,-3-1-4,-1 2 7,-4 1 11,-4 2 8,-1 0-14,-1 0-13,2 0 1,2 14-1,-1 3 2,-1 2 7,-2 1 2,0-1 0,0 0-5,0 0-1,-2-2-1,-5-1-3,-1 1 1,-2-4 3,-1 2-3,-2-3-1,-4-1-1,2 0-42,-1-6-37,4 1-71</inkml:trace>
  <inkml:trace contextRef="#ctx1" brushRef="#br0" timeOffset="1.22174E6">21177 16061 203,'0'0'92,"0"0"-60,0 0-8,0 0-4,0 0 26,0 0-20,-53-53 1,41 53 1,-3 0-23,1 0-5,-3 12 0,-1 6-5,3 5 5,0 4-2,5 3 2,1 2 0,4-4 6,3-1-6,2-2-3,0-4 3,4-2 1,8-2-1,2-2 0,1-5 1,6-2 4,0-4-5,3-4 1,3 0 6,1 0-3,-1-6-4,0-7 6,-3-4-6,-3-1 3,1-4 4,-1-1-5,-4-1 0,-1 0 1,-6-2 5,-2 0-3,-4 1 0,-2 4-1,-2 3 6,0 4 10,0 5-6,0 3 10,0 1-11,0 1-11,0 0 1,-3-1-3,0 0 2,-2 1-2,-2-2 0,-1 2-2,-5-3-2,-1 4-4,-6-1-1,-3 3-4,2 1-14,0 0-1,2 0-3,4 5-2,4 8 7,1 5-16,4 3-9,3 0-41,3-1-115</inkml:trace>
  <inkml:trace contextRef="#ctx1" brushRef="#br0" timeOffset="1.22275E6">21272 16025 16,'0'0'63,"0"0"-32,0 0 3,0 0 9,0 0 1,0 0-12,-23 0-7,20 0-2,-3 1-10,-1 8-7,3 5-2,-1-2 5,2 2-9,0 0 0,1-2 0,2 2 0,0-2-3,0-1 3,10-1-1,9-1 4,6-3-1,6-3-1,2-3-1,3 0-24,-3 0-58,-5 0-54</inkml:trace>
  <inkml:trace contextRef="#ctx1" brushRef="#br0" timeOffset="1.22444E6">21467 16291 274,'0'0'127,"0"0"-101,0 0-14,0 0 3,0 0 16,109-1 13,-69 1-21,7 0-2,2 0 0,1 0-13,-5 0-6,0 0-2,-9 0-1,-5 0-21,-6 0-28,-8 0-46,-8 0-14,-3-2-41,-6-2-14</inkml:trace>
  <inkml:trace contextRef="#ctx1" brushRef="#br0" timeOffset="1.22495E6">21781 16159 137,'0'0'213,"0"0"-129,0 0-73,0 0-11,0 0 0,0 0 14,-27 63 22,24-39-20,0-1-6,0 1-6,0-2-1,-2 2-3,2-1 0,2 1-67,-1-4-76,2-5-64</inkml:trace>
  <inkml:trace contextRef="#ctx1" brushRef="#br0" timeOffset="1.22546E6">22403 16198 172,'0'0'98,"0"0"-17,0 0-16,0 0 20,0 0-39,0 0-28,-57-50-14,40 50-4,0 0 0,-4 9-1,-3 11 2,0 4-2,4 3 2,3 1-2,6 1 2,2-2-1,8-3 0,1-1-4,0-5 1,12-3 1,7-4 2,3-7-1,5-4-12,2 0-5,2-3-4,-3-15-8,1-4-5,-4 0 14,-7 0 8,-5 5 13,-7 4 1,-3 3 32,-3 6 45,0 1-1,0 3-32,0 0-37,0 0-8,0 6-22,0 9 18,0 3-4,5 0-24,5-1-22,8-5-47,7-4-108</inkml:trace>
  <inkml:trace contextRef="#ctx1" brushRef="#br0" timeOffset="1.22617E6">22986 15865 48,'0'0'97,"0"0"2,0 0-16,0 0-31,0 0-15,0 0-34,-4 14-3,-12 4 17,-3 6 17,-2 0-3,0 1-18,-1 3-1,1-4-4,3-2-7,0-2 2,5-2-3,3-4 0,1-3 0,5-1-11,3-5-58,1 0-63,0-5-110</inkml:trace>
  <inkml:trace contextRef="#ctx1" brushRef="#br0" timeOffset="1.22669E6">22810 15921 150,'0'0'150,"0"0"-119,0 0-31,0 0 2,0 0 11,0 0 28,25 52-13,-8-34-7,-1 4-14,-1-4-3,1 0-3,-5-2 0,-2-1-1,-2-1 1,-1-4-1,-4 0-18,-2-3-57,0-6-72</inkml:trace>
  <inkml:trace contextRef="#ctx1" brushRef="#br0" timeOffset="1.2268E6">22801 16014 256,'0'0'104,"0"0"-62,0 0-27,0 0 7,0 0-16,0 0-1,91-12-5,-57 12 0,3 0 2,-4 0-2,0 0 0,-2 0-6,2 0-33,-3 0-56,-5 0-122</inkml:trace>
  <inkml:trace contextRef="#ctx1" brushRef="#br0" timeOffset="1.22773E6">23356 15907 55,'0'0'61,"0"0"5,0 0 2,0 0-19,0 0-23,0 0-6,0 0-8,0 6-11,0 14 6,0 7 43,-3 4-6,-3 4-16,0 1-13,0 1 5,-3-1-6,2-5-1,1-1-7,0-4-2,-1-5 0,3 0-4,1-5 0,2-2 0,1-2 0,0-4 2,0-2-1,0-3-1,0-3 0,0 0-5,0 0-4,0 0 3,0 0 0,0-5 2,0-5-23,0-3 17,0 0 7,0-2-2,7-1-6,1-1 6,4-1 5,4 1 0,2 2-2,3 0-4,1 3 5,-1 5-2,2 2 3,-3 5 0,1 0 0,-1 0-3,-4 6 1,-3 7-3,-2 3 2,-4 0 3,-5 1-3,-2-2 3,0 1-1,-3 1 1,-12-1 2,-4 0 6,-1-4 1,-2-2-5,0-1 0,2-3-4,-1-3-43,4-1-64,0-2-60</inkml:trace>
  <inkml:trace contextRef="#ctx1" brushRef="#br0" timeOffset="1.22926E6">24108 16248 125,'0'0'207,"0"0"-158,0 0-49,0 0-4,0 0-7,0 0 11,6 13 6,4-8 10,7-4-3,1 1 3,3-2 6,1 0-8,2 0-7,-5-2-5,2-6-1,-4-2 2,-3-2-3,-3-2-13,-4-1 0,-5 0 13,-2 2 1,0-1 3,-6 1 1,-6 0-2,-2 6 11,-4 3 0,-4 4 3,-5 0-12,2 1-2,-5 15 4,2 6 2,2 1 0,4 3-8,7 1 2,3 2 2,8-2-3,4 0-2,0 0-2,7-3 2,14-1 0,7-8 1,4-4-2,4-7 1,1-4-47,3 0-49,-4-9-87</inkml:trace>
  <inkml:trace contextRef="#ctx1" brushRef="#br0" timeOffset="1.23016E6">24381 15920 98,'0'0'118,"0"0"-115,0 0 0,0 0-2,0 0 7,0 0 28,33 0 9,-24 0-27,1 0-9,3-4-2,1 0-4,-2-1 6,-3 0 11,0 0 4,-5-1 4,-1 3 16,0-2-25,-3 4-1,0-1-1,0 2 1,0 0-9,0 0-5,0 0-1,0 0-3,0 0-2,0 15-19,0 6 21,-4 2 1,2 0-1,2-1 0,0-2-1,0-4 1,2 1-4,10-5 4,3-2-10,-1-5-54,-1-5-92</inkml:trace>
  <inkml:trace contextRef="#ctx1" brushRef="#br0" timeOffset="1.23075E6">24534 15763 281,'0'0'69,"0"0"-69,0 0-14,0 0-20,0 0-69,0 0-83</inkml:trace>
  <inkml:trace contextRef="#ctx1" brushRef="#br0" timeOffset="1.23124E6">24937 15752 137,'0'0'49,"0"0"-32,0 0-3,0 0-8,0 0 2,0 0 13,-79 12-3,66 13 13,1 3-1,8 2-15,1-2-5,3 1-1,0-5-9,0-3 0,4-3-5,8-5 3,0-3 1,1-5 1,4-2 0,3-3 3,2 0 9,4 0-6,0-7 0,-1-4-1,0-5 15,-2 0 16,1-2-21,-7 1 0,-3 1-5,-4-1 11,-7 1 13,-3-4-22,0 2 2,0-1-11,-7 1-2,-3 1-1,-6 5-18,-3 6-56,-3 3-78,-2 3-99</inkml:trace>
  <inkml:trace contextRef="#ctx1" brushRef="#br0" timeOffset="1.23178E6">25076 15570 6,'0'0'57,"0"0"-3,0 0 4,0 0-1,0 0-21,0 0-4,-16 33 12,4-9-18,-2 5-7,1 3-5,0 4 12,0 1 1,0 1-11,1-1-2,0-1-1,0-1-4,2-3-9,0-5 5,-1-3-4,2-1 0,-1-5-1,2 0-45,2-6-51,3-5-68,2-5-46</inkml:trace>
  <inkml:trace contextRef="#ctx1" brushRef="#br0" timeOffset="1.23384E6">25512 15985 28,'0'0'3,"0"0"3,0 0 43,0 0 12,0 0-4,0 0-24,-3-70-7,-8 62 3,1 1-8,-3 2-14,-1 2-1,-1 2-2,3 1 3,-3 0-6,3 0 7,-1 0-3,0 7-4,0 5 6,2 3 0,3 4 2,2 1-9,5 4 2,1 4-2,0-1 11,0 3-5,12 1 3,2-2-6,0 1 0,1-2-3,0-3 1,-2-1-1,1 0 3,-4-1-3,-1-2 1,-5-5-1,-4-1 3,0-3-3,0-3 6,-6-1 19,-7-4 34,0-1-8,-5-1-16,1-2-6,-2 0-24,0 0-5,-1-5 0,1 0-10,0-5-24,3 0-15,6-1-56,3-2-32,7 2-138</inkml:trace>
  <inkml:trace contextRef="#ctx1" brushRef="#br0" timeOffset="1.2347E6">25654 16225 204,'0'0'8,"0"0"0,0 0-8,0 0 21,0 0-19,0 0 0,-2 10 14,4-7 6,7-1-7,1-2-9,2 0 4,4 0-4,1-6 0,3-6-5,6-2-1,-5-1 0,1 2 4,-4 2-2,-6 6 2,-7 2-3,-4 3 8,-1 0 22,0 0-31,0 0-3,0 14-1,-1 4 4,-7 5 5,3-2-3,1-2-1,1 1-1,3-3 4,0-1-4,0-4-1,0-3 0,6-3-6,1-5-9,0-1 5,2 0 8,1-2-1,2-12 2,3-1-4,0-4 5,4 1 1,-1 3 0,0 4 0,-3 3 0,0 6 0,-3 2 0,-1 0 1,0 0 0,0 2-1,-3 9 3,-2 1-1,0 3-3,-3 2 2,0-1-1,-1-1 15,-1-1-9,-1-2 0,0-3-5,0-5 2,0 0-3,0-4 1,0 0 7,0 0 12,5-7 75,4-9-57,3-7-37,5-1-1,5 0 0,1 8 0,0 3-3,-5 6 1,-5 6 0,-4 1 1,-1 0-7,0 7 0,-3 8 8,-1 3 1,-2 2 2,-2-1 3,0-2-4,0-2-1,1-2 4,2-1-4,2-1-1,2-3-5,4-6-51,2-2-104</inkml:trace>
  <inkml:trace contextRef="#ctx1" brushRef="#br0" timeOffset="1.23525E6">25995 16075 414,'0'0'21,"0"0"-21,0 0-9,0 0-1,0 0-14,0 0 7,-24-10 17,24 10-13,0 0-201</inkml:trace>
  <inkml:trace contextRef="#ctx1" brushRef="#br0" timeOffset="1.23577E6">26650 15948 160,'0'0'15,"0"0"-15,0 0 0,0 0 6,0 0 23,0 0 60,-9-24-11,3 24-52,-7 0-13,-4 9-10,-5 9 5,-2 8 18,2 3 2,-1 6-7,3 0-7,3-4 1,5 0-8,6-5-7,6-1-2,0-2 2,2-2 0,12-3 0,6-5 3,2-3-2,7-2 0,2-3 6,3-5-6,1 0 3,-2-5-1,-7-10 1,-2-1-1,-3-5 1,-7-4 4,-4 0-7,-3-7 5,-5-1-2,-2-2-2,0 1 2,-9 1-1,-1 4-1,-3 7 2,2 4 13,-1 7-3,0 5-10,-2 4-4,1 2-6,-3 0 4,0 16 1,3 6-9,6 5 3,4 2 5,3 1 1,0-3 0,9-2-1,10-2 2,6-7-7,4-3-35,5-7-71,-1-6-125</inkml:trace>
  <inkml:trace contextRef="#ctx1" brushRef="#br0" timeOffset="1.23638E6">27484 15897 197,'0'0'69,"0"0"-37,0 0 3,0 0-5,0 0 15,0 0 6,-70-54-19,52 54-20,-1 3-4,-4 16-8,0 9 0,-3 9 2,1 3 4,-1 3 2,4 1 5,7-7-12,2-2 2,7-5 2,4-3-5,2-3 0,2-1 0,15-4 0,5-2 0,4-7 3,9-2-3,3-7-25,3-1-41,-1 0-69,-4 0-107</inkml:trace>
  <inkml:trace contextRef="#ctx1" brushRef="#br0" timeOffset="1.23706E6">27676 16117 194,'0'0'162,"0"0"-131,0 0-31,0 0 0,0 0 11,0 0 8,-34 51 3,33-35-3,1 1-12,0-1-3,0-2-3,3-4 2,6 0-1,1-3 2,3-3-1,4-2 3,4-2 2,0 0-8,0 0-13,1-13 0,-3-4 11,-4 0 2,-1-1 1,-8 0 4,-3-2-3,-3 2 8,0 2-9,0 1 12,0 4 16,0 4 8,0 2-20,-2 2-13,1 2-4,1 1 0,0 0-1,0 0-4,0 0-17,1 0-18,14 0 0,6 0 39,1 0 1,-1 0 0,2-5 0,-4 0 1,-2-3-1,-3 0 2,0 2-1,-6 2 2,0 1-2,-6 1 0,-2 2 3,0 0 18,0 0-22,0 11-15,0 10 15,0 3 1,0 1 6,0 0-7,0-4 0,0-1 1,0-4-1,0-1 2,0 0-2,0-3 3,-9 0-1,-5-1 4,-2-4-6,1-1-24,3-1-43,0-4-49,3-1-134</inkml:trace>
  <inkml:trace contextRef="#ctx1" brushRef="#br0" timeOffset="1.2377E6">28497 15945 13,'0'0'369,"0"0"-354,0 0 7,0 0-14,0 0 39,0 0-14,-49-27-6,25 43-19,-3 10-2,0 7-2,4 3-4,3 0-1,5-2-5,6-4 6,3-3 0,5-3 0,1-5-1,0-2 1,3-5-2,12-3 2,4-3 0,5-5 4,4-1-1,3 0 1,-1 0-2,0-13 3,-2-4-2,-3-2 3,0-5 10,-1-2-2,-2-2 3,-2-6-3,-4 3-12,-4-1-2,-7 2 5,-5 2-3,0 0 0,0 3 0,-14 2-2,-4 4-9,-2 3-8,-2 6-1,-3 4 4,1 6-5,0 0 12,2 8 0,2 11 6,5 7-5,4 2 0,5 5 1,6-1 0,0-4 4,0 1 1,16-5 1,4-3 2,5-4-4,0-6 1,5-5-4,1-6-48,1 0-66,-3 0-144</inkml:trace>
  <inkml:trace contextRef="#ctx1" brushRef="#br0" timeOffset="1.24835E6">6748 17596 41,'0'0'50,"0"0"-6,0 0-3,0 0 11,0 0 0,0 0-2,0 0-9,-8 0-5,7 0-7,-4 0 1,5 0-5,0 0-15,0 0-8,0 0 1,0 0-1,0 0 3,0 0 9,0 0-13,0 0 5,0 0-4,0 0-2,0 0-5,5 0-10,5 0 15,5 0 4,8-3 2,3 0-6,4 0 3,5-1-3,-1 1-2,6-2-3,-3 2-36,-5 0-21,-4 0-45,-6 3-6,-8 0-25</inkml:trace>
  <inkml:trace contextRef="#ctx1" brushRef="#br0" timeOffset="1.24915E6">6770 17753 143,'0'0'106,"0"0"-93,0 0-13,0 0-8,0 0 8,0 0 13,42 7 39,-12-4-28,1-3-10,3 0-12,1 0-2,0 0 0,-5 0-8,-1 0-62,-7 0-66</inkml:trace>
  <inkml:trace contextRef="#ctx1" brushRef="#br0" timeOffset="1.25361E6">7919 17351 76,'0'0'84,"0"0"-52,0 0-2,0 0 21,0 0-1,0 0-14,0 0-1,3-14-1,-3 14-2,1 0 0,-1 0-2,0 0-5,0 0-10,0 0-12,0 0-3,2 3-9,5 16 2,4 8 7,-4 5 5,5 6 15,-3 3 1,-3 4-12,5 1 1,-4 1 14,-1-3-11,-3-5-11,0-3 3,0-6-4,-2-4-1,1-3 1,-1-2-1,-1-3 0,0 0 3,0-7-2,0-1-1,0-6 0,0-1 0,0-2-5,2-1-23,-2 0-14,6 0-32,1-1-92</inkml:trace>
  <inkml:trace contextRef="#ctx1" brushRef="#br0" timeOffset="1.25658E6">8563 17622 128,'0'0'38,"0"0"-11,0 0 51,0 0 15,0 0-10,0 0-15,2-18-17,-2 16-23,0-1-14,0 0-11,0-2-1,0 2-2,-5-1 0,-1 1-6,0 0 2,-4 0 1,-2 0-1,0 0 4,-3 3 5,-1 0-5,2 0-2,2 0-1,1 0 2,0 0 0,3 3-1,1 8-2,1 5-1,2 8-5,1 3-2,1 5 12,2-4-1,0-3 1,0-3-1,3-5-2,6-4 2,4-4 1,-2 0-1,5-4 1,-1-3 0,0-2 1,2 0 0,0-4 1,0-9-2,-1-5-3,-4 0 2,0-2 1,-6 3 2,-1 2 3,-4 5 6,1 2 10,-2 5 4,0 3 8,0 0-13,0 0-20,3 0-8,1 2-10,4 10 16,2 3 2,2 0 0,1-2-11,-1-2-14,2-2-19,4-3-19,2-4-37,2-2-67</inkml:trace>
  <inkml:trace contextRef="#ctx1" brushRef="#br0" timeOffset="1.25712E6">8918 17635 144,'0'0'160,"0"0"-160,0 0-8,0 0 8,0 0 2,0 0 8,38 8 42,-19-8 1,5 0-5,1 0-23,-1-3-13,0-5-2,-4 2-4,-3-1-2,-5-1-2,-4 2 0,-4 0 2,-1 0 9,-3 0 14,0-3 9,0 0-23,0 0-1,-3 0-9,-7 2-2,1 2-1,-3 3 0,-3 2-4,1 0 2,-3 0 2,-1 14-2,3 7 1,-3 6-5,3 6 5,0 0 1,6-1-2,5-5-8,4-6 10,0-2 0,0-5 0,10-2-3,5-3 2,2-3 1,2-3-27,5-3-40,1 0-51,-1-3-108</inkml:trace>
  <inkml:trace contextRef="#ctx1" brushRef="#br0" timeOffset="1.25788E6">9284 17375 131,'0'0'188,"0"0"-110,0 0-10,0 0-14,0 0-46,0 0-8,3-2-2,15 2 2,7 0 13,5 0-2,0 0-4,-2 0-4,-3 0-1,-3 0-1,-3 0-1,-4 0-30,-5 0-79,-7 3-86</inkml:trace>
  <inkml:trace contextRef="#ctx1" brushRef="#br0" timeOffset="1.25854E6">9751 17354 364,'0'0'108,"0"0"-106,0 0-2,0 0-2,0 0-3,0 0 5,4 0 0,1 0 0,1-2 1,3 1-1,6-4 5,-3 0 2,1 0-4,-4-1-1,3 3 2,-5-4-2,-1 6-1,-3-3 2,-1 1 2,-2 3 0,0-2-3,0 2 4,0 0-6,0 0-1,0 0-6,0 5-11,0 11 13,0 5 5,0 2 11,1-2-5,2-2-3,0 1-3,2-5 4,2 0-4,-2-1-6,1-4-78,-2-4-153</inkml:trace>
  <inkml:trace contextRef="#ctx1" brushRef="#br0" timeOffset="1.25931E6">9888 17256 208,'0'0'201,"0"0"-155,0 0-9,0 0-36,0 0-1,0 0-57,-22-9-81,19 9-144</inkml:trace>
  <inkml:trace contextRef="#ctx1" brushRef="#br0" timeOffset="1.25985E6">10208 17229 182,'0'0'74,"0"0"-28,0 0-17,0 0-17,0 0 24,0 0-2,-45-25-11,31 25-14,1 0 2,-1 7 8,0 6-6,0 7-7,2 2-6,3 7 8,5 0 6,2 1-2,2-3-11,0-3-1,2-3 0,11-4 0,2-4-1,6-2 2,0-7-1,3-4 3,1 0 5,5 0 3,-2-12-6,-1-4 1,-4-4-2,-3-1 0,-2 0 1,-7-2-4,-4 2 2,-5 0 1,-2 2 1,0-1 0,-8 2-1,-8 1-4,-2 2 0,0 2-14,1 5-34,1 4-45,1 2-124</inkml:trace>
  <inkml:trace contextRef="#ctx1" brushRef="#br0" timeOffset="1.26037E6">10285 17101 173,'0'0'81,"0"0"-61,0 0 27,0 0 21,0 0-5,0 0-9,3 0-14,-3 0-25,0 0-15,0 7 2,0 14-2,-9 7 0,-3 3 6,2 4-2,-2-1-1,-3 1 2,4 0 4,2-4 0,1-2-4,0-4-1,5-2-3,-2-4 0,1 1-1,1-6 0,-1-2 1,1-2 1,3-1-2,0-3-14,0-1-45,0-5-51,0 0-73,0 0-60</inkml:trace>
  <inkml:trace contextRef="#ctx1" brushRef="#br0" timeOffset="1.26259E6">10873 17439 170,'0'0'129,"0"0"-108,0 0-4,0 0 23,0 0 20,0 0-16,1-46-5,-4 39-8,-3-1-15,-1 0-6,-2 2-2,0 0-6,-3 0 1,-3 2-3,0-1 3,-3 2-2,5 3 0,0 0-1,2 0 0,5 0-1,-1 0-4,1 1 4,3 13-4,0 3-4,3 4 4,0 1 3,1 4 2,15 3 0,3 2-1,4 2 0,1-1 2,-1 1-2,-1-2 5,-4-3-7,-6-4 6,-3-2-3,-3-5 1,-6 0-1,0-2 0,0-8 2,-6 2-1,-3-3 3,-5-3 2,-3-1-1,-2-2 0,-1 0-1,-1 0-1,3-9-1,2-2 3,0 4-5,3-3-3,4 3-4,2-2-1,7 0-32,0-3-69,1-3-90</inkml:trace>
  <inkml:trace contextRef="#ctx1" brushRef="#br0" timeOffset="1.26346E6">11070 17655 104,'0'0'44,"0"0"-28,0 0 32,0 0-4,0 0-4,91-33 3,-73 22-4,-3 2-25,-5 2-4,-1-2-2,-1 1 18,-4-1-12,2-1-1,-5 2-7,1 1-2,-1 2 2,-1 3 4,0 2 21,0 0-9,0 0-22,0 0-4,0 4-14,0 7 18,0 4 1,0 1-1,0 2 3,0 0-3,0 0-3,2-2 3,2-2 1,-1-1-1,2-4-1,-2-4-2,0-2-3,6-3-6,0 0 1,3 0 9,4-8-4,2-8-8,-2 0 7,-1-1 7,-3 2 1,0 1 5,-2 5 21,-2 2-1,-3 2-2,-4 3-6,1 2-18,1 0-7,0 5-2,0 10 9,1-1-1,-4 4 2,0-5 0,0-1 1,0 1 0,0-8 0,0 0-2,0-4 1,0-1-1,0 0-6,0 0-7,3-1-1,7-19 11,4-4-9,5 2 7,-1 1-9,-3 6 12,-6 7 2,-2 2 7,-2 4 10,-2 2-12,1 0-5,4 0-8,1 7 4,-2 3 1,1 1 2,-2 3-1,1 3 2,-4-2 2,1 2-1,-2-2-1,-2-2-8,3-2-28,0-4-38,2-2-52,-2-3-73</inkml:trace>
  <inkml:trace contextRef="#ctx1" brushRef="#br0" timeOffset="1.26432E6">11414 17394 320,'0'0'117,"0"0"-66,0 0-11,0 0 11,0 0 0,0 0-11,-3-5-31,3 5-9,0 0-8,0 0-43,0 0-50,0 0-92,0 0-83</inkml:trace>
  <inkml:trace contextRef="#ctx1" brushRef="#br0" timeOffset="1.26488E6">11992 17352 185,'0'0'72,"0"0"-31,0 0-33,0 0 12,0 0 4,0 0 8,-17-22-13,8 22-16,-4 0-3,1 0 0,-6 0 2,3 6-1,0 4 8,-1 2 10,3 3-6,0 3-5,0 3-5,4 2 3,2 3-4,4 4-1,3 0 0,0 1-1,0 1 0,1-4 1,13-3-1,0-4 0,3-3-1,5-5 1,-1-5 1,0-4 1,2-4 1,-1 0 2,3 0-3,1-15 3,-1-4-3,-1-2 1,-2-5 0,-4 1 4,-3 0-1,-4 0 26,-4-1-9,-3 2-3,-2-1 8,-2 1-5,0 1-7,0 0 0,-6 1-4,-4 1-6,-3 1-4,0 3 0,0 6-2,-4 1 0,1 6-3,-5 4 2,-4 0-5,-2 4 0,1 16 6,2 1-1,4 5 1,9-1-7,5 1 2,6-2 1,0-1 0,3-7 4,9-1-2,3-3 2,2-3-1,2-1-4,2-7-10,7-1-45,-2 0-80,-1-7-172</inkml:trace>
  <inkml:trace contextRef="#ctx1" brushRef="#br0" timeOffset="1.26624E6">12760 17581 271,'0'0'127,"0"0"-104,0 0-20,0 0-3,0 0 21,0 0 8,96-11 5,-66 10-2,4-2-4,-3 0-15,0 0-8,-2 2-3,-2 1-3,-2 0 1,-4 0-24,-3 0-56,-3 1-41,-6 4-80</inkml:trace>
  <inkml:trace contextRef="#ctx1" brushRef="#br0" timeOffset="1.26677E6">12936 17441 299,'0'0'105,"0"0"-105,0 0-12,0 0 12,0 0 9,-3 78 5,2-56-6,-1 2 5,2-1-7,0 1-2,0-1-3,0 0-1,0-5 0,0-2-41,0-4-99,0-4-126</inkml:trace>
  <inkml:trace contextRef="#ctx1" brushRef="#br0" timeOffset="1.26739E6">13834 17286 160,'0'0'58,"0"0"-6,0 0-2,0 0 0,0 0-5,0 0-6,-92-15-11,74 20-11,-6 8-11,3 4 2,-4 7 11,4 0-6,0 6 0,5 0-2,4 2-1,3-1 4,6-1-4,1 5-2,2-4 3,0 4-3,8-6-4,5-2 1,5-3-5,4-5 3,1-4-2,5-2 2,2-6-3,3-6-2,1-1-35,2 0-85,-6 0-115</inkml:trace>
  <inkml:trace contextRef="#ctx1" brushRef="#br0" timeOffset="1.26813E6">13974 17513 94,'0'0'82,"0"0"-54,0 0 4,0 0 18,0 0 14,0 0-14,-32 75-11,32-55-10,0-5-17,0 2-5,3-7-2,6 1-3,0-4 0,2 0 0,3-4 3,2-3 0,-1 0-5,3-3-1,-1-11-25,-1-6 6,-2 1-14,-1-2-2,-4 0 14,-2-2 5,-5 0 12,1 5 5,-3 3 2,0 3 27,0 3 45,-3 0-19,-3 5-17,0 1-13,3 0 1,0 1-11,3 0-2,0 2-8,0-1-3,0-1-2,6 1-10,6 0-2,10-1 9,-3 1-2,-2-2-11,-2 1 5,-3 1 3,-3-3 4,-2 3 4,-1-1 1,-3 1-1,-1 1 0,-2 0-1,1 0 0,4 0-6,-1 1 1,5 12 5,-3 2 0,2 0 0,-2 1 1,-3-1 0,-3 3 8,0-1-8,0 3 2,-3-2 3,-11 3-3,-2 0 1,-2 0-1,0-5-2,1-2-19,3-5-62,1-3-56,3-5-109</inkml:trace>
  <inkml:trace contextRef="#ctx1" brushRef="#br0" timeOffset="1.26896E6">14761 17313 11,'0'0'123,"0"0"-19,0 0-23,0 0-8,0 0-5,0 0-12,3-18-19,-3 18 3,-6 0-12,-5 0-15,-5 0-11,-1 3-1,0 12-1,0 6 2,1 4-2,2 5 0,1-1 0,7 2 0,3-3 0,3 1-3,0-4-1,0-1 1,15-1 3,6-5 1,4-6-1,5-4 2,6-8-2,1 0 4,5 0-2,-3-17 2,-5-1-3,-3-1-1,-7-4 7,-7 0-1,-7 2 1,-6-4-4,-4-1 2,0 2 2,-1-2 3,-15 2-9,-5 2 2,-3 4-2,-6 0-1,3 5-4,-1 6 2,1 3 2,5 4-1,5 0-4,8 0 3,-1 3-2,8 7-2,2 4-3,0 1 0,2-4 2,14 5 6,6-5-10,7-1-7,7-4 0,4-3-40,0-3-83,-4 0-149</inkml:trace>
  <inkml:trace contextRef="#ctx1" brushRef="#br0" timeOffset="1.26972E6">15373 17160 148,'0'0'147,"0"0"-67,0 0-9,0 0 10,0 0-15,0 0-25,0-5-13,0 5-27,0 3-1,0 15-14,0 9 14,0 9 14,0 5 2,0 3-2,0 1-1,-2 0-3,-1-2 1,-2 0-2,2-2-8,-1-1 0,-2-1 0,0-4 0,-1-7-1,1-4 0,0-6-17,0-4-14,3-7-8,3-3-25,0-4-59,0 0-80</inkml:trace>
  <inkml:trace contextRef="#ctx1" brushRef="#br0" timeOffset="1.27068E6">15590 17126 166,'0'0'72,"0"0"-22,0 0-5,0 0 6,0 0-9,0 0-1,39-57-19,-24 51-10,3 3 2,-3 3 2,4 0-6,1 0-4,-1 9-5,-2 8-1,-1 2-1,-6 2 1,-5 3 2,-5 2 1,0 0-3,-8 1 8,-11-1-6,-5-5 4,2-2-6,4-7-3,6-3 3,6-5 0,3-2 0,3 0-2,0-1 1,0 4-7,1-4 0,16 1 8,10-1 6,4-1 4,4 0-5,-2 0-4,-5 0-1,-3-1 0,-4-1-7,-8 1-60,-4 1-74,-8 0-123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8:00:29.7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4628 1429 16,'0'0'235,"0"0"-186,0 0-19,0 0 37,0 0 14,0 0-37,0 0-17,10 0-8,-10 0 6,0 0 4,0 0-13,1-1-1,-1 1-6,0-4 4,0 1-3,0 0-2,0-1-8,0-2-1,0-2 1,0 1 0,0-4-2,-1 1 2,-9-4-2,1 2 0,-5-1-3,-1-1-25,0 0 10,-1 3 4,1 0 4,-3 2-1,-1 3 6,1 3-6,-3 3 2,0 0-6,0 1-9,-1 13 21,-2 4 0,0 2 1,3 5 2,5 3-2,4 1 1,4 2-2,8-2 2,0 0-6,5-2 5,13-3 4,10-4 0,8-4 0,4-1 1,5-2-1,1 0 1,2-1 1,-2 2-2,-7 2 3,-2 1-3,-7 4-1,-9 0-1,-9 2-2,-3-2 4,-9-2 0,0 2 1,0-3 0,-15-2 1,0-5 17,-9-4 14,-3-3 11,-4-4-17,0 0-2,-2-2 11,-2-16-6,-3-5-16,7-5-8,-1 1-6,5 5-3,11 1 2,11 4-31,5 5-47,8 1-132</inkml:trace>
  <inkml:trace contextRef="#ctx0" brushRef="#br0" timeOffset="946.2679">4893 1668 396,'0'0'0,"0"0"-15,0 0 13,0 0 4,0 0-1,0 0 26,45 0 0,-30 0-9,-3 0 2,-2-3-7,4-6-1,-4-1-5,2-3-1,-3 0-6,0 1 0,-4 6 0,-3 1-5,-2 4 5,0 1 7,0 0-7,0 0 0,0 0-3,-5 11 3,0 1 0,-1 1-4,6-1-7,0 3 7,0-1 1,0-2-1,3-3 0,6-2 4,0-1-1,-2-3 4,2-1-4,3-2 2,6 0 1,3-3-2,3-9-2,-3-3-22,0 1-7,-2 1 26,-4-1 5,1 2 1,-4 3-1,-4 4 6,2 4 22,-1 1-14,3 0-14,1 0-2,-2 1 2,1 9-1,-3 0 1,-5-1 1,-1-2 1,0 0-2,-1-3 2,-2 1-1,1-5 2,-1 1-1,0-1 4,0 0 6,3 0-11,2-6-1,8-9-18,2-3-7,3 0 22,-3 0 0,1 4 3,-5 4 0,-5 4 2,4 5-2,-4 1 0,3 0-4,1 0-3,-2 11 5,1 4-1,-1 4 1,2-1 2,-3-2 0,-1 1 3,-1-4-3,2-1 4,2-4-4,-3-4-4,3-4-61,1 0-95</inkml:trace>
  <inkml:trace contextRef="#ctx0" brushRef="#br0" timeOffset="1194.2545">5232 1462 141,'0'0'475,"0"0"-445,0 0-28,0 0-2,0 0-7,0 0-4,-33 0-34,33 0-98,0 0-150</inkml:trace>
  <inkml:trace contextRef="#ctx0" brushRef="#br0" timeOffset="1818.2143">5840 1468 19,'0'0'63,"0"0"9,0 0 50,0 0-28,0 0-25,0 0-16,-52-21-33,33 21-17,-1 2-2,-2 13 1,3 4-2,7 4 0,3 1-4,2-2-1,4 2 1,3 1-2,0-4 1,1-2 3,14-1 4,0-1 2,12-7-2,-2-4-2,8-4 2,3-2 4,4 0-2,2-6-4,-2-12 0,0-3-40,-6-3-26,-5-4 2,-11 0 10,-5-1 10,-4 2 8,-9 3 16,0 5 16,-6 3 4,-12 9 20,-1 2 64,4 5-6,3 0-9,2 8-36,4 12-28,3 5-4,3 2-1,0-3-4,12-1 4,10-5 2,9-6-2,2-3 0,2-6-35,-4-3-131</inkml:trace>
  <inkml:trace contextRef="#ctx0" brushRef="#br0" timeOffset="2082.1978">6479 1605 130,'0'0'200,"0"0"-200,0 0-6,0 0 6,0 0 61,0 0-30,0 44-11,0-31 0,-4 1-6,-8 2-4,-6 2 1,1 2-11,-8 3-84,1-4-107</inkml:trace>
  <inkml:trace contextRef="#ctx0" brushRef="#br0" timeOffset="9698.9098">9757 1256 68,'0'0'52,"0"0"-52,0 0 4,0 0 15,0 0-9,0 0 13,45-18 12,-26 15 5,2 0-6,3-1-10,1 3-14,-1 0-5,1 1-2,-1 0-3,-7 0-2,-1 9-5,-7 7 1,-1 4 6,-8 4 11,0 0-11,-5 0 8,-11-1-1,-4-2 1,-1-3 10,2-3-6,-2-2-3,2 0 4,-1-5-3,2 2-2,6-6-5,5-1-1,6-3 0,1 0 1,0 0-3,10-3-5,6-5 5,7 1-4,-3 3 4,0 4-1,-1 0-7,-2 10 8,2 13 1,-3 4 7,-5 4-3,-3 2-3,-7 1-2,-1-3 3,0-1 9,-18-3 4,-4-1 4,-7-2 12,1-7 0,0-4-13,4-5 10,9-7 14,2-1-13,4 0 3,1-6-5,5-10-7,3-4-11,0-1-4,6-5-6,18 1-1,10-2-3,8-1-12,7 3-34,1 0-17,-1 0-34,-6 1-74,-9 2-169</inkml:trace>
  <inkml:trace contextRef="#ctx0" brushRef="#br0" timeOffset="10138.7508">10324 1048 49,'0'0'379,"0"0"-353,0 0-11,0 0 28,0 0-1,0 0-42,-3 9-1,3 20-5,0 8 6,0 7 15,0 1-2,0 2-7,0-4 0,0-4-3,0-4-3,0-6 4,1-6-3,-1-2-1,0-5 7,0-3-7,0-3 0,0-4-35,2-4-52,1-2-85,6 0-86</inkml:trace>
  <inkml:trace contextRef="#ctx0" brushRef="#br0" timeOffset="10708.7791">10561 893 117,'0'0'121,"0"0"-73,0 0 3,0 0 21,0 0-32,0 0-20,28-43-19,-14 38 3,5 5 1,2 0-5,-3 0 1,0 12-1,-3 6-1,-3 4 0,-9 6 2,-3-1-1,0 3 3,-17-2-3,-5-2-4,4-5-2,2-6-4,8-3 10,5-5-6,2 0 2,1-1 1,0-2 0,1-1-13,17-1 16,5-2 3,5 0-2,0 0 1,1 0-4,-6 0-2,-2-3-113,-4 0-95</inkml:trace>
  <inkml:trace contextRef="#ctx0" brushRef="#br0" timeOffset="12076.693">11192 1119 282,'0'0'89,"0"0"-45,0 0-5,0 0-23,0 0-16,0 0-17,24-2 17,-3 7 6,3 5-3,-2 1-2,5-1 3,1 2-2,1-1-2,-1-1 0,0-2-4,-2 0 5,-1-3-2,-4 0 1,-2 1-2,-5-1 1,-2-2-2,-6-2 0,-3 0 3,-2 3-3,-1 0-2,0 4-1,0 3 5,-1 7 1,-20 1 1,-3 5 17,-12 1 13,-1 1-21,-2 0-4,2-4 2,2-1-8,4-1-1,6-3 0,5-4-21,8-3-48,9-2-78,3-5-125</inkml:trace>
  <inkml:trace contextRef="#ctx0" brushRef="#br0" timeOffset="12393.9197">11671 1391 194,'0'0'129,"0"0"-129,0 0 0,0 0 47,0 0 51,0 0-40,-49 73-23,25-54-2,-5 2-18,-3-1-9,-4 0-3,3-2-3,0-1-5,7-2-60,4-1-35,8-5-31,9-4-89</inkml:trace>
  <inkml:trace contextRef="#ctx0" brushRef="#br0" timeOffset="13085.9358">12071 1071 182,'0'0'70,"0"0"-68,0 0-1,0 0 29,-70 100 24,56-62-30,5 1-17,3 0 1,5-4-2,1-2 8,0-3-14,10-5 2,10-3-2,1-7 0,6-3-4,2-7 4,4-5 2,6 0 7,4-5 14,2-13-10,-2-5-8,-10 1 3,-5-2 5,-13-2 23,-4-1 10,-10-3-4,-1 0-20,0-2-10,-7 2-12,-7 3 1,-3 3-1,-2 4 0,-4 4-40,-4 2-66,-1 7-96</inkml:trace>
  <inkml:trace contextRef="#ctx0" brushRef="#br0" timeOffset="30852.7972">22258 1366 387,'0'0'109,"0"0"-102,0 0-7,0 0 9,0 0 4,0 0-4,0 0-9,0 0 0,0 0-8,0 0-101,0 0-210</inkml:trace>
  <inkml:trace contextRef="#ctx0" brushRef="#br0" timeOffset="90476.3949">7665 2997 68,'0'0'135,"0"0"-44,0 0-8,0 0 0,0 0-17,0 0-17,3-4-10,-3 4-7,0 0-4,0 0-14,0 0-13,0 0-1,0 1-9,0 16-5,2 7 14,-2 6 1,0 8-1,0 1 3,0 2-3,0-2 0,0 0-1,0-3-3,0-3-18,-3-1 2,0-6-16,-2-3-36,2-3-17,-1-5-63,1-6-84</inkml:trace>
  <inkml:trace contextRef="#ctx0" brushRef="#br0" timeOffset="91051.4644">7692 3204 51,'0'0'29,"0"0"-28,0 0 12,0 0 22,0 0-23,86-2-2,-61 2 7,1 0-10,-2 0 0,-3-3-7,-3-5 4,1 3-3,-5-5-1,-2 3 2,-5-1 3,-2-2-1,-2-1 2,1-2 4,-2-2 18,2-2-20,-1 2-6,-2 0 1,-1 0 10,0 0 45,0 1-6,0 3-22,0 1-5,-4 3 2,1 2-18,2 0-3,-1 4 12,2 0 2,-1 1-11,1 0-9,0 0-1,0 1-15,0 20-13,0 10 26,0 8 3,0 1 0,0 4 5,0-4-4,0-4-1,0-1 2,0-4-2,0-5 0,0-2-1,4-3-51,8-4-38,2-3-44,2-10-70</inkml:trace>
  <inkml:trace contextRef="#ctx0" brushRef="#br0" timeOffset="91995.402">8192 3258 189,'0'0'73,"0"0"-73,0 0-5,0 0 5,0 0 7,0 0 4,55 9 21,-30-8-15,-2-1-9,1 0-7,-5-3 3,-5-6-2,-4-1 1,-4-3 0,-5-3 4,-1-4-6,0 2 2,0 0-3,-4 0 0,-6 6-1,2 3 1,-1 3 0,-3 5 0,2 1 1,-4 0-1,-1 7 4,0 14-5,2 8 2,1 6-2,4-2-2,4-1 3,4-2 1,0-8-1,0-2-1,6-7-2,6-3 3,7-3 0,4-4 4,7-3-2,7 0 9,3-11-6,2-9-4,1-2-1,-6-5-14,-4-2 2,-6 4-1,-9 2 10,-5 7 3,-5 2 2,1 2 2,-3 4-1,1 3-2,-2 0 1,-1 5 1,1 0-3,-2 0-4,3 9 1,1 9 0,-4 3 3,-1 2 5,-1-3 3,-1-4-5,2 0-2,-1-7-1,-1-2 0,2-2 1,-1 0-1,-1-4 0,2-1 1,-2 0 0,3 0 10,1-3 8,3-12 29,1-1-44,-2-2-3,2 1 3,0 1-2,0-1-2,2 0-1,5 1 1,-1-1-6,3 4 4,-1 2-3,-2 5 4,-2 5 0,2 1-4,-1 0 0,-2 0 4,0 0-6,-5 12-6,-1 6 10,-2 3 1,0 3 2,-1 0 2,-1 0 0,4-3-1,0-3 2,1-3-3,-1-1 0,1-4 0,-2 1 3,1-5-3,7-2 0,0-4-23,4 0-106</inkml:trace>
  <inkml:trace contextRef="#ctx0" brushRef="#br0" timeOffset="92575.4101">9208 3077 192,'0'0'19,"0"0"-10,0 0 45,0 0 3,0 0-13,0 0-27,-55 0-12,46 15-5,1 3 0,1 3 0,2 2 3,4 1-3,1-1 1,0 1 6,0-2-7,0-4 0,3-4-2,7-4 2,1 0 0,1-5 0,1-2 0,1-1 1,-1-2 2,0 0 1,4 0-4,-2-7 5,2-7-2,-1-4-1,-3-1 2,-1-3 2,-3 0 5,-2-2-8,-1-1-2,-6 4 0,0 5-1,0 4 0,0 2 0,0 6-1,-10 3 0,5-2-7,-2 3 8,-1 0-1,1 0-3,-2 12 1,3 4 0,3 4-3,3 1 0,0-2 3,3 1-3,12-4 6,4-2 0,5-5 1,0-1-1,3-5-39,-8-3-124</inkml:trace>
  <inkml:trace contextRef="#ctx0" brushRef="#br0" timeOffset="92823.3956">9709 3264 311,'0'0'84,"0"0"-83,0 0-2,0 0 2,0 0-1,0 0 1,0 72 2,-10-52 0,-8 1 1,-2 0-4,-5-2-147</inkml:trace>
  <inkml:trace contextRef="#ctx0" brushRef="#br0" timeOffset="96317.6918">9233 3282 17,'0'0'47,"0"0"-13,0 0-9,0 0-7,0 0 8,0 0-11,0 0-2,55-8 8,-43 1 4,2-1-9,-1 0 1,-1 1-9,0 3-3,-6-3-4,0 3 3,0 0-3,-1-1 2,0 0-3,0 2 5,2-4-5,-1-1 3,-1 0-3,5-2 1,-5 3 1,-4 0 0,1 0 3,-2 1 2,0-1-3,0 1 4,0-2-7,0 1-1,0 0 0,0 2 0,0 0 0,0 1 0,0-1 2,-2 2-4,-1 0 4,-4 2-2,4-2 3,0 1 0,0 1-1,0-1 0,1 2 2,1-2-1,-1 2-3,1 0-2,1 0-4,-2 0 4,-1 0 2,-1 0 4,-5 0-4,3 0-1,-3 5 0,4 1 1,-2 3 0,0 0 0,2 2-8,1-1 7,1 2-2,1 3-5,2 0 7,0 1-3,0 2 3,0-2 1,11 1 0,-1 1 0,5-8-1,-1 1 1,2-4 2,-1-1-2,6-1 1,-2-2 2,2-1 3,0-2-6,0 0 0,-5 0 2,-1 0-2,-6 0-5,0 0-34,0 0-31,-5 0-54</inkml:trace>
  <inkml:trace contextRef="#ctx0" brushRef="#br0" timeOffset="135683.9878">11411 2770 151,'0'0'65,"0"0"-40,0 0 15,0 0 6,0 0-21,0 0-11,0 0-2,0 0-1,0 0 1,0 0 0,8-2-2,-8 2-1,0 0-9,0 0-9,-2 11 6,-14 10 3,-6 5 13,-7 1-9,-2 0 11,-6-2-12,2 0 2,1-3-4,3-2-2,2-4-1,6-4-6,4-2 6,6-5 1,7-2 2,2-1-1,2-2 2,2 0 0,0 0 1,0 0 3,0 0-5,0 0 5,0 0-6,0 6-7,2 2-6,11 3 13,5 6 1,4-2 0,5 3 2,1-1-2,5-1-1,-3 3 0,-4-1 0,-2-5-1,-5 0-2,-4-3-27,-5-1-21,-7 0-9,-3-5-82,0 2-25</inkml:trace>
  <inkml:trace contextRef="#ctx0" brushRef="#br0" timeOffset="136595.9295">11792 2681 194,'0'0'93,"0"0"-71,0 0 33,0 0 18,0 0-28,0 0-28,0-3-17,0 3-3,0 12-12,0 12 7,-3 11 7,0 4 2,3-1-2,0 1 2,7-4-2,16-5 1,1-5 0,7-4 2,8-4-2,3-5 1,4-6 4,3-6-2,2 0 1,1-1-2,-4-17 0,-6-2 0,-4-4 0,-10-3 2,-5 0-2,-5-4 2,-6 1-3,-5 0-2,-5 0-2,-2 2-7,0 0-2,-2 3-27,-10 5-21,-1 3-16,-3 7-94</inkml:trace>
  <inkml:trace contextRef="#ctx0" brushRef="#br0" timeOffset="137003.9083">12078 2726 213,'0'0'96,"0"0"-74,0 0-13,0 0-9,0 0-2,0 0-10,0 48 12,0-13 17,0 6 6,0 3-2,0-1-10,0-1 4,0 0-8,0-3-7,-4-1 1,1-3 1,0-3-1,-3-4-1,0-2 3,3-5-1,2-3-2,1-6-14,0-8-78,0-4-153</inkml:trace>
  <inkml:trace contextRef="#ctx0" brushRef="#br0" timeOffset="137459.8743">12462 2570 206,'0'0'98,"0"0"-75,0 0-23,0 0-6,0 0 6,0 0 13,12 101 35,-11-53-21,1 3 14,-2 3-10,0-1-5,0-2 1,0-3 14,-3-3-23,0-4-18,0-2 7,-2-3-6,2-3-1,-4-2 0,7-9-1,0-4-24,0-8-44,0-8-84,6-2-90</inkml:trace>
  <inkml:trace contextRef="#ctx0" brushRef="#br0" timeOffset="138227.824">12803 2877 35,'0'0'217,"0"0"-217,0 0 3,0 0-3,0 0 18,0 0 14,32 44-3,-19-39 3,2 0-6,0-3-9,1-1 0,1-1-7,5 0 9,0-9-6,1-4-8,-1-4 0,-4-1-1,-3-5 2,-2-1-1,-5-3 2,-3 2-5,-5-3 1,0 3 3,0 3 4,-5-1-6,-8 5-2,-4 3-1,-1 4-1,2 5 0,-3 3 1,-1 3-5,-1 2 6,-3 20-5,2 11 3,2 9-6,3 8 6,5 6 13,3-2-2,9-4-8,0-5 4,4-6 2,11-4-4,4-2-4,0-5-1,3-1 3,-1-4 1,-2-5-4,2-5-6,1-6-60,4-7-105</inkml:trace>
  <inkml:trace contextRef="#ctx0" brushRef="#br0" timeOffset="138683.7994">13345 2582 122,'0'0'228,"0"0"-220,0 0-8,0 0-11,0 0 11,0 0 8,0 125 6,-1-68 8,-2 5 2,0-1-10,-2-2-10,2-5 24,3-7 3,0-2-22,0-3-9,0-1 0,0-5 4,0-7-4,0-5-2,0-9-54,-2-6-72,1-9-172</inkml:trace>
  <inkml:trace contextRef="#ctx0" brushRef="#br0" timeOffset="139321.8859">13763 2673 250,'0'0'100,"0"0"-58,0 0-18,0 0-4,0 0 0,0 0 10,-38 85-13,35-54-12,3 1 1,0 0-5,0-1 0,14-2 1,5-3 1,4-5-3,7-2 3,7-6-3,1-3 2,6-7 6,0-3-3,-2 0-2,-3-12 0,-6-8 0,-3-2 1,-6-4 2,-2-4-5,-7-3 0,1 1-1,-2-1-4,-8 3 0,0 3-1,-6 1-2,0 6-11,0 4-31,-3 6-77,-11 2-73</inkml:trace>
  <inkml:trace contextRef="#ctx0" brushRef="#br0" timeOffset="139737.8629">13957 2713 302,'0'0'86,"0"0"-86,0 0-1,0 0-3,0 0-11,0 0 15,0 81 30,-2-40 4,-2 1-12,1-1-8,1-2-12,2-4 2,0-4-3,-1-1 3,-1-2-2,2-2-1,0-5 0,0-2-1,0-5-3,0-6-43,5-1-44,7-7-44,-1 0-76</inkml:trace>
  <inkml:trace contextRef="#ctx0" brushRef="#br0" timeOffset="140311.7261">14429 2698 267,'0'0'66,"0"0"-30,0 0-20,0 0-16,0 0-10,0 0-3,23 15 13,4-3 3,6-2 7,3 2 5,5-2-8,0-1-2,-1-2-3,1 1-2,-2-3 2,-6 0-2,-4 0 0,-10-1 2,-7 1-2,-5-3 1,-2 5-4,-5-3 6,0 2-3,0 5 5,-2-1 7,-13 7 16,-7 0-4,-6 4-10,-4 1-10,-3 2-2,-4 2-2,-3-1 0,3 2 4,2 2-4,4-2-7,5 2-69,7-5-95</inkml:trace>
  <inkml:trace contextRef="#ctx0" brushRef="#br0" timeOffset="140803.0135">15256 2807 289,'0'0'120,"0"0"-9,0 0-34,0 0-18,0 0-45,0 0-14,10-1-8,10-2 6,10-3 2,4 3 0,0 0-2,-5 1-33,-5 2-33,-8 0-42,-4 0-33,-7 0-79</inkml:trace>
  <inkml:trace contextRef="#ctx0" brushRef="#br0" timeOffset="141018.9993">15183 2994 76,'0'0'19,"0"0"46,0 0 27,102 8-38,-73-7-37,3-1-3,-2 0 9,-2 0-19,0 0-4,-1 0-6,-5 0-72,-4 0-103</inkml:trace>
  <inkml:trace contextRef="#ctx0" brushRef="#br0" timeOffset="144641.3909">16411 2513 222,'0'0'87,"0"0"-12,0 0 6,0 0-18,0 0-17,0 0-19,0-6-11,0 6-8,0 0-4,0 0-4,0 0-4,0 0-7,0 18-4,0 10 15,0 9 2,0 3-1,0 5-1,0 4 0,0 0 1,0 1-2,0-1 2,4-2-2,-1-1 1,0-1 0,-1-6 0,-2 3-1,0-5 0,-8 1-37,-9-5-28,-5-9-58,5-12-41</inkml:trace>
  <inkml:trace contextRef="#ctx0" brushRef="#br0" timeOffset="145593.8938">17057 2749 64,'0'0'104,"0"0"-60,0 0 4,0 0 3,0 0-6,0 0-26,-49-59 22,37 56-4,-4 3-25,-3 0-12,-1 0 0,0 12-4,1 10-2,2 6-2,4 2 2,0 3 4,5-1 2,4-4-3,4-2 1,0-3-3,1-4 5,17-5-2,1-6 2,7-3-3,4-5-27,1 0-31,2-7-33,-2-12-6,-3-4 22,-4-1 17,-7-2 61,-6 2 0,-6 3 6,-5 4 36,0 7 38,0 5 43,0 5-17,0 0-39,0 0-65,0 6-2,0 12-17,0 4 17,0 1-3,8-3 3,6 0 0,6-5-15,4-4-64,6-3 14,1-5-9</inkml:trace>
  <inkml:trace contextRef="#ctx0" brushRef="#br0" timeOffset="146849.8095">17525 2722 213,'0'0'85,"0"0"-72,0 0-4,0 0-4,0 0-5,0 0-1,-1 15 1,1-9 1,0 0 0,7 0 1,5 0 7,5-1 4,4-4 13,2-1-8,2 0-6,-3 0-5,0 0-4,-5 0 2,-3-4-2,-2-4 1,-3-1 2,-3-3 3,-3 2-5,-3-3 4,0 1-1,0 3-3,-6 0-3,-7 0-1,-1 3-2,-5 2-4,-3 4 0,-4 0 6,-2 0 0,-1 4 0,1 13 0,0 5-6,4 8 6,2 3-7,8 2 7,5-1 1,9-5-1,0 3-1,6-7 1,12-2 0,6-2 0,3-7 0,3-3 1,4-7 3,5-4-3,4 0-1,2 0-17,-1-3-17,-6-11-124</inkml:trace>
  <inkml:trace contextRef="#ctx0" brushRef="#br0" timeOffset="147459.8351">17875 2436 68,'0'0'271,"0"0"-188,0 0-55,0 0-28,0 0 0,0 0-5,13 1 5,2 2 3,7-1 3,2-1-5,3-1-1,3 0-6,1 0-72,-3 0-130</inkml:trace>
  <inkml:trace contextRef="#ctx0" brushRef="#br0" timeOffset="147933.668">18389 2451 19,'0'0'31,"0"0"11,0 0 3,0 0-31,0 0 5,0 0 16,76-78-18,-74 66 5,-2 3 1,0 2-9,0 4 1,0 2 32,0 1-16,0 0-31,0 0-12,0 7-1,0 8 13,-2 2 0,2 0 3,0-2-6,0 0 3,0-2-2,8-2 2,5-2-10,2-3-18,3-1-39,0-5-81</inkml:trace>
  <inkml:trace contextRef="#ctx0" brushRef="#br0" timeOffset="148173.6551">18516 2260 347,'0'0'60,"0"0"-43,0 0 4,0 0-13,0 0-5,0 0-3,-10-14-62,8 14-151</inkml:trace>
  <inkml:trace contextRef="#ctx0" brushRef="#br0" timeOffset="148933.6047">18814 2204 154,'0'0'64,"0"0"-63,0 0-1,0 0 36,0 0 8,0 0-16,-83-3-28,71 24 0,0 7 9,3 7-3,2 0 7,5 0-3,2-2-5,0-6-5,3-2 0,12-5-1,7-5 1,4-4 0,2-8 2,2-3 1,0 0 6,3-3-9,-1-15-21,0-7-42,-4-2 0,-4-5 39,-6 0-16,-6-3 27,-11 2 9,-1 4 4,0 2 1,-19 3 3,0 5-4,-2 2-22,1 2-104</inkml:trace>
  <inkml:trace contextRef="#ctx0" brushRef="#br0" timeOffset="149357.577">18874 2053 120,'0'0'106,"0"0"-68,0 0 13,0 0-3,0 0-26,0 0-22,0-4 0,0 24-17,0 8 17,0 11 2,-3 4 13,-6 0-9,2 1-2,-1 1-1,1-1 1,-2-4-2,0-2-2,0-7 2,0-3-1,3-6-1,2-1 0,-1-4-1,2 0-20,-3-4-18,0-1-22,-3-3-27,3-1-79</inkml:trace>
  <inkml:trace contextRef="#ctx0" brushRef="#br0" timeOffset="150041.6559">19396 2386 201,'0'0'69,"0"0"10,0 0-20,0 0-13,0 0-7,-80-49-3,60 49-16,-2 4-11,-6 20-6,-1 12-3,-1 9 0,-1 6 0,3 1 0,4-3-1,6-3 1,5-4-1,8-6-3,5-6 1,0-3-2,0-4 4,16-1-1,4-5 3,5-7-1,4-2 4,2-7-4,3-1-33,4 0-50,2 0-80</inkml:trace>
  <inkml:trace contextRef="#ctx0" brushRef="#br0" timeOffset="150705.7668">19476 2657 282,'0'0'0,"0"0"7,0 0-7,0 0 13,0 0 0,0 0-1,-19 83-3,19-74-2,5-3-3,4-1 1,4-4 0,4-1 0,4 0 11,1 0 15,-1-1-21,-3-10-10,-6 1-6,1-3-5,-5-3 3,-2-1-11,-3-3 2,-3 2 4,0-1 13,0 2 1,-5 3-1,-2 1 1,2 8 1,2 1 30,1 3 13,2 1-21,0 0-24,0 0-9,0 0-6,0 0-8,2 0 11,10 0 11,6 0 1,-2 0 4,5 0-4,-3 0-6,2-3 1,-1-9 5,-1-2 1,1-4 2,-4 3-3,0 2 2,-6 5 4,-4 5 41,-4 2-10,-1 1-8,0 0-29,0 7-17,0 17 9,0 6 8,0 4 2,0-1-1,0-4 1,0 0-2,2-3 3,-1-5-1,1-3-1,-2-3-1,0-3 0,0-3-20,-6-2-25,-5-2-47,-2-2-39</inkml:trace>
  <inkml:trace contextRef="#ctx0" brushRef="#br0" timeOffset="151297.7288">20288 2430 184,'0'0'77,"0"0"-13,0 0-17,0 0-34,-89-26-7,65 26 1,2 12 21,1 14-18,0 8-3,0 7-3,6 3 7,3-5 0,8-3-7,4-3-3,0-6-1,1-4 0,14-5 0,2-6 0,5-3 0,2-6 2,3-3 5,2 0 1,3-9-4,-1-9 3,0-6-2,-1-5-4,-2-4-1,-3-3-2,-5 0-12,-6 3 11,-11 0 3,-3-1 2,0 4 1,-7 0-3,-7 6 2,0 5 3,-3 4 5,-1 7 6,1 8 6,-4 0-22,-1 18-3,4 12-1,3 5 1,8 0 2,7-3-8,0-1 4,16-6-25,7-4-11,5-6-28,2-2-59,-2-9-93</inkml:trace>
  <inkml:trace contextRef="#ctx0" brushRef="#br0" timeOffset="151729.7011">20937 2689 220,'0'0'197,"0"0"-197,0 0-8,0 0 8,0 0-1,0 0 1,47 4 38,-14-4-4,5 0-22,1 0-8,0 0 2,0-3-6,-1-3-3,-3 0-77,-8-1-97,-9-1-65</inkml:trace>
  <inkml:trace contextRef="#ctx0" brushRef="#br0" timeOffset="151977.6859">21067 2550 383,'0'0'0,"0"0"-2,0 0 2,0 0 1,-6 92-1,6-63 1,0-2 0,0-1 0,0-3 2,0 0-1,0-2-2,3-2-1,6-1-82,3-4-138</inkml:trace>
  <inkml:trace contextRef="#ctx0" brushRef="#br0" timeOffset="152736.3345">21736 2359 315,'0'0'192,"0"0"-164,0 0-28,0 0-20,0 0 13,-27 97 7,21-54 0,-1 2 10,5-2-7,1-4 4,1-2-6,0-4-1,0-5 0,0-5 0,0-4 2,0-7-2,0-4 4,0-5-4,0-1 0,0-2-30,0 0 13,0 0-3,0-12-9,3-6 11,11-4 11,4-6-6,3 1 2,3 5 4,0 4-16,-2 8 16,-1 9-1,0 1 2,-4 0 3,0 11-3,-2 5 3,3 2 3,1 0 0,-3-1 1,-2-4 1,-8 0-2,-4-2 0,-2 0 0,0-2 1,-19 2 17,-7-3-1,-1 0-5,-3 1-9,3-1-3,4-4 0,0 1-67,7-5-125</inkml:trace>
  <inkml:trace contextRef="#ctx0" brushRef="#br0" timeOffset="153664.2749">22741 2450 30,'0'0'99,"0"0"-47,0 0 31,0 0 5,0 0-26,0 0-2,-13-76-9,-1 63-17,-4-3-23,-7 3-2,-5 0-9,-6 0 2,-1 5-2,0 0 0,4 5 1,4 3-1,7 0-5,5 0 4,1 12 0,3 9-9,4 9 7,5 8-3,4 2 3,0 3 1,0-3 2,9-2-2,7-5 4,5-4-4,4-4 0,5-2 1,0-5-7,0 1-3,-3-1-7,-4-1 4,-6 1 1,-4-3 5,-8-3 2,-4 0-2,-1-3 2,0-3 6,-12 0 5,-4-5-4,-5 1 11,0-2-1,-3 0-3,-1 0-7,0 0 2,-1-5-3,1 3 0,1-4-21,5 1-45,5-1-28,4 0-35</inkml:trace>
  <inkml:trace contextRef="#ctx0" brushRef="#br0" timeOffset="154520.2201">22813 2708 106,'0'0'0,"0"0"-3,0 0 3,0 0 8,0 0 26,0 0-6,52 2-15,-33-7-6,2-4-6,-4-3-1,1-3 3,-3 0-1,-5 0 3,-4 5-2,-2 0 2,-4 6 46,0 1-7,0 2-30,0-1-14,0 2-2,-4 0-10,-1 3 4,-1 12 2,2 5 1,1 2-1,2 2 5,1-3 1,0-3-1,0-3 1,4-4 0,8-3 0,-3-4 0,2-3 1,3-1 18,1 0 1,5-1-8,0-9-8,-1-3 0,6-2 1,-1-1-3,1-1 2,-1 5-4,-5 3 0,1 4-1,-8 5 0,-2 0-1,-1 0 0,-3 7 1,2 2 1,-4 3 0,2-3-2,-5 0-2,1-2 2,-2-1 2,0 1 4,0-4-2,0-2 3,0 1 1,0-2-1,0 0 7,0 0 3,1-2-5,5-13-10,8-3-24,4-2 9,0 3 3,1 3 5,-7 5 7,1 3 15,-5 4-7,1 2-8,1 0-2,-2 5-1,-1 5 3,2 1 0,-2 1 0,3-2 2,-1-1-1,-2 0 1,0-1-2,1-2 3,-1-2-3,2-4-27,0 0-96,-1 0-68</inkml:trace>
  <inkml:trace contextRef="#ctx0" brushRef="#br0" timeOffset="154760.2073">23131 2410 376,'0'0'18,"0"0"-18,0 0-56,0 0 30,0 0-73</inkml:trace>
  <inkml:trace contextRef="#ctx0" brushRef="#br0" timeOffset="155432.1667">23750 2291 131,'0'0'61,"0"0"-37,0 0 15,0 0-24,0 0-9,-91-4 5,67 26 14,1 10-16,1 4 10,1 3-14,9 2-5,5-2 1,7-1 4,0-5-5,1-5 1,16-4-6,4-4 10,2-5-4,0-6 6,5-4 7,2-4 6,3-1 6,0 0-4,-3-4 15,-2-10-29,-4-1 14,-3-6 25,-3-2-45,-2-2 10,-4-5-12,-2-2-2,-5-2 2,-5-1-1,0 2-10,-2 3 0,-14 4 1,-2 5 3,-4 6 0,-5 3 1,0 8-8,3 4 2,6 0 9,3 7 0,8 10 0,1 5-11,6 5 6,0 0 2,0-1 4,16-4 0,10-2 2,1-4-1,1-5-17,2-4-61,-4-4-71</inkml:trace>
  <inkml:trace contextRef="#ctx0" brushRef="#br0" timeOffset="155992.1322">24443 2132 321,'0'0'79,"0"0"-70,0 0 36,0 0 4,0 0-20,0 0-29,-23 30-17,12 12 17,1 11 3,2 2 15,4 6-9,4-4-2,0 0-6,0-5 4,1-4-5,7-6 1,-4-8-1,1-7 1,-4-3 0,4-7 4,-5-3-5,0-9-67,0-5-104,0 0-157</inkml:trace>
  <inkml:trace contextRef="#ctx0" brushRef="#br0" timeOffset="156816.0788">24788 1939 1,'0'0'111,"0"0"-89,0 0 23,0 0 5,0 0 4,0 0-19,91-77-10,-74 73-15,-3 1 6,-3 3 5,-1 0-8,-2 0-13,-1 20-6,-4 9 6,-3 7 0,0 1 9,-4 0-2,-17-2-7,-2-5-11,-3-4-21,-1-5-17,5-4 26,2-4 20,7-3 1,2 1 2,7-3 0,1-3-4,3 0-2,6-2-6,16-1 12,14-1 2,3-1 1,3 0 2,-2 0-5,-5 0-1,-9-3-65,-7-3-148</inkml:trace>
  <inkml:trace contextRef="#ctx0" brushRef="#br0" timeOffset="160377.0575">25465 2316 49,'0'0'140,"0"0"-82,0 0-5,0 0 17,0 0-6,0 0-19,-3 0-11,3 0-20,0 0-14,0 0-3,5 1-9,14 9 12,8 5 0,9-1 0,3 0 1,6-1-1,-1-1-1,3 0-2,-1-3-13,-9 0-11,-4-2 20,-8-4 3,-8 1 2,-8-3-3,-3 1 2,-6-2-1,0 0-2,0 3-2,0 0 0,0 5 6,-18 0 2,-5 6 4,-7 0-4,-5 2 1,-4 2 5,-6-1-6,-1-1 6,0 1-6,0-1-1,5 0 0,1 2-27,1-2-42,5 1 16,6-1 26,8-2-76</inkml:trace>
  <inkml:trace contextRef="#ctx0" brushRef="#br0" timeOffset="160740.8462">26046 2621 125,'0'0'61,"0"0"-59,0 0 10,-82 20 39,54-7-25,-2 2-4,1 3-1,-2-1-20,0 3 5,-1-4-2,0 1 1,3 0-5,5 0-6,3-1-39,5-2-41,7-5-52</inkml:trace>
  <inkml:trace contextRef="#ctx0" brushRef="#br0" timeOffset="161324.8083">26502 2329 181,'0'0'102,"0"0"-29,0 0-29,0 0-36,0 0 4,0 0-2,-86 24-10,60 2 5,-2 7-3,0-2 4,4 4-6,4 0 5,4-4-5,7-2 0,3-2-1,6-6 0,0-1 0,0-2 1,9-5 0,12-2 0,7-4 2,7-4 3,7-3 1,5 0-4,-2 0-2,-1-10-4,-5-5-3,-6-5 7,-3-1 3,-5-5-1,-3-2 7,-9 1-4,-9-3 15,-4 1 5,0 2-12,-13-3-12,-11 4-1,-6 4 0,-7 2-9,1 10-33,3 3-37,-1 4-64</inkml:trace>
  <inkml:trace contextRef="#ctx0" brushRef="#br0" timeOffset="288005.8616">4548 163 95,'0'0'96,"0"0"-73,0 0 24,0 0 15,0 0-6,0 0 13,0 0-17,8-7-18,-8 7-16,0 0-7,0 0-6,0 0-5,0 0 2,0 0-2,0 0 3,0 0 3,0 0 3,0-2 7,0-4-13,-9 0-3,-3 0-3,0-3 2,-7 2-5,2 2-8,-5 0 7,1 4-7,3 1 7,3 0-3,5 0-6,2 0 0,0 6-1,3 4-4,5 4-8,0 3 10,0 2 5,6 2 14,6 3 0,3 0 1,6-1 0,2 0 0,3-2-1,-5-3-6,0-2 4,-6 2-2,-5-3-6,-4-1 10,-3-2-3,-3 0-3,0 0 6,-9-2 0,-9 1-1,-4-4 1,1 0 8,0-4 9,0-2-13,5-1-1,-2 0 1,3 0-4,3 0-18,3-3-44,3-6-62,6 0-92</inkml:trace>
  <inkml:trace contextRef="#ctx0" brushRef="#br0" timeOffset="288437.8329">4829 290 25,'0'0'67,"0"0"-18,0 0-18,0 0-16,0 0 4,0 0 10,-60 40 3,50-22-16,-2 1 2,6 0-11,-2-1-7,4-2-3,0-2 2,4-3-8,0-1-3,0-4 12,10-1-6,2-4 2,7-1 2,1 0-15,5 0-31,-1-7-11,-2-7 5,-5-1-10</inkml:trace>
  <inkml:trace contextRef="#ctx0" brushRef="#br0" timeOffset="289093.2365">4829 290 14,'91'52'61,"-91"-61"44,0 3 3,0 6-11,0-1-26,0 1-32,0 0-39,0 3-23,0 10 13,0 2 9,0-1-1,0-1-2,3-2-2,3-2 0,0-2-8,4-2-5,2-2-6,6-3 11,2 0 13,2 0-4,6-10-37,-4-9-37,-1 1 27,-7 0 30,-1 1 19,-3 4 3,-6 5 21,-3 3 21,-3 3 16,0 2 7,0 0-33,0 0-32,1 0-4,1 6-3,1 5 7,0 2 3,4 1-1,1 0-2,2-3 2,2 0-4,-3-4 1,6-4 1,1-3-2,1 0 2,4 0 8,-1-15-1,-1-2-7,-3 0 0,-4 0 1,-6 3 7,-2 4 2,-4 4 19,0 3 30,0 1-17,0 2-21,0 0-21,0 14-22,0 10 17,0 9 5,0 8 0,-4 1 1,-5 0-1,-5 0 0,-2-3 0,-1-1 0,-3-2 5,-1-8-5,4-6 4,4-10-2,1-6 0,7-6 17,1 0 34,-2-4-36,3-18-17,3-2-3,0-4-8,13-3 9,13 2-31,1-3-27,7 3-64,-4 3-88</inkml:trace>
  <inkml:trace contextRef="#ctx0" brushRef="#br0" timeOffset="290503.7451">6304 358 30,'0'0'196,"0"0"-126,0 0-24,0 0 13,0 0-6,0 0-18,-1-11-6,1 8-2,0-1-16,1 0-6,7 0-4,7-2-1,4-2-1,4 4 1,2-1-1,-1 4 1,-2 1-1,-1 0-2,-4 3-1,-4 12-2,-4 4 5,0 3-4,-6 0 5,-3 0 0,0 1 1,-1-4 2,-10-2-3,0-5 2,-2 0-1,3-3 4,-1-3-2,4-3-3,7-2 3,0-1 0,0 0-3,0 0-10,3-14 5,12-6-28,4-3 33,-1-2-2,6 0-1,-5 0 3,-1 1 0,0 3 0,-6 1 1,1 5-2,-4 5 1,-4 2 0,-4 5 1,-1 3 4,0 0-5,0 0-5,0 2-4,0 13-10,0 7 18,-6 6 0,2 0 1,-1-2 2,3-3-2,2-4 0,0-2-2,0-4-3,8-2-17,6-4-29,5-4-38,-1-3-91</inkml:trace>
  <inkml:trace contextRef="#ctx0" brushRef="#br0" timeOffset="290943.5135">6973 381 99,'0'0'133,"0"0"-72,0 0-52,0 0 1,0 0 1,0 0-6,57 0-5,-38 0 3,-1 0-1,0 0-2,-2 0 0,4 0-1,-1 0-36,-4 0-127</inkml:trace>
  <inkml:trace contextRef="#ctx0" brushRef="#br0" timeOffset="291145.663">6994 543 159,'0'0'2,"0"0"0,0 0 11,0 0 30,0 0 23,0 0-9,94 11-35,-63-11-14,-1-4-8,1 1-13,-7 1-61,-2 0-73</inkml:trace>
  <inkml:trace contextRef="#ctx0" brushRef="#br0" timeOffset="292263.1209">7558 399 157,'0'0'119,"0"0"-76,0 0-4,0 0-9,0 0-20,0 0-8,57-30-1,-34 26 1,0 1-2,-2 1 5,-2 2-5,3 0 0,-5 0 0,1 0 0,-5 5-1,-3 5-3,-5 3 2,-2 1 2,-3 4-3,0 2 3,-3-2 2,-10-2-1,-2 0-1,-3-6 0,6-2 0,3-4 2,2-3 8,2-1-9,5 0 20,0 0 6,0 0-15,0 0-12,0 0-12,2 0 10,8 0-11,0 2 3,1 10 3,2 9 4,-4 6 0,-1 5 3,-5 6-1,-3 2 0,0 2-2,-3-1 3,-9-5 0,-3-7 0,1-9 2,4-7-2,0-5 2,2-8 20,5 0 12,-2 0 9,1-14-38,4-6-5,0-5-2,1-7 1,16 1-1,4 0-4,3 6 4,2 4-1,0 6-29,1 0-23,-2 3-33,2-2-54</inkml:trace>
  <inkml:trace contextRef="#ctx0" brushRef="#br0" timeOffset="292598.3955">7932 481 248,'0'0'60,"0"0"-32,0 0-28,0 0-5,0 0 5,0 0 1,108-5 1,-71 3 0,-1 1-2,2-3 0,-5-2-2,-1-1 1,-7 3-64,-5-2-60</inkml:trace>
  <inkml:trace contextRef="#ctx0" brushRef="#br0" timeOffset="292846.3797">8113 390 10,'0'0'44,"0"0"-18,0 0 1,-5 84-9,4-63 0,-2-3-1,1-1-14,2-2 1,0-1-4,0-2-12,0-3-84</inkml:trace>
  <inkml:trace contextRef="#ctx0" brushRef="#br0" timeOffset="293470.3425">8422 354 147,'0'0'184,"0"0"-156,0 0-28,0 0-13,0 0 13,0 0 3,-14 52 5,10-31-2,1 1 0,3 0-1,0-3-4,0-3-1,0-2 1,0-5 1,7-2-2,4-2 0,2-5 3,7 0 5,2 0-2,3-14-1,0-4-5,1-4-15,-5-2 8,0 1 7,-6 0 0,-2 5-4,-5 3 2,-4 6 0,-2 6-9,-2 3 5,0 0-19,0 5-5,0 13 12,0 4 14,0 3 4,0-3 0,1-2 0,11-4-3,0-3-3,1-3 5,2-6 1,0-2 21,0-2 17,3 0 14,0-7-15,1-10-17,-2-1-15,-4-2 1,-2-1 5,-8 2 16,-2-1-9,-1 1-12,0-1-6,0 3-5,0 2-50,0 5-39,-1 2-36</inkml:trace>
  <inkml:trace contextRef="#ctx0" brushRef="#br0" timeOffset="318575.9486">10157 280 86,'0'0'140,"0"0"-73,0 0-2,0 0 11,0 0-16,0 0-20,1-4-11,-1 3-5,0 1-7,0-2 2,0-1-6,0 0-7,0-3-6,-9 1-3,-3 1 0,-1-1 2,-5 2-4,0 0 4,-1 3-5,-1 0 5,4 0-3,-3 0 2,2 0 2,-2 13-2,-2 2 2,3 7 0,-3 5-5,2 3 0,2 3 5,1 0 0,10-2-2,1-5 0,5-2-4,0-6 5,6-1 0,15-4-4,4-6 3,7-4-7,5-3-1,4 0-32,2-5-75,-3-11-64,-4-4-44</inkml:trace>
  <inkml:trace contextRef="#ctx0" brushRef="#br0" timeOffset="318879.9265">9948 339 145,'0'0'106,"0"0"-106,0 0-6,0 0 4,0 0 2,0 0 1,34 11 6,-10-8 9,9-3-8,0 0-4,0 0-4,-2 0-30,-4 0-101</inkml:trace>
  <inkml:trace contextRef="#ctx0" brushRef="#br0" timeOffset="319421.2573">10915 92 167,'0'0'47,"0"0"-43,0 0 23,-93 26 16,62-3-8,-2 5-6,2 6-24,1 4 19,6 1 5,3-3-18,10-1-11,3-5-1,5-4 1,3-5-1,0-1-10,13-5 11,13-2 0,5-7 9,15-6-3,11 0-3,-1-4-3,7-13-42,-5 2-109,-8 0-82</inkml:trace>
  <inkml:trace contextRef="#ctx0" brushRef="#br0" timeOffset="319829.2284">10774 187 112,'0'0'175,"0"0"-120,0 0-18,0 0-19,0 0-18,0 0-14,-1 53 14,1-26 12,0 0-5,0-2-1,0-2-5,0-2-1,0 0-2,0-3-45,0-1-37,0-4 28,0-3-113</inkml:trace>
  <inkml:trace contextRef="#ctx0" brushRef="#br0" timeOffset="321475.2191">13156 1406 250,'0'0'2,"0"0"-2,0 0-15,0 0 15,0 0 7,-29 79 11,13-60-18,-4 1 0,1-5-71</inkml:trace>
  <inkml:trace contextRef="#ctx0" brushRef="#br0" timeOffset="323115.1131">13966 1289 36,'0'0'95,"0"0"-92,0 0 7,0 0 24,0 0-6,0 0-4,88 2 14,-69-15-11,5-3-13,1-4-10,1-4-4,1-5-5,-2-3-24,-1-3-27,-8-3-5,-4 1 31,-9 0 30,-3 1 22,0 2 4,0 2-7,0 2 12,0 9-1,-2 3 23,-2 6 12,2 7-17,-2 4 15,3 1-49,-2 6-14,-2 20-15,1 13 8,-4 7 5,2 3 2,1 3 1,0-2-1,0 1 5,1-5 2,-2-5-4,1-5-2,0-5 3,3-6-4,-1-4 1,0-7-1,2-4 0,-1-5 1,1-2 0,1-3-1,0 0 4,0 0 4,0-3-8,0-12-4,0-5-37,9-2 25,4-4 11,3 0 1,2 5 0,-4 5 3,-1 5 0,-4 6-1,0 5 0,3 0-9,0 5 2,3 10 3,-2 2 6,6-1 0,0 1 0,4-2 0,3-2 0,-3-2 0,2-2 1,0-6-1,0 0 5,2-3-5,1 0 2,2-1 2,0-13-2,0-3 1,-5-2-3,-7-2-3,-5 0-6,-7 0-2,-6 1 9,0 4 2,0 2-3,-4 4 3,-6 3 2,-1 6-2,1 1 0,-5 0 0,1 12-3,1 8 3,4 2-2,1-1-1,7 0-4,1-1 6,0-4 1,0-3-3,8-5 0,4 0 3,5-5 1,4-3 4,5 0-2,2 0-6,2-3-5,3-9-12,-3-2 3,-1 1 14,-2-1 3,-6 2 0,-4 3 0,-6 3 2,-3 2 23,-4 4 0,1 0-6,0 0-19,2 0-6,-3 7 3,2 5 3,-3 0 3,0 0-3,-3-1 1,0-2 0,0-3 0,0-2 1,0-4-2,2 2 0,-2-2 4,1 0-1,2 0 6,4-3-2,1-12 0,6-5-4,0-2-3,1 1 0,2 0 2,-4 6-1,2 1 0,-1 5-1,-1 3-4,0 4 0,0 2-1,-3 0 2,0 7-5,-1 4 5,0 3 3,-1 0 0,-1-1 0,3-1-1,-2 3 1,2-3 0,0 0 1,3-2-1,-3-5 1,5 0-1,2-5 0,0 0-22,3 0-52,1 0-93</inkml:trace>
  <inkml:trace contextRef="#ctx0" brushRef="#br0" timeOffset="323627.0817">15569 1105 59,'0'0'248,"0"0"-206,0 0-7,0 0-11,0 0-4,0 0 2,-68-25-19,50 35 2,-1 11-4,-1 7-1,5 0 1,3 1-2,5-2-3,4-5-2,3-1 4,0-3 2,3-4-1,12-4 1,0-5 0,6-3 0,1-2 4,5 0 4,5-3 8,0-11-7,1-3-1,-1-5-1,-5-5-4,-1-5-3,-7-3-19,0 2 7,-6 5-6,-7 4 14,-5 9 4,-1 4 1,0 7 42,-10 4-15,-6 0-17,-4 5-11,-1 20-4,7 3 1,4 4-2,10-2 0,0-3-1,4-4 6,14-2 0,3-6 0,3-5 1,0-5-1,4-3-24,-1-2-70,0 0-117</inkml:trace>
  <inkml:trace contextRef="#ctx0" brushRef="#br0" timeOffset="324147.0494">16354 839 417,'0'0'31,"0"0"-18,0 0 13,0 0 26,0 0-30,0 0-22,-4-12-3,4 43-10,0 15 13,-2 6 9,1 2 2,1 2-6,0 0-5,0-3 3,0-2-3,6-8 0,3-2 0,-1-7 0,-2-6 0,-1-4 0,0-8-38,1-5-64,2-8-95</inkml:trace>
  <inkml:trace contextRef="#ctx0" brushRef="#br0" timeOffset="324978.9975">16666 1062 23,'0'0'97,"0"0"-44,0 0-10,0 0 24,0 0-43,0 0 0,24-25-5,-9 24-5,1 1-3,2 0-9,0 0-2,6 1 0,0 12 0,-3 5-2,-7 5 2,-10 3-6,-4 1 5,-2 2-1,-16-5-1,2-3 3,-2-3 0,6-4 0,2-5 2,4-5-2,4-2 1,2-2 1,0 0-1,0 0-1,0-3 2,15-14 4,6-4-5,4-6 2,5-3-2,1 0-1,1-2 0,-2 5 0,-5 4 5,-7 10-5,-9 5 0,-5 7 1,-4 1-1,0 0-4,-1 3-6,-17 13 8,-2 7 4,0 2 2,0-2-3,10 3 2,4-4-2,6-2-2,0-2-3,3-4 2,14-5 1,2-2-31,4-5-60,6-2-55</inkml:trace>
  <inkml:trace contextRef="#ctx0" brushRef="#br0" timeOffset="325344.4735">17276 818 282,'0'0'159,"0"0"-88,0 0-42,0 0-29,0 0-6,0 0 0,-7 102 6,7-52 17,0 1-10,0-1 2,0 0-6,0-4-1,0 1-2,0-6 1,0-7 0,-3-4 0,-3-6-1,3-3 0,0-6 0,1-4-21,2-5-52,0-5-51,0-1-69</inkml:trace>
  <inkml:trace contextRef="#ctx0" brushRef="#br0" timeOffset="325970.5781">17590 770 222,'0'0'21,"0"0"2,0 0 19,0 0 26,0 0-27,0 0-15,7-77-6,5 68 19,-2-2-20,5 5-14,-1 2-3,2 1-1,1 3-1,0 0-3,0 9-4,-1 10 3,-5 9 2,-7 0 2,-4 4 0,0 1-2,-9-3-7,-13-5-7,-2-2 6,3-6 6,0-1 4,6-1 1,5-4-1,5 0-3,4-4 0,1 0-3,0-1-3,15-1 6,10-3 3,8-2 0,6 0 0,-2 0-13,-3 0-72,-7-4-109</inkml:trace>
  <inkml:trace contextRef="#ctx0" brushRef="#br0" timeOffset="326786.1893">18091 881 97,'0'0'207,"0"0"-120,0 0-13,0 0-14,0 0-39,0 0-9,-1-3-12,1 3-20,17 0 11,7 12 9,6 3 5,1 2-5,2-3 1,0 2-1,-2-1 1,2 0-1,1-2 2,-4 1 0,-1-5-2,-6 0 0,-4-3 2,-2 0 1,-3 0-3,-6-3 0,-3 0-4,-3-3-6,-2 1-16,0 4 4,-8-2 8,-7 2 6,-1 2 0,-2-1 7,2 2-1,-1 2 1,-4 2 1,-1 2-1,1-1-30,0 2-3,6 0-3,0-1 5,6 1-38,5-6 15,1-1 17,-3-1 15,6-4 0,-1 0-62</inkml:trace>
  <inkml:trace contextRef="#ctx0" brushRef="#br0" timeOffset="327486.248">18376 1096 12,'0'0'63,"0"0"10,0 0-15,0 0 2,0 0-22,0 0 0,-76 48-15,58-31-3,-5 0-13,3 2-1,-4 1-6,0 1 0,1-2 3,0 1-3,0-3-6,5-3-17,2-2-24,7-2-5,4-4 46,5-2-37,0-4-138</inkml:trace>
  <inkml:trace contextRef="#ctx0" brushRef="#br0" timeOffset="328079.2202">18659 1113 155,'0'0'11,"0"0"-1,0 0 17,0 0 21,0 0-31,-100 71 15,70-50-7,5-2-17,0 1-3,4 1-3,0 1 0,-1-1-2,2-1 2,1-2-1,2-2-1,7-2-5,0-2-59,5-4-77</inkml:trace>
  <inkml:trace contextRef="#ctx0" brushRef="#br0" timeOffset="328847.1706">19051 925 224,'0'0'97,"0"0"-65,0 0 25,0 0-35,0 0-22,0 0 0,-62 22 5,40 2 8,1 5 11,3 4-10,0 2-2,7 1-11,4 0-1,7-3 1,0-6-1,12-6-2,13-4 2,6-5 1,5-5 1,2-5 0,4-2 0,1 0 0,-3-9 4,-1-9-2,-2-5-4,-6-4 6,-2-2 3,-8-1-3,-7 3-1,-7 0 8,-7 0 9,-2-2-9,-20 1-13,-7 0 0,0 5-3,-3 5-19,4 7-25,1 8-24,3 3-96,-1 0-106</inkml:trace>
  <inkml:trace contextRef="#ctx0" brushRef="#br0" timeOffset="333888.4334">11381 435 447,'0'0'174,"0"0"-145,0 0-4,0 0 11,0 0-14,0 0-22,0 2-4,0 4-66,-4-3-135</inkml:trace>
  <inkml:trace contextRef="#ctx0" brushRef="#br0" timeOffset="349081.69">7328 1087 32,'0'0'71,"0"0"-18,0 0 10,0 0 5,0 0 14,0 0-10,0 0-7,0 0-10,0-28-17,0 28-24,0 0-6,0 0-8,0 0 0,0 0-7,0 0-1,0 0-5,0 9-5,0 10 17,0 5 2,0 7 3,0 8-4,0 4 0,0 6 1,0 0-1,0 0 0,-3-6 2,1-4-2,-1-4-6,3-4-34,0-2-16,-1-4-42,-2 1-49,-1-8-68</inkml:trace>
  <inkml:trace contextRef="#ctx0" brushRef="#br0" timeOffset="349793.6456">7546 1348 87,'0'0'57,"0"0"-42,0 0 15,-3 80 32,3-52-33,0-2-20,0-4 1,1-2-7,10-4-3,2-2 0,-1-5-2,3-5 2,0-4 0,6 0 7,0-2-7,1-14 0,2-5-28,-3-1-32,-5-2 25,-4-1 29,-4 7 6,-7 5 9,-1 1 30,0 6 3,0 3 1,0 1-15,-3 2-5,2 0-23,-1 15-7,2 8-2,0 0 6,0-1 2,0-2-5,8 0 6,4-6-3,2 0 3,0-5 18,1-6 0,-2-3-11,-2 0 5,7-8 14,-5-10-14,-1-6-5,-1-1 33,-5-2-20,-2-2-5,-4 2-4,0 0-4,0 3-7,0 3-14,0 3-52,-4 4-79</inkml:trace>
  <inkml:trace contextRef="#ctx0" brushRef="#br0" timeOffset="350185.6241">8148 1090 349,'0'0'107,"0"0"-64,0 0-14,0 0-21,0 0-8,0 0-21,0 80 21,0-36 6,3-1-3,2-2-2,1-2 0,-1-1-1,2-5 2,0-3-2,-1-3 0,-1-3 1,-1-1-2,1-2 0,-2-5-40,4-3-74,-1-6-44</inkml:trace>
  <inkml:trace contextRef="#ctx0" brushRef="#br0" timeOffset="350759.3676">8286 1044 248,'0'0'50,"0"0"8,0 0 9,0 0-3,0 0-22,0 0-27,22-67-13,-7 61-2,3 1-1,0 3-4,4 2 5,2 0-9,-3 18 2,-3 3-5,-3 3 12,-9 3 0,-6 0 0,0 0-3,-15 0-6,-5-2 8,0-4 0,6-6 1,4-5 2,5-2-2,4-5 0,1 0-5,0-2-10,3-1 15,18 0 0,10 0 8,6 0-7,2-6-1,-2 0-21,-11 2-79,-7 2-92</inkml:trace>
  <inkml:trace contextRef="#ctx0" brushRef="#br0" timeOffset="354187.7961">10809 673 113,'0'0'73,"0"0"-37,0 0 25,0 0 14,0 0-26,0 0-13,1-6 7,-1 6-1,0 0-8,0 0-17,0 0-11,0 0-6,0 0-3,2 0-3,4 0-1,5 6 4,0 12 3,7 5 0,-5 7-1,1 9 2,2 8 0,-4 2-1,0 7 0,-6 0 2,0 3-2,-4 1 0,-2-2 0,0 0 11,0-3 3,-13-6-5,2-4 1,-4-3-8,-3-3 1,-2-4 0,-5-4-1,0-2-2,-5-4-17,-3-4-64,0-3-107,3-7-126</inkml:trace>
  <inkml:trace contextRef="#ctx0" brushRef="#br0" timeOffset="366145.5146">8874 850 94,'0'0'80,"0"0"2,0 0-4,0 0-15,0 0-17,0 0-11,0-4-10,0 4-6,0 0-5,0 0-5,0 0-6,0 0-3,0 0-7,0 0 4,-3 5 3,-6 5 10,-3 5-10,0 1 1,-2 3 3,-2 2-2,2 2-1,-3 2-2,-1 4 4,1 1-5,0 0 6,0 3-6,1 4 4,1 0-4,0-1-1,4 2 2,2-2 1,-2 0-2,0 2 2,0-1 6,1-1-4,6-1 0,4-4-1,0 0-2,0-3 2,1 0 1,7-5 1,2-2-3,4-2-1,3-3 1,6-4 1,4-4-1,4-4 2,2-4-2,2 0-19,-2 0-69,-7-3-89</inkml:trace>
  <inkml:trace contextRef="#ctx0" brushRef="#br0" timeOffset="367727.0504">8887 1248 44,'0'0'82,"0"0"-10,0 0 0,0 0-19,0 0-11,0 0-11,0-2-4,0 2-14,0 0-3,0 4-2,-7 9-1,1 5-3,-2 3 5,-1 0-3,5 0-6,1-1-2,3-5-2,0-1 3,0-4 1,0-2 0,0-2 1,3-2-1,7-2 5,-1-2-5,3 0 4,3 0 4,4 0 1,-1-8-1,-3-1-8,0 2 6,-6-2-5,-2-2 3,-2-1-1,-2-1 1,-3-1-1,0 0-1,0 0 1,0 1-1,0 0-2,-3 1 0,-5 1 0,0 3 0,-1-1 2,0 4-2,0 2 0,1 0-2,5 3 2,0-2 2,2 2-2,1 0 0,0 0 0,0 0-7,0 0-8,0 0-7,0 6 19,0 1 1,0 2 0,4-5 2,4 0 1,5 1 0,-2-4 2,5-1 3,1 0-4,0 0 5,0-3-5,-2-6 4,-5-3-1,-4 0 6,-1-1-2,-4-2-2,-1-1 0,0 3 1,0-2-4,0 1-2,-9 1-1,-3 1 2,-1 0-3,1 3 1,0 3 1,0 0-2,3 3 0,4 1 5,4-1-2,-1 3 0,2-1-3,0 1-4,0 0-1,0 0 2,0 0-1,0 0-6,0 0-1,5 6 10,6 3 1,2-2 3,-1 1-3,3-2 0,1 0 1,-1-2 1,0-1 0,0-1 0,-2 1-2,-2-2 1,-5 3-1,4 0 0,-2-1-1,-1 3 1,3 0-3,-4 4 2,2 1 1,0 1-1,-4-1 1,3-2-1,-4 0 1,0 1-1,0 2 1,-1 1 0,1-2 0,-3 3 0,1 0 0,-1-1 0,0 2 0,2-3 0,-2-2 0,1 3 0,1-4-2,1-2 2,0-2 0,1-2 3,-2-2-3,-2 1 0,3-1 0,0-1 0,3 0 4,3 0-4,2 0 3,0 0-3,1 0-46,1 0-12,-4 0-15,-1-1-221</inkml:trace>
  <inkml:trace contextRef="#ctx0" brushRef="#br0" timeOffset="382118.044">9752 1026 30,'0'0'32,"0"0"-3,0 0 3,0 0 17,0 0-14,0 0 3,-19-18 5,16 13-1,3 0-9,-3 4-18,3-2-8,0 0-3,0 1-4,0 1-1,0 0 1,0-1 0,-2 1 1,1 1 0,1-2-1,-2 2 4,2 0-4,0 0 0,0 0-2,0 0 2,0 0 0,0 0-1,0 0 1,0 0 4,0 0 1,0 0 1,0 0 3,0 0 9,0 0-1,0 0 0,0 0-2,0 0-5,0 0-2,0 0-5,0 0-3,0 0-2,0 0-4,0 0-3,0 9 4,0 5 4,0 4 2,0 3 0,0 1 0,0 3 2,0 1-3,0 4 0,0-1 5,0 1-4,0-1-1,-1-1 2,-1-2-1,2 1-1,-1-2 0,-2 3 1,2-4 1,-2 0-2,0-5 1,0-1 1,1-2-2,-1-6 0,2-2 0,-1-4 0,-1-2 0,3-1 0,0-1-2,0 0 2,0 1-4,0-1-28,0 0-34,0 0-68,0-4-124</inkml:trace>
  <inkml:trace contextRef="#ctx0" brushRef="#br0" timeOffset="393595.6746">6273 5083 189,'0'0'156,"0"0"-79,0 0-8,0 0-21,0 0-28,0 0-18,0 0-2,0 0 0,0 0-1,0 0-6,3 0-72,-3 0-156</inkml:trace>
  <inkml:trace contextRef="#ctx0" brushRef="#br0" timeOffset="393891.6571">5982 5406 264,'0'0'101,"0"0"-85,0 0 44,0 0 24,0 0-41,0 0-23,0 0-13,0 0-7,0 0 0,0 0-1,0 0-35,0 0-100,0 0-156</inkml:trace>
  <inkml:trace contextRef="#ctx0" brushRef="#br0" timeOffset="394164.8222">6506 5430 104,'0'0'133,"0"0"-107,0 0 32,0 0 22,0 0-31,0 0-26,0 0-4,0 0-17,0 1-2,-3 0-12,-3 4-67,-5-3-73</inkml:trace>
  <inkml:trace contextRef="#ctx0" brushRef="#br0" timeOffset="397435.2553">7583 4847 260,'0'0'102,"0"0"-85,0 0 8,0 0 10,0 0-35,0 0-3,0 0-4,0 11 1,6-8 3,6 0 3,2-2 3,2 1 0,-1-2 3,4 0-5,-2 0 3,2 0-4,5-9 0,-2-3 2,-2-3-2,-4 1-3,-7-1-1,0-1 2,-4-1 2,-1-2 3,-3 0-3,-1-2 0,0 0-1,0 0-4,0 0-1,-3 0 6,-7 0 0,-4 3 1,0 1-1,-3 4-2,-4 2-2,2 4 3,-2 2-1,2 4-2,-2 1 4,6 0 1,1 0 8,-2 6-9,7 6 0,-3 4 0,5 2-2,1 6-2,3 6 4,3 5 1,0 7 20,0 3-6,7 2-4,5 1 6,3-1-14,-1-5-1,0-4 0,0-2 0,2-3-2,-4-3-1,3-3-13,-6 0-38,2-4 21,-4-4 7,-6-3-133</inkml:trace>
  <inkml:trace contextRef="#ctx0" brushRef="#br0" timeOffset="398563.1843">8483 5040 112,'0'0'190,"0"0"-148,0 0-27,0 0 13,0 0-13,0 0-10,7 0 5,-7 0 1,2 0 0,4 0-7,1-1 0,6-2 7,4-4-3,2 0-2,1-6 0,7-1-5,-5-1-1,-1 1-1,-8 0-8,-5 4 6,-1-1 3,-2 3 2,-5 0-2,0 2 1,0 3 3,0 2-2,0 1 6,0 0 9,0 0-17,0 0-8,0 10-16,0 9 24,0 4 1,0 0-1,0-2 0,0-2-2,3-2 2,6-2 0,1-2 1,2-3-1,2-4 0,-1-4 1,2-2 4,1 0-1,2 0-1,0-5 2,1-8-5,-4 0 0,-1 1-1,-1-3-1,1-1 2,-1 3-1,-4 0-3,-1 3 4,-4 4 0,-1 4 1,-2 0 0,1 2 7,1 0-8,1 0-10,2 0 2,2 7 5,4 4-1,-3 1 3,3 2 1,1-1 0,1 1 0,-1-2 1,-6-1-1,-2-4 0,-5 0 0,0 1-1,0-1-5,-15 1-4,-9-3-59,0-5-124</inkml:trace>
  <inkml:trace contextRef="#ctx0" brushRef="#br0" timeOffset="398803.1711">8768 4772 347,'0'0'172,"0"0"-166,0 0-6,0 0 0,0 0-5,0 0-53,0-20-98</inkml:trace>
  <inkml:trace contextRef="#ctx0" brushRef="#br0" timeOffset="399721.87">9885 4796 85,'0'0'119,"0"0"-49,0 0 0,0 0-6,0 0-12,0 0-24,-6-44-3,-4 40-4,1 1-9,-3 1-12,-4 2-1,-1 0-8,-2 7 8,-2 12-6,7 5 1,1 5 2,1 1 1,3 2 0,4-3 3,2-1-6,3-6 3,0-2-7,6-7 8,8-1 0,1-6 0,1-2 2,5-4 2,3 0-2,3-14-6,-3-7-27,3-3-19,-5-2 25,-7 3 24,-3 7 3,-8 6 3,-2 3 26,-2 6 38,0 1-9,0 0-41,0 0-17,0 6-18,0 9 18,0 4 3,0 1-3,0-2 0,0-2-2,9 0-2,3-3 3,0-3-6,5-3-74,2-5-59,1-2-120</inkml:trace>
  <inkml:trace contextRef="#ctx0" brushRef="#br0" timeOffset="401169.777">11212 4542 211,'0'0'232,"0"0"-155,0 0-36,0 0-12,0 0-19,0 0-10,3 12-14,-2 13 9,1 9 5,-1 0 8,1 2-1,1-1-7,1-2 1,-1 0-1,0-3 0,0-3 0,-2-1 0,-1-5-24,0-3-50,0-4-68,0-7-76</inkml:trace>
  <inkml:trace contextRef="#ctx0" brushRef="#br0" timeOffset="401521.7593">11202 4510 95,'0'0'141,"0"0"-49,0 0-32,0 0-31,0 0-29,0 0-2,44-44 1,-25 44 1,1 0-5,1 0-2,-1 13 0,-6 3 0,-2 4-6,-6-2 12,-5 0-1,-1-4 2,0 5 5,-3-1-4,-12-2-2,-3 3-12,-1-4-27,-5 0-4,-1-5-49,2 2-94</inkml:trace>
  <inkml:trace contextRef="#ctx0" brushRef="#br0" timeOffset="402025.7199">11619 4593 204,'0'0'76,"0"0"-55,0 0 20,0 0 5,0 0-7,0 0-11,-42-33-14,30 34-14,-3 17 0,3 8-1,-3 6-4,5-1 0,-2 5 5,6-3 3,3-2-3,3-2-6,0-6 6,5-3-1,9-6-3,3-6 4,4-3 5,-1-5-4,0 0 5,1-11 0,0-9-1,-6-5 0,-2 0-2,-4-4 4,-9 2-1,0-1 27,0 3-7,-2 0-9,-11 0-12,0 4-5,1 5-14,-3 5-74,3 4-96</inkml:trace>
  <inkml:trace contextRef="#ctx0" brushRef="#br0" timeOffset="402529.6927">11938 4578 156,'0'0'107,"0"0"-49,0 0 27,0 0-48,0 0 11,0 0-27,-21-52-6,11 49-8,-5 2-7,0 1-2,-3 0-1,1 0 3,3 0 0,0 3-1,2 9 0,2 5 0,2 3-6,5 3 0,3 3-5,0 1 12,5-1-1,10-1-13,6-4 9,2-1-2,-1-7 0,3 1 4,-4-4 3,-6 1-1,-2-2 1,-7 0-2,0-3 1,-3 3-2,-3-1 1,0 2 2,-3 2 0,-11-1 0,-5-1-6,-3 0-41,1-2-65,-3-2-38</inkml:trace>
  <inkml:trace contextRef="#ctx0" brushRef="#br0" timeOffset="403130.2182">12154 4521 122,'0'0'192,"0"0"-98,0 0-10,0 0-17,0 0-51,0 0-16,41-6-1,-5 2 1,1 3 1,6-1 1,-6-1-2,-4 2-1,-6-1 0,-6 2-2,-8 0-24,-4 0-50,-4 0-51,-5 0-112</inkml:trace>
  <inkml:trace contextRef="#ctx0" brushRef="#br0" timeOffset="403354.2067">12326 4511 248,'0'0'53,"0"0"-53,0 0 0,0 0 25,0 0 4,-3 98-2,3-70-14,0-3-6,0-1-2,0-1-2,0-1 1,2-1-4,-2-1 0,0-3-4,0-4-47,-8-1-56,-4-4-79</inkml:trace>
  <inkml:trace contextRef="#ctx0" brushRef="#br0" timeOffset="403530.1914">12183 4826 186,'0'0'174,"0"0"-174,0 0 0,0 0 0,0 0 25,80 5 23,-34-5-26,1 0-14,0 0-5,-3-5-3,-1 1-16,-6-1-83,-5-1-130</inkml:trace>
  <inkml:trace contextRef="#ctx0" brushRef="#br0" timeOffset="404079.8934">12745 4406 351,'0'0'70,"0"0"-63,0 0-7,0 0 8,105 0-1,-75 0 5,-1 0 9,3-3-9,-4 3-7,-1 0-4,-6 0-1,-6 0-3,-1 0-29,-6 0-45,-3 5-42,-5-4-58</inkml:trace>
  <inkml:trace contextRef="#ctx0" brushRef="#br0" timeOffset="404337.5371">12909 4453 10,'0'0'22,"0"0"24,0 0 27,0 0-8,0 87-36,0-63-7,0-3-6,0 2-3,0-2 15,0-1-9,0-1-11,0-1-3,0-3-3,0-1 3,0 1-3,0-2-2,0-1-56,0-2-121</inkml:trace>
  <inkml:trace contextRef="#ctx0" brushRef="#br0" timeOffset="404836.6932">13347 4451 80,'0'0'213,"0"0"-127,0 0-32,0 0-12,0 0-39,0 0 2,23-10-5,7 4 2,6-2 6,3 4 0,-1 1-6,0 0-2,-2 1 0,-3 1-1,-7 1-27,-6 0-80,-11 0-77</inkml:trace>
  <inkml:trace contextRef="#ctx0" brushRef="#br0" timeOffset="405124.6733">13467 4453 82,'0'0'126,"0"0"-92,0 0-34,0 0 6,0 0 25,0 0 5,0 87 8,0-63-25,0 0-10,0 1-2,0-4-7,0-2 4,0 1 0,0-4-4,-4 1 1,-2-1-1,-3 1-25,-4-1-58,-3-3-44,0-6 46</inkml:trace>
  <inkml:trace contextRef="#ctx0" brushRef="#br0" timeOffset="405316.6666">13342 4778 153,'0'0'132,"0"0"-70,0 0-28,0 0-33,0 0 13,0 0 44,69 1-32,-35-1-13,3 0-6,2 0-5,0 0 4,1-4-6,-3 2-1,-5 0-51,-4 0-88,-4-1-62</inkml:trace>
  <inkml:trace contextRef="#ctx0" brushRef="#br0" timeOffset="405948.7085">13963 4396 222,'0'0'59,"0"0"0,0 0 4,0 0-10,0 0-42,0 0-11,-2 18-18,2 9 18,7 4 4,4 4 3,0-3-4,2-1 2,2-2-3,0-5 0,0-2-2,-1-4-2,-3-4 2,0-2 0,-1-6 0,-3-2 0,1-1 0,-2-3 2,1 0 2,-1 0 7,-1 0 29,1-7-8,0-8 8,1-2-24,0-5-10,4-5-5,0-2-1,0-4 0,3-3-2,1 3-9,-3 1-15,-3 8 3,-1 6-32,-3 6-27,0 3-68,-4 3-94</inkml:trace>
  <inkml:trace contextRef="#ctx0" brushRef="#br0" timeOffset="406425.9895">14515 4388 225,'0'0'177,"0"0"-151,0 0-25,0 0-2,0 0-11,0 0 2,-3 75 10,0-38 21,0-1 11,1-5-11,2-1-21,0-3 6,0-6-4,0-1 1,-1-5-1,-1-4 1,1-4-3,1-3-30,0 0-41,0-4-89</inkml:trace>
  <inkml:trace contextRef="#ctx0" brushRef="#br0" timeOffset="406673.9749">14516 4412 370,'0'0'47,"0"0"-47,0 0 0,0 0 4,0 0 38,40-83-30,-22 78-11,3-2-1,-2 3 0,0 1 0,0 1-3,-3 2 2,2 0 1,-1 0-4,-4 0-15,-1 6-85,-3 4-56</inkml:trace>
  <inkml:trace contextRef="#ctx0" brushRef="#br0" timeOffset="406894.312">14540 4487 38,'0'0'51,"0"0"-40,0 0 46,0 0-7,0 0-3,0 0-15,79 14-14,-65-8-8,-1-5-6,-3 2-4,1 2-30,-2-2-155</inkml:trace>
  <inkml:trace contextRef="#ctx0" brushRef="#br0" timeOffset="407102.2957">14518 4694 10,'0'0'19,"0"0"53,0 0-22,0 0 11,0 0-15,88 7-16,-63-7-22,3 0-5,4 0-3,-2 0-4,-1 0-90,0-2 53</inkml:trace>
  <inkml:trace contextRef="#ctx0" brushRef="#br0" timeOffset="407958.5996">15995 4307 30,'0'0'148,"0"0"-78,0 0 27,0 0-29,0 0-26,0 0-31,0-9-11,0 9-3,0 0 1,0 0 1,0 0-1,0 0 2,0 0 2,-2 0 18,1 0 2,-4 0-17,2 0-4,-1 0-1,-1 0 0,4 0-1,-1 0 0,1 0-2,1 0 3,0 0-2,0 0 1,0 0 1,0 0 3,0 0-3,0 0 0,0 0-7,0 0-23,0 0-61,0 0-96</inkml:trace>
  <inkml:trace contextRef="#ctx0" brushRef="#br0" timeOffset="408620.3986">16045 4320 13,'0'0'123,"0"0"-89,0 0 39,0 0 1,0 0-34,0 0-20,-82 44 3,70-19 12,2 3-25,0 0-2,4 4-8,4-4-7,2-2 4,0-5 2,0-3 1,6-4-5,6-2 5,3-3 4,6-1 0,2-5 0,5-3 3,3 0 3,0 0-6,-1-2 0,-3-9-4,-5 1-2,-3-4-2,-5-1-4,-5 0 8,-3-1 1,-6-2 4,0-2-4,0-1-1,-9-3 2,-3 1-2,-1-1 1,-1 3 2,2 2-3,0 3-28,2 6-34,1 4 3,-1 4 20,1 2-33,1 0-44</inkml:trace>
  <inkml:trace contextRef="#ctx0" brushRef="#br0" timeOffset="409276.3533">16373 4269 67,'0'0'88,"0"0"-54,0 0 24,0 0-16,0 0-42,0 0 10,0 44-9,0-14 59,0 5-17,-1 1-29,-3-3 1,1-1-13,0-4 4,1-2-4,-1-2-1,2-3 1,-1-4-1,2-1 0,0-3-1,0-2-5,0-5 5,0-2-45,0-4-43,0 0-45,0 0-43</inkml:trace>
  <inkml:trace contextRef="#ctx0" brushRef="#br0" timeOffset="409556.3496">16372 4254 142,'0'0'42,"0"0"-42,0 0-5,0 0 4,82-60 1,-66 60 2,0 0-2,-3 0 2,-4 15 0,2 5 20,-3 2 3,-3 2-13,-2-1-12,-3-1 1,0 0-1,0-4 0,-8-2 7,-5 0-6,-5-2 11,-3 3-12,0-4-58,0-2-85</inkml:trace>
  <inkml:trace contextRef="#ctx0" brushRef="#br0" timeOffset="410220.2959">16784 4257 199,'0'0'83,"0"0"-63,0 0-10,0 0-8,0 0 41,0 0 15,-19 98-18,13-62-6,0 2-11,-1-4-9,4-5-4,-1-3-8,0-8 0,2 0-2,1-5-1,-1-4-2,2-1-15,0-5-41,0-2-75,0-1-65</inkml:trace>
  <inkml:trace contextRef="#ctx0" brushRef="#br0" timeOffset="410468.2803">16821 4226 3,'0'0'268,"0"0"-241,0 0-18,0 0 1,84-28-7,-54 25 1,-5 2-4,-4 1 0,-3 0 0,-3 0 0,0 0-1,-5 3-3,0 6-2,-5 3-71,-4-1-72</inkml:trace>
  <inkml:trace contextRef="#ctx0" brushRef="#br0" timeOffset="410716.2667">16805 4392 20,'0'0'160,"0"0"-132,0 0 5,0 0 8,0 0 9,0 0-4,51 18-22,-20-18-17,-1 0 0,-2 0-7,-6 0-10,-8 2-82,-8 4-119</inkml:trace>
  <inkml:trace contextRef="#ctx0" brushRef="#br0" timeOffset="410940.2501">16751 4627 64,'0'0'73,"0"0"-13,0 0-16,0 0-5,105 11 2,-72-11-31,3 0-5,-3-1-5,0-5-21,-2-4-97</inkml:trace>
  <inkml:trace contextRef="#ctx0" brushRef="#br0" timeOffset="411444.7632">17297 4185 263,'0'0'70,"0"0"-70,0 0-9,0 0 9,0 0 35,0 104-10,0-64 6,0 1-19,1-1 2,1-3-5,-1-5-4,1-7-2,-2-4-3,0-7 0,2-4-9,-2-5-36,1-4-20,1-1-66,2 0-52</inkml:trace>
  <inkml:trace contextRef="#ctx0" brushRef="#br0" timeOffset="411876.7345">17330 4247 118,'0'0'29,"0"0"-22,0 0 42,0 0-2,43-85 12,-25 75-16,2 2-30,2 2-12,-1 3-1,-2 3 3,1 0-3,-4 9 0,-4 6-3,-5 3-4,-5 3 5,-2 5 2,-11 0 5,-15 0 3,-7-1-2,0-4 2,5-6-8,7-3-3,7-5-2,8-3 3,5-3 0,1 1-5,0 1-15,0 2 10,12 3 2,7 1 10,4 3 0,3 0 3,0 2-2,-1 1 1,-1-2 1,-5-1-3,-2 2 0,-1-4 0,-1 4-5,-1-2-35,0-2 4,0 1 29,-1-4-13,1 0-95,-4-1 56</inkml:trace>
  <inkml:trace contextRef="#ctx0" brushRef="#br0" timeOffset="412466.5683">17870 4230 238,'0'0'183,"0"0"-180,0 0-3,0 0 0,-20 78 3,9-44-2,0-2 13,2-3-4,-1-1-2,-1-6-3,4-4-2,-2-3-1,3-4 1,2-3-2,1-2 0,1-2-1,2-4 0,0 0-3,0 0-6,0 0-4,0 0 11,0-10-11,5-9-1,4-5 7,2-2 6,1-5 1,5-6 0,-1 3 4,2-5 0,0 4 23,0 4-16,-3 3-2,0 9-1,-6 4 11,-3 7 14,-5 5 2,-1 3-8,0 0-23,3 0-4,3 9-14,0 11 3,0 7 11,-1 3 6,-4 3-5,1-1 4,-1 1-3,-1-3-2,2 0 2,2-3-1,-3-3 0,2-4 0,-1-4-1,-1-3 0,1-2-21,-2-3-52,0-2 21,0-5-154</inkml:trace>
  <inkml:trace contextRef="#ctx0" brushRef="#br0" timeOffset="412706.5506">17836 4385 51,'0'0'18,"0"0"74,0 0-40,0 0-11,0 0-9,0 0-16,91 0-11,-75 0-5,-1 0-5,1-4-117</inkml:trace>
  <inkml:trace contextRef="#ctx0" brushRef="#br0" timeOffset="413210.5163">18164 4155 106,'0'0'32,"0"0"-21,0 0-11,0 0 46,0 0 14,0 0-13,82 12-5,-56-12-9,0 0-12,4 0-5,0 0-13,1 0-1,-4-2-2,-2-2-31,-6-1-58,-5 0-61</inkml:trace>
  <inkml:trace contextRef="#ctx0" brushRef="#br0" timeOffset="413466.5009">18347 4190 4,'0'0'77,"0"0"12,0 0-33,-6 88-25,4-60-15,2-3-6,0 2-1,0-4-5,0-1 0,0-1-2,0-3 3,0-2 0,0-5-5,0-1-92,0-6-128</inkml:trace>
  <inkml:trace contextRef="#ctx0" brushRef="#br0" timeOffset="414106.4595">18698 4144 207,'0'0'112,"0"0"-14,0 0-47,0 0-41,0 0-10,0 0-3,-76 44 3,60-16 0,-1 3 4,4-2-1,4 5-3,4-6 1,4-2-2,1-3 1,0-5-2,13-5 2,10-1-1,-1-7 1,2-4 7,1-1-2,4 0 23,2-12-15,2-4-6,0-3-2,-8 1-2,-4 2-1,-9-1 3,-6 1 1,-6 1 2,0 0-1,0-2-3,-8 0-4,-5-1 0,-4 2-11,5 1-37,2 3-42,6 2-63</inkml:trace>
  <inkml:trace contextRef="#ctx0" brushRef="#br0" timeOffset="414522.4334">19142 4134 274,'0'0'40,"0"0"-40,0 0-2,0 0 2,0 0 31,-11 90 5,3-59-2,1 1-14,-2 1-10,3 0 5,1-2-10,-1-1-1,2-3-1,-1-6 0,0-3-2,3-3 3,-1-2-4,0 0 1,2-5 0,-1-1 1,2-4-2,0-2-23,0 1-62,0-2-33,0 0-3,0-6 11</inkml:trace>
  <inkml:trace contextRef="#ctx0" brushRef="#br0" timeOffset="415034.4042">19178 4132 170,'0'0'138,"0"0"-61,0 0-59,0 0-18,0 0 0,0 0-1,78-40 1,-63 40 0,-2 0 0,1 0-6,-8 7 2,-2 8-3,-4 5 4,0 1 6,0 3 2,-10 2-4,-7-4 6,2-1-3,-5-3-3,-1-1-2,4-5-12,1-3 5,7-5-1,4-4 9,2 0 3,2 0 5,-1 0-2,2 0 9,0 0 26,0 0-41,0 3-15,0 10 1,11 5 14,1 1 0,4 4 0,1 1 0,2-1 1,0 0-1,-4-3 0,2-5-1,-5-2 1,-2 1 1,0-4-1,0 1 2,-4-4-1,3 1-1,-4 0 0,1-4 1,-1 1 0,-1-2-1,0-1-44,-4-2-90,0 0-110</inkml:trace>
  <inkml:trace contextRef="#ctx0" brushRef="#br0" timeOffset="415694.6261">19492 4523 358,'0'0'6,"0"0"-6,0 0-57,0 0 55,0 0-1,0 0-80</inkml:trace>
  <inkml:trace contextRef="#ctx0" brushRef="#br0" timeOffset="430437.514">1417 6386 172,'0'0'86,"0"0"-25,0 0 20,0 0 8,0 0-27,0 0-19,0 0-13,-3-2-5,3 2-7,0 0-14,0 0-4,0 0-6,0 5-9,0 16 10,-3 8 5,3 5 0,-3 3 0,0 2 0,0-2-1,-3-4-33,3-2-24,-1-5-58,-4-3-77</inkml:trace>
  <inkml:trace contextRef="#ctx0" brushRef="#br0" timeOffset="431065.4298">1362 6394 211,'0'0'76,"0"0"-38,0 0 7,0 0 1,19-83-7,-7 69-32,4 3-6,1 5-1,5 5-2,2 1-1,3 0-6,1 12-1,-2 4 0,2 5 9,-7 1-1,-3 1 2,-5 0 0,-8-1 0,-2 1 3,-3-2-3,0-3 4,0-3-1,0-4 1,0-2-4,0-5 0,0-2-13,0-2-16,0 0-4,6-6 33,12-14 11,1-4-8,-1-6-3,4 0 2,-1 1 4,-1 4-5,-4 5 2,-4 5 20,-4 6 3,-1 5-14,-6 2-12,5 2-2,5 0-12,5 0 1,2 9 3,0 7 10,0 3 1,-5 5-1,-2 3 1,-8 2 0,-3 2 2,0 1 2,0 0-3,-11-3 1,1 0 2,0-3-5,5-7-38,2-4-35,3-7-94</inkml:trace>
  <inkml:trace contextRef="#ctx0" brushRef="#br0" timeOffset="432744.2653">2105 6523 19,'0'0'61,"0"0"-55,0 0 45,0 0-6,0 0 9,0 0-15,43 45 7,-31-41-3,7-1-7,1-3-9,8 0 2,2 0-2,0-6-17,3-4-3,-5-2-4,-3-1 0,-7-2 4,-1 1-2,-6-2 3,-5 0-5,-4-1-1,-2-1 6,0 3-2,-3 2-5,-10 2-1,-1 4-4,-2 2 1,-1 5 3,-2 0-10,-3 2 2,-1 14 7,-1 7-1,-1 4 2,6 3-3,-1 1 3,7-2-4,4-4 4,6-2 0,3-3-11,0-2 2,4-3 4,14-1 5,2-4 7,5-4-1,3-3-3,1-3 4,2 0 0,2-1-2,0-9 0,-5-1-2,0 1 2,-4 0-4,1-1-1,-2-1 3,-1-3-3,-1 0 0,3-3 0,-6-1 0,4-5 1,-2-4 1,2-3 1,-4-4 0,-6 2 3,-3-2 0,-2 2-2,-5 2 26,-2 0-16,0 3 1,0 4-6,0 3-4,0 5-4,-3 3 1,-3 6 1,3 2-2,0 5-1,3 0-2,-3 0-2,0 16-13,-3 15 7,1 9 10,-2 4 1,4 1-1,3-1-3,0-3 2,0-7-2,10-4 3,1-5 0,5-8-2,-1 0-1,3-6 3,0-6 0,3-3 0,6-2 0,-2 0 3,6-3-3,-1-9 0,-4-3-3,1 0 0,-2 0-13,-3-3-1,-5-2 9,1-2 0,-8-2 3,-3-2 5,-5-1 0,-2-3 5,0-2-4,-2 2 6,-3 4 11,2 5-5,0 9 5,1 6 0,1 5-4,-1 1 5,2 0-19,0 0-2,0 4-17,0 13 8,0 7 11,6 5 0,-1 0 0,-4 3 0,-1 0 0,0-4 1,0-2-1,0-3 0,0-5 0,0-3 0,0-6 0,0-5 0,0-2-1,0-2 1,0 0-2,0 0-4,12-11-9,3-5 2,7-1 7,-8 5-6,2 5 2,-4 2 10,1 4-1,1 1-3,2 0-1,-1 0-4,3 1 8,-1 10-3,-4 1-3,-1-1 6,3 3 0,-6 0 0,0 1 1,-6-2-6,4 1-12,-4-4 2,0 0-4,2-6-21,-1-1-69,4-3-120</inkml:trace>
  <inkml:trace contextRef="#ctx0" brushRef="#br0" timeOffset="433870.5334">3498 6389 20,'0'0'187,"0"0"-130,0 0 0,0 0-36,0 0-21,0 0-4,0 0 4,-43 52 1,40-29 10,0-3-8,3-2-3,0-2-2,0-3 2,3-2 1,3-2 0,6-3-1,-5-1 0,1-5 2,1 0 1,6 0 7,-2-8-1,5-5-9,-3-4-3,0-1-7,-8 0 5,-2 1 5,-5-1 1,0 0 3,0 3 0,-5 2-4,-4 2-2,2 2-2,-2 3-9,3 1 0,0 2-8,6 2-8,0 1-2,0 0 9,0 0 0,0 0 10,12 0 11,6 0 0,-3 0-2,4 0 2,0 0 2,-5 1-1,4 2 14,-5 0 4,2 0 0,0-3-10,1 0 13,-2 0-2,2 0 1,-1 0-9,-4 0-6,4 0-2,-6 0-1,-2 0-1,3 0-1,-5 0 23,1 0-6,0 0-13,-4 0-3,-2 0 2,0 0 9,0 0 13,0 0 9,-11 0-1,-4 4-25,-4 3-4,-1 2-2,4 2-2,-2 1-1,6 2 0,-1 4-3,4 1-3,1 2 5,5-2 0,3-1 2,0-3-4,0-1-2,3-5 1,11 0 0,2-4 5,-1-4 4,3-1-2,0 0 1,0 0-2,1-12 5,-4-3-4,4-4 2,-5-3 3,-1-3-5,-1-2 5,-3-2-1,1 1 13,-5-4-6,1 0 2,0-1-3,-3 1 1,2-1 2,-4 1-10,2 0-5,-3 3 1,1 8-1,-1 8 0,0 7 2,0 6 20,0 0-10,0 7-12,0 25-19,-5 13 19,-9 15 0,5 2 0,-3-2-1,5-6 1,2-9 1,5-10-1,0-8-7,6-6-18,18-6-38,6-10-39,4-5 5</inkml:trace>
  <inkml:trace contextRef="#ctx0" brushRef="#br0" timeOffset="434558.4884">2539 6396 116,'0'0'190,"0"0"-111,0 0-40,0 0-15,0 0-24,0 0-8,34-7 8,0 4 7,5 1-6,8 0 1,3-1 0,4 0-1,4-2-1,0-2 0,-1 1-12,-5 0-92,-9 2-82</inkml:trace>
  <inkml:trace contextRef="#ctx0" brushRef="#br0" timeOffset="435302.4437">4517 6319 242,'0'0'221,"0"0"-164,0 0-43,0 0-14,0 0-16,0 0 10,58 2 6,-17-2 8,5 0-7,6 0 2,2 0-3,-6-8-17,-7 2-84,-11 1-98</inkml:trace>
  <inkml:trace contextRef="#ctx0" brushRef="#br0" timeOffset="435958.4009">5318 5982 139,'0'0'121,"0"0"-85,0 0-21,0 0-11,0 0 1,0 0 49,75 0-14,-39 0-26,7 0-9,6 0 2,8 0 1,4 0 10,0 0-14,-1-1 4,-2-3-7,2-2-1,1 1 0,-3-3-4,-8 2-9,-9 0-13,-8 2-4,-12 2-55,-8 2-12,-10 0-79</inkml:trace>
  <inkml:trace contextRef="#ctx0" brushRef="#br0" timeOffset="436427.6992">5490 6042 150,'0'0'159,"0"0"-116,0 0 2,0 0 25,0 0-38,0 0-32,-3 29-1,3-7 1,0 7 0,0 3 11,0-1-5,0 0 0,0-3-3,0-6-1,0 1-2,5-6 3,-2-1-1,4-2-2,-3-2-40,2-2-32,-1-5-47,1-2 60,4-3-163</inkml:trace>
  <inkml:trace contextRef="#ctx0" brushRef="#br0" timeOffset="436779.683">5779 6036 75,'0'0'170,"0"0"-113,0 0-15,0 0 17,0 0-2,0 0-45,0 35-6,-1-5 11,1 5 2,-2 1-11,2-2-5,0-3-2,0-3 1,0-5-1,0-2-1,0-5 0,0 1 2,0-4-2,0-2-9,0-4-1,2-4-68,2-3-73,2 0-37</inkml:trace>
  <inkml:trace contextRef="#ctx0" brushRef="#br0" timeOffset="437211.6506">5211 6447 49,'0'0'76,"0"0"-39,0 0-2,0 0 0,0 0 52,0 0-24,88 10-12,-46-8-8,4-2-23,6 2-14,4-2-3,5 0-3,7 0 0,1 0 2,-2 0-2,-4 0-4,-10 0-3,-8-4-22,-9 0-11,-9 3-9,-6-1-43,-8 1-78</inkml:trace>
  <inkml:trace contextRef="#ctx0" brushRef="#br0" timeOffset="438954.8271">1168 6993 3,'0'0'20,"0"0"27,0 0 11,0 0-11,91 0-4,-66 0-5,3 0-13,2 0-2,-4 0-1,8 0-17,-3 0-3,5 2-1,3-1 3,3 1 2,10-2-3,8 0 13,13 0-2,7 0-8,7 0-5,-5-9-1,-6 1 0,2 1 0,-4-2 0,1 3 1,-4 0 1,-4 0-2,-4 0 1,1 3-1,-4-2-1,1 3 1,3-3 0,5-3 0,10-2 1,10-4 0,7 0 1,1 0 1,-8 0-2,-8 2 6,0 0 4,-5 3-7,6 0-2,-2-2-2,-2 1 3,1-1 1,-6 1-3,-4 2 0,-4 3 0,-8 0-1,-3 3-1,-7 0 1,0 2 2,0 0 1,3-1-2,2 1 5,5-3 0,1 0 6,1 0-5,1-1-5,4-1-1,-1 1 0,-5 1 0,2 0-1,-6 1 2,-1-1-1,-1 0-1,-2 1 2,-4-1-1,-1 1 1,-1 0 1,-2 1-3,-1-2 4,-3 3 2,0 0-2,-4-2-4,2 2 0,3 0 0,1 0 0,3 0 3,2 0-3,0 2 0,2 2-4,-2 0-5,3-1 6,-3 0-12,4 1-2,-3-1 1,3 0 9,2 1 6,1 2-1,0-1 0,-2-1 2,-1 1 1,0-3-1,-1 3 0,-5 0 1,-1-2-2,-8 0 4,-5-2-6,-9-1 4,-9 2-1,-11-2 0,0 0-65,-9 0-55</inkml:trace>
  <inkml:trace contextRef="#ctx0" brushRef="#br0" timeOffset="457478.1801">10630 5984 37,'0'0'97,"0"0"-2,0 0-41,0 0-7,0 0-18,0 0-4,0 0-1,0 0-11,0-8-13,1 8-8,1 14-7,2 5 15,2 5 4,-3 4-4,0 3 5,-2 2-3,1-1 4,-2-1-5,0-1-1,0-1 0,0-2 1,0-3 2,0-1-3,0-4-23,-2-1-65,-4-4-89</inkml:trace>
  <inkml:trace contextRef="#ctx0" brushRef="#br0" timeOffset="458038.1453">10436 5937 113,'0'0'37,"0"0"-23,0 0 6,0 0 10,0 0 20,92-62-2,-56 55-3,3-1-12,5 5-13,0 2-9,0 1-3,-2 0-3,-1 0-3,-1 7 2,-3 11-4,-4 8-6,-2 4 2,-7 3 1,-4 5 2,-6-1 1,-6 1 0,0-3 1,-5-2 7,-3-2 0,0 0-4,0-5 1,-14 0-3,-11 0 6,-11-2-1,-5-2 13,-6-1-20,-2-4-1,4-2 1,3-5 0,2-3-8,7-4-2,2-3-12,-1 0-7,7 0-26,4-2-2,2-9-45,7 0-86</inkml:trace>
  <inkml:trace contextRef="#ctx0" brushRef="#br0" timeOffset="459758.0355">11161 6206 101,'0'0'138,"0"0"-47,0 0-47,0 0-44,0 0-12,0 0-12,6 12 24,7 1 2,5-3 13,2-1-7,3-1-3,3-3 6,0-2-9,1-1 12,-1-2-5,-4 0-7,-1 0 5,-6 0-7,-2-2 2,-5-5 2,-4-2 5,-2-2 8,-2-1-15,0 1 0,-6-3 3,-6 2 0,-1 1 1,-3 4-1,0 3 19,0 4-24,-4 0-2,1 0-1,2 13 2,1 6-4,1 5-2,2-1 5,4-2-3,4 0 3,5-3-6,0-1 4,6-1-8,14-2 10,5-2 2,1-5 2,5-2 0,0-5-1,3 0 0,-1 0-1,0-7-4,-3-6-2,-6-2-3,1 0 8,-7-2 1,-3-2 3,1-2-1,-4 0 1,0-3 1,-3 0-4,-3-1 9,-1-6 11,-2 0-1,0-2-5,-2-4 1,2 3-5,-2 2-2,1 3 5,-2 4 0,1 1 0,-1 1-11,2 5 6,-1 5 1,1 2-4,-2 7 14,0 1-1,0 3-4,0 0-14,0 0-6,0 3-5,0 18-4,0 10 13,0 10 2,0 5 0,0 3 1,0 0-1,-2-2 0,2-3 1,0-5-2,0-4 1,8-7-1,3-2 0,6-5 1,-3-2-2,7-4 0,-2-3 2,-4-3 0,6-2 0,-6-5 0,4 0-1,0-2 1,-2 0-1,-1 0 1,-2-2-6,-5-10 6,1-1-1,1-5 2,-4-5 0,3-1 0,-5 0-1,-2 3 1,-3 4 3,0 5 1,0 3 3,0 4 9,-5 1-10,1 3 1,-3 1-8,2 0-8,-1 5 8,2 8-10,2 5 0,2-2-5,0 2 9,8-2 1,6-3 0,3-4 3,5-3-1,2-4 2,-1-2-1,4 0 1,-5 0-4,-1-6 4,-3-5-6,-4-1-6,-1-2 7,-4-1 6,-2 1 5,-6-3-4,-1 0-1,0 1 0,0 0-1,-4 3 1,-3 4 1,1 0 1,1 5-1,5 2-1,0 0 0,0 2-1,0 0-9,0 0-9,12 0 3,7 0 16,4 7 0,3 0 0,-1 2 0,0 5 0,-4 1-1,-6 3-2,-2 1 2,-4 2-2,0 0 3,-3-4 1,-3-2-1,1-1 2,-1-2-2,2-3 0,1-2-3,0-1 3,4-4-1,-2-2-19,2 0-45,2-2-101</inkml:trace>
  <inkml:trace contextRef="#ctx0" brushRef="#br0" timeOffset="460153.6885">11523 6006 243,'0'0'129,"0"0"-126,0 0 3,0 0 21,106 18-14,-72-16-7,5-1 0,9-1 1,4 0-5,8 0-2,-2 0-2,-1 0-76,-12 0-61,-7-3-9</inkml:trace>
  <inkml:trace contextRef="#ctx0" brushRef="#br0" timeOffset="462137.6352">12598 6126 60,'0'0'197,"0"0"-149,0 0-23,0 0-11,0 0 5,0 0-11,0 0-5,43-5-3,-36 23 0,-2 4 1,-1 5 9,-4 1 5,0-2 1,0 0-10,0-5-4,0-3 2,0-4-2,0-5 1,-3-5-3,2-1 0,1-3 0,0 0 8,0 0 11,0 0 30,0-12-11,1-6-38,8-5 0,7-3 0,1 0 2,1 2 0,0 4-2,1 5 0,-1 6 0,2 5-3,-4 4 0,-1 0-3,0 6-4,-3 10 5,-3 2 2,-2 3 0,-4-1 1,-3-1 0,0 0 1,0-4 0,0-3 1,0-5 0,0-4 0,-2-1-3,1-2 3,1 0 16,0 0 6,0-6-11,0-11-11,1-2 0,13-5-5,4 3-1,-3 4 5,1 5-3,-5 1 3,-1 5 1,5 2-1,-3 2-5,3 2-3,-3 0 3,0 0-4,0 11 1,-3 1 2,-2 3 6,2-3 0,-3 3 1,3-3 0,3 0 0,3-1 0,6-4 0,1-2 0,1-5 0,2 0 2,-1 0 1,-4 0 0,-1-10-1,-5-1 4,-3-1-2,-1-4-1,-1 1-1,-3-1-2,-3 1 9,-3 1-5,0 5 22,0 3 1,0 5 13,0 1-28,0 0-12,0 0-3,0 6-17,0 12 19,-4 1 0,2-1 1,2-1-3,0-2 0,2-1 0,10-4 3,4-4-3,-1-1 3,6-4 3,-3-1-3,6 0-3,1-9-1,5-6-9,-2-4-6,0 1 7,-4 1 10,-7 5 2,-6 4 1,-4 6 0,-3 0 11,1 2-12,1 0-1,1 0-7,2 2 5,-3 8 2,0 3 0,-4 0 1,-1-3 0,1-1 0,-2 0 0,0-3 0,0-3 1,0-1-1,0-2 0,1 0 3,4 0 0,3-4-1,4-10 9,8-7-11,1-4-2,3 4-22,-1 3 12,-3 3-3,-5 6 13,-5 5-4,0 4 1,-3 0-18,-3 0 4,1 10 5,-4 7 8,1 1 2,-1 0 2,2-3-1,1 0 3,2-2-1,0-2 0,3-4 1,3 0 9,2-4 6,3-3-5,3 0-2,2 0-3,-2 0 0,-2-8-4,-2-1 3,-4-3-3,-2-1 5,-2-5-6,-2-2 0,-5 2 0,-1 3 10,0 2-10,0 8 3,-1 5 24,-8 0-27,-4 0-13,-1 18 10,2 4 1,6 2-1,5 1 0,1-3 3,0-2-1,7-2-3,10-3 3,3-6 1,1-3-1,2-6-53,-3 0-120</inkml:trace>
  <inkml:trace contextRef="#ctx0" brushRef="#br0" timeOffset="462566.8118">13281 5992 349,'0'0'198,"0"0"-158,0 0 7,0 0-9,0 0-26,0 0-12,0 13 0,0-12-41,0 1-80,3-2-328</inkml:trace>
  <inkml:trace contextRef="#ctx0" brushRef="#br0" timeOffset="463636.4872">15231 6092 174,'0'0'126,"0"0"-126,0 0-15,0 0 6,0 0 8,0 0 0,21 41 1,-5-37 20,1-2 5,0-2-12,6 0-9,-2 0 4,1-2-7,-1-6 16,-6 1-4,-3-2-1,-3 0-7,-5-3 20,-1-1-9,-3-3-9,0 1 0,0-1 2,-1-1-9,-8 2 0,-8 2-8,-1 2 8,-7 6-3,-5 5 1,-4 0-2,-1 2 4,4 13 2,6 6-2,6 5-4,6 1-4,7 3 1,6-1 5,0-3-5,8 0 7,16-2 2,2-3 5,9-4 7,1-5 2,0-6-6,-2-1-5,-4-5-5,-2 0-20,-3 0-57,-2 0-55</inkml:trace>
  <inkml:trace contextRef="#ctx0" brushRef="#br0" timeOffset="463892.4725">15710 6170 143,'0'0'336,"0"0"-255,0 0-20,0 0-12,0 0-39,0 0-6,6 7-4,-6-6-25,8-1-73,6 0-308</inkml:trace>
  <inkml:trace contextRef="#ctx0" brushRef="#br0" timeOffset="466495.3204">16152 5917 147,'0'0'90,"0"0"-51,0 0 3,0 0-14,0 0-28,0 0 4,0 36 8,0-10 17,0 0-11,0-1-10,4 1-8,5-3 4,1-4-2,6-1-2,1-1 3,2-5-2,2-2 0,-1-4 3,1-3-3,1-3 1,1 0-2,0 0-8,-2-3-13,-3-7 13,-5-5-7,-4-2-36,-6-2 36,-1-4 6,-2 0 3,0 1 5,0 1 1,0 1 5,-5 3 6,-1 4 2,2 2 4,1 6-5,1 0-5,2 3-1,0 2-6,0 0-7,0 0-9,9 0 6,12 0 10,6 5 3,6 2-3,0-1 0,2 1 0,1-4-5,2 0-6,-2-3 10,1 0 1,-5 0 0,-4 0-5,-1 0 5,-7 0-5,-1-3 3,-8-2 1,-5 2 1,-4 1 2,-2-1 52,0 0 21,-2 2-52,-10 1-22,-3 0 4,-3 0-4,-3 4-1,1 13 0,-2 3 0,2 2 0,5-1 0,1-1 0,7-1-1,1-2 1,4-2-4,2-4-2,0-1 3,0-2 0,5-2 3,7-5 0,3 1 0,0-2-4,1 0-1,1-3-13,3-10-17,-4-2 6,-2-1 17,-3-2 12,-7 3 2,1-2 3,-5 4 10,0 3 19,0 0 22,0 6-6,0 1-24,0 1-16,0 2 5,0 0-15,0 0-12,0 3-3,0 9 11,5 2 0,6-2-2,1 0 6,4 0 0,4-5 1,1 0-3,3-3 0,1-4 2,0 0-1,-4 0-4,2-2 4,-3-13-2,0-4 3,-1-7 1,2-4 0,-3-3 4,-2-3-3,-5 1 3,0-2 0,-6 0 4,0-2 2,-4-1-4,1 1-3,-2 0 9,0 1-6,0 4-6,0 8-1,0 8 2,0 7-1,0 8 5,0 3-6,0 0-2,-8 17-12,-4 14 13,-3 11-1,-4 11 2,4 3 0,-1-4 0,4 1 0,6-3 0,2-6-5,4-4 5,0-4-5,0-6 4,8-4 1,3-5-2,1-6 2,6-5-1,1-7 1,2-3 0,4 0 2,4-4-2,-3-11 0,-3-6 0,-2 0 0,-5-4-2,-2-2 1,-1 1 1,-4-1-4,-3 4-2,0 5 4,-4 6 2,-2 6 5,0 3 4,0 1 3,0 2-12,0 0-9,0 9-5,0 11 13,0 2 0,0-1 1,0 0 0,0-1-1,0-5 0,2-4 0,6-2 1,2-5-6,5-1 6,2-1 0,3-2 2,3 0-2,-2-5 0,1-7-8,-3-4 5,-1-1 2,-3-2 0,-6-1 1,-3 2 2,-3 3 3,-3 4 0,0 5 0,0 2-2,0 2-2,0 2 6,0 0-7,0 2-14,0 14 0,-1 5 14,-1 3-2,2 0 1,0-1-1,0-1 1,6-3-4,11-3 5,-1-4 0,3-2 2,4-6-2,-1-3 1,2-1 4,1 0-4,-2 0 2,-4-5 0,2-9 4,-2-3 0,-2-2-4,-2-4 7,-3-4-8,-2 0-2,-1 0 0,-6 4 0,-3 7-1,0 4 2,0 6-2,-5 4 1,-2 2 0,-2 0-13,-1 0 12,-2 14-2,3 5-1,3 2-2,1 4 2,4-1 2,1-2 0,0-2-1,0-2 2,3-2-1,6 0 0,4-3 2,-1-1 0,3-3 2,3-3-1,0-3-1,0-3 1,0 0-1,0 0 4,6-3-2,4-12-2,2-3-1,1-5-16,-6-2-52,-2-4 52,-5 1 17,-4 3 1,-3 3 0,-3 5 10,-2 2 2,-2 5-3,-3 4 12,1 1 22,-2 4-15,0 1-27,4 0-2,4 0-17,3 4 8,5 8 8,-1 5 1,1 1-1,-4 0 0,0 1 1,-2 1-1,1-2 0,1 0 1,-3-2 2,-2-3-2,-5-1 0,-2-2 0,0 2 0,-18 1 0,-11-3-11,-7-1-41,-3-5-111</inkml:trace>
  <inkml:trace contextRef="#ctx0" brushRef="#br0" timeOffset="467815.2701">19213 5869 179,'0'0'155,"0"0"-104,0 0 18,0 0-43,0 0-19,0 0-5,0 0 0,-60 45 1,51-22-2,0 6-1,3-3 1,2 2 2,2-3-3,2-2-4,0-4 2,6-1 2,9-4 0,-1-4 1,3-3 3,2-7-2,0 0 4,-1 0 4,3-8 0,-2-7-4,-6-5 3,1-1-4,-7-3-3,-4 0 5,-3-1-2,0-1-5,0 3 1,-1 2 0,-7 3 0,1 6 4,1 5-5,0 2 0,3 2 0,0 2-2,3-1 2,0 2 0,0 0-5,0 0-14,0 0-10,0 0 4,7 0 20,7 0 4,-1 2-1,2-2-6,2 0-2,2 0 9,-1-5-1,3-7 2,-2-4 0,1-2 1,0-6 5,-1-1-5,-2 0 0,-2-1 1,-4 0 19,-5 4-10,-3 5 18,-3 6 7,0 4-9,0 4-1,0 2-1,0 1-14,0 0-11,0 4-12,-9 24 0,-3 11 10,0 7 0,1 6 1,-2 5-1,2 1 1,-2 3 1,6-1 1,-1-2 3,2-3-1,3-5 1,0-5 1,-1-6-5,-1-3 0,1-5 1,1-1 1,1-4-2,-1-3 0,0-7 1,0-4-1,2-6 0,1-6 0,0 0 1,0 0 12,0-3 13,0-12 5,0-8-30,0 1 0,1-3-2,-1-3 2,0 0-2,0-1-7,0 4 5,0-1-10,0 7-1,0-1 6,8 3 0,12 2-4,9 0-36,7 5 1,4 0-22,2 6-28,0-2-8,-7 0-86</inkml:trace>
  <inkml:trace contextRef="#ctx0" brushRef="#br0" timeOffset="469089.7341">20478 5731 55,'0'0'18,"0"0"-15,0 0 25,0 0 25,0 0 10,0 0-20,57-8-21,-53 4 12,2-1 2,-1 1-3,1-4-19,1 1-10,-3-6 4,1 2 1,-2-7-5,-3-2 4,0 0 4,0-1 0,0 0-6,0 0 7,-8 0-12,-6 1-1,-1 4-1,-3 3-2,0 0 2,-2 4-4,1 4 4,1 4-1,-1 1 3,1 0-1,-3 12 18,2 15-16,1 9-1,1 13 5,8 2-5,5 2 5,4-1 5,0-5 4,0-4 2,10-7-8,5-2-8,0-7-1,1-4 2,-2-2 0,-2-7-4,0-3 2,0-4-10,-1-3-51,3-1-37,-3-3-73</inkml:trace>
  <inkml:trace contextRef="#ctx0" brushRef="#br0" timeOffset="470153.6605">20539 5660 19,'0'0'70,"0"0"-25,0 0 2,0 0-11,0 0-12,0 0-13,-3 0-2,0 0 5,0 0 24,-4 3 2,-1 0 3,1 2-19,-1 2-14,-3-1-4,0 2-6,-1-1 1,-1-1-1,2 0 0,1 0-1,-1 0 0,4-1-18,-2-1-41,-1 1-61,2-4-91</inkml:trace>
  <inkml:trace contextRef="#ctx0" brushRef="#br0" timeOffset="476999.29">22046 5674 139,'0'0'61,"0"0"-37,0 0 2,0 0-7,0 0 7,0 0 3,0 0-10,-58-18-12,46 18 0,-5 0 0,-5 0-3,-1 8-1,-3 8-3,2 2-1,5 3 0,4 0-5,3 0-2,6-3-4,4 0 7,2-1 4,0-4-2,0-1 2,12-3-2,2-1 3,3-7 1,3-1 7,2 0 9,2 0 1,3-10-14,-4-4-1,-3-1-1,-5-2 0,-4 2 2,-7 2 4,1-1 3,-4 6 2,-1 1 25,0 5-4,0 2 2,0 0-30,0 0-6,0 0-11,0 7-11,0 5 22,0 1-3,0-1-2,0 0 2,8-1 3,6-4-8,7-2-1,3-4 2,6-1-2,-1 0-1,-3-4-4,0-6-1,-4-3 9,-5 0 1,-1 1 5,-4 0 2,-3 1-2,0 4 10,-5 1 13,-1 3 3,-1 1 7,-1 2-16,1 0-17,2 0-16,4 9 9,2 6 7,-1-1 2,-1-1 0,-1 1-1,-3-4-1,-1 1-1,-1-4 1,-2-3 0,0-3 0,0-1 0,0 0 2,0 0 8,0 0 7,0 0-4,0 0 1,1 0 12,1 0-6,-1-3-18,1-2 1,-1 0 7,2-1-7,0-1 0,4 0-3,1-4 0,6-2-3,5 1-7,8-4-26,4 2 8,0 2-2,-2 1 3,-8 5 23,-6 3 2,-5 2 2,-5 1-1,-2 0-3,1 4-15,-4 13 9,0 2 10,1 7-1,-1-1 1,5 0 2,-1-1-2,4-6-1,4-3 0,-2 0 1,-1-3 0,3-3-19,0-2-40,0-5-75</inkml:trace>
  <inkml:trace contextRef="#ctx0" brushRef="#br0" timeOffset="477535.2583">22986 5759 236,'0'0'63,"0"0"-58,0 0 9,0 0 0,0 0-4,0 0-3,-87 42 19,72-19 0,3 0-6,2-2-20,6-3-2,4 0-1,0-2 2,1-1-1,15-4-4,4-4-12,2 0-12,4-6 7,-1-1 15,-1 0 6,-5-15 2,1-7 0,-7-3 1,2-5 15,-4-3 7,-2-5 11,1-4-1,-3-1 25,-1-3-43,2 1 21,-1 0 3,-4 5-23,0 7-6,-3 7 15,0 10-6,0 6 4,0 7-4,0 3-15,0 0-4,-6 15-16,-1 22 0,-2 13 16,1 6 0,2 1-2,5-4 2,1-8 0,0-6-6,3-5-15,12-7-41,10-8-65,6-5-13</inkml:trace>
  <inkml:trace contextRef="#ctx0" brushRef="#br0" timeOffset="478949.5416">24338 5645 20,'0'0'246,"0"0"-195,0 0 4,0 0-20,0 0-18,0 0-7,-80-17-2,64 31 2,1 5-8,0 2 13,2 3-12,1 1-3,6-4-5,3 1 5,3-2-6,0 0 4,0-4 1,16-1-2,2-3 3,6-3 6,6-6 5,4-3 4,4 0-6,3 0 0,-2-1-7,-1-10 4,-7-1-1,-6-6-1,-1-3 12,-3-5-2,1-3-13,2-6 5,-2-6-3,-2-1-2,-2-5 5,-3 1-6,-2 2 3,-7 6 1,-3 5 15,-3 8-1,0 3-6,0 9-2,0 4-4,0 6 12,0 3 4,0 0-22,0 0-4,-3 21-23,-9 14 26,-4 13 1,-2 7 0,4 4 1,5-2-1,1-7 0,3-6 0,5-8-2,0-8 0,0-3-1,0-9 3,0-7 0,0-3 1,0-4-1,0-2 2,0 0 3,2 0 3,6-14-8,3-7-6,1-5-11,4-1 8,-1 0-2,2 1 9,-4 7 2,0 1 0,0 8-1,0 0-1,0 10-1,4 0-5,-2 2 1,1 17 1,1 1 5,-3 1 0,-2-1-2,-1-2 3,-1-5 0,-2-2 0,1-1 0,4-2 0,1-2 0,6-5 3,9-1-6,5 0-6,2 0-38,0-9-10,-6-7 17,-8 1 7,-9-6 5,-7 0 16,-6 0 12,0 0 0,0 3 4,-1 4 24,-7 5 39,1 3-16,-1 4-15,1 2-20,-2 0-16,-2 0-3,-3 17-1,-1 5 2,0 7 0,6-2-6,6-2 7,3 0-1,0-6-2,0-4 3,7-2-1,10-5 4,1-1-2,7-4 0,2-3-15,4 0-55,-3 0-63,-1 0-141</inkml:trace>
  <inkml:trace contextRef="#ctx0" brushRef="#br0" timeOffset="480061.4733">25637 5595 299,'0'0'24,"0"0"-20,0 0 9,0 0 31,0 0-12,0 0 0,-84-12-21,65 33-2,1 3 10,-1 2-19,4 1 9,5-3-9,5 0-8,5-2 0,0-4 8,0-2 1,8-3-1,8 0 2,0-6 3,7-6 0,2-1-5,5 0 1,4-5-1,8-12 0,1-8-6,1-6-14,-6-5-12,-3-3 20,-5-5 1,-7 2 11,-5-1 0,-4 0 1,-3 6 9,-3 2 6,-4 6 16,0 8 16,-4 5-7,0 7-15,0 4-10,0 2-9,0 3-2,0 0-5,0 8-9,0 19-12,0 12 18,-7 11 3,-2 2 0,-1 1 1,3-4-1,4-7 0,0-8 0,3-3-2,0-6 0,0-7 2,0-5 1,0-5 0,0-5-1,0-3 0,0 0 1,0 0 0,4 0-1,4-11 0,1-4-10,-1 1-2,0-5 2,0 4 10,-1 0 0,5-2-2,-2 4 0,5 0-3,-1 3 5,2 3-3,-2 3-1,-4 1-2,-1-1 3,-3 4-5,-5 0-21,-1 0-31,0 0-24,0 0-22,-7 0 66,-11 4 11,1 1 16,1 0 7,6 3 6,4 0 15,3 3 4,3 2 1,0 3-5,12-1 12,16 1-7,9-1 17,4-1-29,3-2-3,-6-3-3,-7 0 2,-9-2-4,-8-1-3,-8-1-76,-5 0-87</inkml:trace>
  <inkml:trace contextRef="#ctx0" brushRef="#br0" timeOffset="481610.592">27253 5189 163,'0'0'137,"0"0"-68,0 0-11,0 0-13,0 0-21,0 0-18,-9-8-6,7 26-24,-2 10 24,1 3 1,2 4 1,1 4-2,0 1 2,0 4-2,0 2 0,0 0 2,-3-3-2,1-2 0,2-5 0,0-5 0,0-8-2,0-4 1,0-6 1,0-5 0,0-2-1,0-3 1,0-2 1,0-1 3,0 0 13,3 0 60,0-12-30,3-6-46,-3-3-1,0-3 2,-2-5-2,-1-2 0,0-1 0,0 0 4,0 7-3,-1 4-1,-8 6 0,-1 5-1,-6 5-5,-1 5 5,-4 0-3,1 16 2,0 13-2,0 4-3,5 6 0,3-4 7,0-2-2,3-4 2,2-5-6,-3-3-21,5-3-10,-1-5-20,4-1-28,2-6-55,0-2-97</inkml:trace>
  <inkml:trace contextRef="#ctx0" brushRef="#br0" timeOffset="482170.4318">27432 5816 130,'0'0'141,"0"0"-113,0 0 24,0 0 4,0 0-26,0 0-22,15-10 7,-7 2-8,-1-2-4,2-4-1,-2 2-1,-1 1-1,1 1 0,-4 4 3,-3 3 4,0 3 39,0 0-29,0 0-17,0 6-27,0 12 20,-7 2 7,0-2 0,-1-1 0,5-1-1,2 1 1,1-4 0,0 2-16,1-4-58,13-5-111</inkml:trace>
  <inkml:trace contextRef="#ctx0" brushRef="#br0" timeOffset="482373.6606">27605 5594 359,'0'0'154,"0"0"-132,0 0-19,0 0-3,0 0-25,0 0-69,-3-5-106</inkml:trace>
  <inkml:trace contextRef="#ctx0" brushRef="#br0" timeOffset="483437.5954">27909 5294 112,'0'0'50,"0"0"-42,0 0-10,0 0 4,0 0 3,0 0 13,56 24 25,-36-13 7,3 2-9,1 1-22,4 0-8,2 2-8,4-1 1,5 2 1,0-1-5,-3-4 0,-8 0 0,-6-3 1,-7-3-1,-6 1 0,-4-3-1,-1-3 0,-4 2 1,0-3-3,0 0 3,0 2-3,0-1 1,-4 6 2,-11 1 11,-8 0 28,-5 4-16,-6 0-11,-4 1-4,-2 1-7,-2 1 4,5-1-4,6-1-1,7 4-2,7-2-4,6 2-23,5-1-45,4-4-55,2-1-55</inkml:trace>
  <inkml:trace contextRef="#ctx0" brushRef="#br0" timeOffset="483829.5705">28236 5758 233,'0'0'41,"0"0"6,0 0 34,0 0-11,0 0-33,0 0-37,-19 7-2,-11 7 2,-6 1 4,0 0 5,3-2-7,7 1 0,5 0-2,3 1-59,0-5-18,3 2-9,0-4-21,3-6-71</inkml:trace>
  <inkml:trace contextRef="#ctx0" brushRef="#br0" timeOffset="484629.5169">27608 5499 10,'0'0'93,"0"0"-65,0 0 19,0 0 1,0 0-29,0 0-14,-12 0-5,12 0 0,0 0-12,0 0-1,0 3 10,0 1 3,0 1 3,9-1-2,4 0 3,1-1 3,1-2 12,-5-1 2,-4 2-11,-3-2-4,-3 0-4,0 0 3,0 0-1,0 0-1,-3 1-3,-9 2 18,-4-2-13,2 2-4,0 1 0,0-1-1,3 0 1,-2 1-1,4 0 0,3 3-3,3-3 0,3 1-5,0-3-11,0 2 11,0-1 3,3 0 5,8 0 5,1-3 1,3 0-6,-3 0-6,-2 0-69,-1 0-45</inkml:trace>
  <inkml:trace contextRef="#ctx0" brushRef="#br0" timeOffset="485645.4562">28755 5307 124,'0'0'35,"0"0"7,0 0 0,0 0 4,0 0-14,0 0-11,-61-11-10,46 13-11,0 15-1,-6 9 1,-2 7 3,0 7 4,1 4 3,5 0-10,8-3 2,8-5-2,1-5-4,0-3 3,10-9 2,8-2 3,4-7 3,3-5-3,5-5 2,2 0-5,4 0 3,-2-11-4,-3-6 1,-1-5 0,-7-4 4,-4-5 2,-7-4 10,-5-1 30,-7-2-20,0 5-6,0 5-8,-10 1-9,-2 4-4,-1 3-10,-5 4-96,0 4-164</inkml:trace>
  <inkml:trace contextRef="#ctx0" brushRef="#br0" timeOffset="662331.4475">7601 7599 48,'0'0'189,"0"0"-120,0 0 0,0 0-12,0 0-11,0 0-16,0 0-25,-6 4-5,6 1 0,1-1 2,4 1-1,4-4-1,-1 2 0,2-3 3,3 0-1,7 0 6,-1-6-8,2-9-24,1 0-3,-2-3 9,-4-1 16,-2 2-6,-4-1 4,-7 3 4,0 0 1,-3 4 1,0 5 1,0 5 6,0 1-7,-3 0-2,-3 12 0,-3 12 2,2 6 1,2 6-1,2-1-2,2-1 5,1-5-5,0-4 0,3-4-2,6-4 1,4-3-23,-1-6-27,2-4-25,0-4-44,-3 0-81</inkml:trace>
  <inkml:trace contextRef="#ctx0" brushRef="#br0" timeOffset="662583.4581">7814 7287 388,'0'0'92,"0"0"-37,0 0-8,0 0-22,0 0-25,0 0-3,-6 0-19,6 0-85,0 6-68,2 9 23</inkml:trace>
  <inkml:trace contextRef="#ctx0" brushRef="#br0" timeOffset="663087.4301">8050 7666 68,'0'0'61,"0"0"-20,0 0-4,0 0-3,0 0 6,91 23-6,-59-27-15,-1-10-9,2 0-7,-5 0 3,-4-3-4,-5-3 6,-4-2 0,-3-3-5,-6 1-2,-6-1-1,0 1 0,-5 3-5,-9 3 5,-6 4 4,2 5 1,-1 4 14,1 4 26,-1 1-40,-1 0-5,4 17-1,-2 6-5,6 7 6,6-1 4,3 3 3,3-2 2,0 0 13,14-3-12,11-2 15,5-7-15,1-4 1,5-3-6,0-5-3,2-3-2,-2-3-1,-3 0-8,-5 0-65,-11-7-99</inkml:trace>
  <inkml:trace contextRef="#ctx0" brushRef="#br0" timeOffset="663359.4094">7943 7855 199,'0'0'165,"0"0"-142,0 0 12,0 0 62,0 0-27,0 0-36,-3 1-22,3-1-12,0 0-8,3 0-74,13-4-103,5-7-152</inkml:trace>
  <inkml:trace contextRef="#ctx0" brushRef="#br0" timeOffset="663591.3968">8463 7796 331,'0'0'82,"0"0"-78,0 0-4,0 0 12,0 0-7,0 0 1,30 3-6,-25 0-3,-2 1-27,0 1-98,-3 0-129</inkml:trace>
  <inkml:trace contextRef="#ctx0" brushRef="#br0" timeOffset="666247.3898">11446 7412 23,'0'0'81,"0"0"-40,0 0 22,0 0-21,0 0 0,82-9 16,-69-1-30,-1-6 10,-3-2 14,1-3-19,0-3-5,-1-2-11,-2-2-9,-4-1 1,-2 2 5,-1 5-10,0 1-2,-4 1 1,-9 4 1,-1 2-2,-2 4 1,-1 3-3,-2 4 0,-2 3 4,1 0-3,0 14 1,-1 11 0,4 12-2,3 9 9,5 5 1,4 5 3,5 0-1,0-5 5,5-6-5,12-7-7,6-5 0,2-4-4,-1-6-1,4 0 5,-5-3-5,-7-2-6,-3 0-6,-2-5-29,-5-2-54,2-2-18,0-8-151</inkml:trace>
  <inkml:trace contextRef="#ctx0" brushRef="#br0" timeOffset="666584.1068">11853 7412 296,'0'0'0,"0"0"0,0 0 32,0 0 24,0 0-7,94 38-3,-63-34-20,-2-1-17,-4 0-4,-2 0-5,-3 0-14,-3-1-85,-2-2-83</inkml:trace>
  <inkml:trace contextRef="#ctx0" brushRef="#br0" timeOffset="667336.5333">12675 7079 204,'0'0'117,"0"0"-80,0 0 0,0 0 14,0 0-8,0 0-43,15 23 4,-4 15 15,3 11 18,-3 4-13,2 4-12,-1-6-3,3-4-2,-3-7-6,0-3-1,-2-9 2,-2-3 0,-4-7-2,1-8 0,-4-2 3,1-5-3,-2-3-2,0 0 2,0 0 13,0-15-4,0-5-9,0-4 2,-2 0-1,-7 4 2,-7-1-2,-4 6-1,-5 6-13,-2 5 12,-1 4 1,0 0 2,1 21-2,6 9-3,3 4 0,6 5-1,2-1 4,5-3-1,4-5-18,1-6-33,0-3-76,0-4 10,11-7-21,3-5 0</inkml:trace>
  <inkml:trace contextRef="#ctx0" brushRef="#br0" timeOffset="667728.4238">13112 7109 269,'0'0'133,"0"0"-120,0 0-13,0 0 0,0 0 0,0 0 7,87-1 8,-50 0 2,-3-1-9,-1 1-8,-6-1-1,-7 2 1,-4 0-51,-10 0-114,-6 0-80</inkml:trace>
  <inkml:trace contextRef="#ctx0" brushRef="#br0" timeOffset="667968.4132">13254 7120 162,'0'0'43,"0"0"-12,0 0 57,-21 83-15,12-45-11,3 1-12,2 1-14,1-2-11,0-5-12,3 0-9,0-4-3,0-1 1,0 0 0,0-6-2,0-1-2,-5-4-12,1-2-34,-5-5-47,4-4-34,1-3 4,1-1 33,-3-2 30</inkml:trace>
  <inkml:trace contextRef="#ctx0" brushRef="#br0" timeOffset="668152.4033">13137 7605 57,'0'0'124,"0"0"26,0 0-27,0 0-53,0 0-32,0 0-38,13 0 4,13 1 3,9-1 14,4 0-9,4 0-5,-3 0-4,-3 0-1,-7 0-2,-6 0-9,-7 0-48,-7 0-42,-6 0-81,-4 0-82</inkml:trace>
  <inkml:trace contextRef="#ctx0" brushRef="#br0" timeOffset="670532.4882">10327 7486 34,'0'0'140,"0"0"-51,0 0-34,0 0-28,0 0 5,0 0-20,0 0 1,-70-3 13,52 3-4,3 0 2,-6 5-10,0 6-2,-3 3-11,2 1 1,0 2-2,5 1 0,2 1-1,5 2-6,1 2 3,4-1 1,5 1-2,0-4 3,0-1 2,9-1 2,3-5 0,1-3 0,0-1 0,3-5-2,-1-2 0,6-1 0,1 0 0,2-8 9,1-6-9,1-6 2,-7-3 0,-2-1 2,-3-4 2,-5-2-2,0-4 0,-1 0 1,1-2-4,-3-3 1,0 0-1,-3-2 5,-2 0 0,-1-1 5,0 4 4,0 4-10,0 5 19,0 10-3,-4 3 6,-1 9-15,2 6 7,3 1 2,-1 0-21,1 0-11,0 6-3,0 19 8,0 11 4,0 10 4,0 3-1,0 4 0,0-2 1,0-3 0,0-6-1,0-3-1,3-4-3,7-5 1,6-4 2,1-7 0,4-3 0,3-8-1,1-3-5,5-5 5,3 0-1,-1-10 0,1-7-4,-4-3 0,-8 1 5,-7 2 1,-6 2 0,-8-1 1,0 1 2,-3 0 1,-8-1-1,-5 3-3,3 2 2,-2 6 3,4 1 0,2 4-3,-1 0-2,-2 20-5,3 7 1,-1 5 4,7-1-5,3 0 0,0-6 5,0-4 0,10-3 1,2-4-1,3-4-1,0-4-1,0-4 1,6-2 1,1 0 3,5-12 0,-3-8 6,1-4-6,-1-5 0,-3-2 3,-3-4-4,-2-2 1,-2-1-3,-5 2 0,-1-4 5,-5 0-2,2-2-2,-2-2 0,2 3-1,-4 2 3,1 5 0,-2 5 5,0 7-1,0 5 2,0 5 1,0 6 2,0 3-2,0 3-10,0 0-3,0 19-9,-2 25 7,2 21 5,0 9 10,0-1 3,0-8-2,0-9-9,3-11 0,7-7 2,4-10-4,1-5-4,3-5 2,1-6-3,3-6-19,-1-6-18,5 0-16,-1-8-40,-1-13-139</inkml:trace>
  <inkml:trace contextRef="#ctx0" brushRef="#br0" timeOffset="670812.4673">10691 7403 270,'0'0'67,"0"0"-65,0 0 27,0 0 26,0 0-8,97 0-19,-61 0-24,-2-6-3,-1 2 2,1-3-3,-1 1-1,0-1-56,-5-1-117</inkml:trace>
  <inkml:trace contextRef="#ctx0" brushRef="#br0" timeOffset="671348.4375">11262 6992 200,'0'0'109,"0"0"-39,0 0-34,0 0-2,0 0-22,0 0-6,-58 89 7,45-33 42,1 4-23,1 6-6,1 5-5,7 1-18,0-3-2,1-3 3,2-7 30,0-8-32,0-5-1,8-7-1,4-5-2,1-5-19,3-2-16,6-5-24,6-2 14,3-8 11,4-8-332</inkml:trace>
  <inkml:trace contextRef="#ctx0" brushRef="#br0" timeOffset="672140.3842">13776 6867 197,'0'0'95,"0"0"-38,0 0 16,0 0-13,0 0 7,0 0-49,5 5-18,6 29 0,3 14 2,4 11 11,-3 4-1,6 4-6,-1 0 3,2-2-7,0-3 9,-4-6-3,-6-7-3,-6-2-5,-6-4 3,0-3-3,-12-1-2,-18-3 0,-5-4 4,-6-5-4,2-6-18,2-3-15,5-9-68,9-6-161</inkml:trace>
  <inkml:trace contextRef="#ctx0" brushRef="#br0" timeOffset="672651.6281">14539 7293 308,'0'0'124,"0"0"-107,0 0-17,0 0 1,0 0 21,0 0 25,97 18-20,-60-18-13,0 0-11,-4 0-1,-6 0-2,-9 0-3,-5 3-54,-10 2-93,-3 2-192</inkml:trace>
  <inkml:trace contextRef="#ctx0" brushRef="#br0" timeOffset="672875.6118">14573 7498 147,'0'0'44,"0"0"48,0 0-39,82 9-17,-48-9-6,7 0-16,2-1-14,-3-7-8,-1 0-75,-6-1-91</inkml:trace>
  <inkml:trace contextRef="#ctx0" brushRef="#br0" timeOffset="673291.5848">15223 7063 293,'0'0'79,"0"0"-35,0 0-24,0 0-19,0 0 3,-92 63 10,75-15 22,0 8-9,4 1-1,6-3-10,0-2 6,5-10-16,2-5-6,0-7 0,16-4-3,8-5 3,2-6 1,7-5 0,4-10 0,2 0 8,1-4-7,2-17 6,-4-3-5,-5-2 2,-9-1-3,-7 0 3,-7-3 4,-7-2 22,-3-2-15,0-4-10,-12 2-6,-6-1-5,-3 3-1,-1 6-30,2 8-28,-2 11-48,-2 8-68,-1 1-101</inkml:trace>
  <inkml:trace contextRef="#ctx0" brushRef="#br0" timeOffset="678621.0447">9390 8441 87,'0'0'116,"0"0"-32,0 0-12,0 0-4,0 0-20,0 0-22,0 0-16,-30 0-2,27 0 1,3 0-1,-2 0-6,-1 0 0,2 0-1,1 0 2,-2 0 2,-2 0 6,0 0-8,-2 0-3,-5 0 4,-2 0-6,-1 0 2,-2 0 0,1 0 0,0 0 0,3 3 0,3 0 1,2-1 1,1 1-1,3-1-1,1-1 0,2 2 0,-1-3 1,1 0 1,0 0-2,0 0 0,0 0 2,0 0-1,0 0-1,0 0-10,0 3 1,0 3 2,1 3 7,4 5 4,-2 1 2,0 3-4,4 3 2,-2 3-3,-1 2 0,2 1-1,-1 0 2,2 1-2,-3 1 0,1 4-2,-5 0 2,3 0-4,0-1 2,0-2 2,0-1 0,0-1 2,-3 4-2,0-1 0,0 1-4,0 1 4,0-1-1,0-2 2,0 2 1,0 0-1,0-1-1,0-1 0,0-3-7,0 0-1,2 6 1,3 5 1,-3 5 0,-2-1 6,0 1 3,0-4-3,0 2 0,0 4 7,0-1 7,0-1-13,0-4 2,0-3-3,0-1 6,0-5-6,1 0 1,-1 0 1,0-2-2,0 1 2,0-2-1,0 2-1,0-2 0,0 0-1,0-1 1,0 2 1,0 4-1,0 1 0,-3 3 0,-7 2 0,6-2 1,-1 1-1,0 4 1,4 5-1,-2 0 0,3 3-4,0-5 4,-3 1 0,0-1 4,-1 1-2,-1-1 1,-1 0-2,-1 0 3,-2-1-4,1-1 0,2-3 2,0-3-2,2 0 0,1-4-1,-1-1 1,2 0 0,-2 2 1,-1 1-1,-1 1 0,1-3 3,1-7-3,2-1 0,-3 2-2,2 0 4,-2-1-2,1-2 16,-1-5-15,2-3 1,0-3-2,3-2 0,-3 0 0,3-5-2,0 1 2,0-1 0,0 0 0,0-4 0,0 2 0,0 0-2,0-2-3,0 3 5,0-3-1,0 2-4,0-1 4,3 2 1,2-1 0,1 0-1,1 0 0,5 0-3,0-1 4,7-1 5,1 1 0,8-2 3,8 0-6,9 0-2,3-8 0,-1-4-50,-8 1-101,-12 3-94</inkml:trace>
  <inkml:trace contextRef="#ctx0" brushRef="#br0" timeOffset="679886.0998">10103 8630 25,'0'0'156,"0"0"-87,0 0-6,0 0 0,0 0-4,0 0-13,-22-59-7,13 50 1,0 1-7,-3 3-16,0 1-13,-2 3-8,-5 1 2,3 0 2,-2 0 0,0 12 1,1 3-1,6 5-2,5 4-3,1 3 4,5 3-5,0 2 5,12 0 2,7 2-3,8-2 2,0-4 0,4 1 0,1-4 0,-6 0-4,-1 2-3,-6-2-1,-3 0 3,-4-2 1,-4 1-2,-7-4 3,-1-2-2,0-3-4,-10-2 3,-11-2 6,-7-4 5,-2-1 16,0-4-3,4-2 13,1 0-13,1 0-1,2-9-8,2-2-9,1 1-4,10-1 3,2-1-45,5 3-49,2-3-32,0 0-100</inkml:trace>
  <inkml:trace contextRef="#ctx0" brushRef="#br0" timeOffset="680790.0383">10299 8931 82,'0'0'3,"0"0"3,0 0 41,0 0 20,0 0 3,0 0-39,22 19-6,-7-19-10,3 0 4,4 0 17,3 0-18,-2-9-11,1-5 2,-5 0-4,2-3-2,-9 1 1,-3-1-2,-6 3 4,-3 4-2,0 4 17,0 1 14,-3 4 3,-3 1-15,1 0-23,-1 4-1,2 11-2,0 3-3,2 5 5,2 1-2,0-1 3,0 0 0,0-5 0,0-2 0,6-4-1,0-3-1,0-4-4,0-3 1,0-2-11,6 0 15,0-4 1,2-10 10,2-1-7,0-3-1,-3 0-2,1 5 5,-2 1-5,-3 4 1,0 4-1,2 4-4,0 0-2,2 0-2,1 13-6,-5 2 14,3 3-2,-5 1 2,-1-3 2,-1-1 3,-4-3 4,-1-1-2,0-4-4,0-3 4,0-2-3,0-2 1,0 0 10,0 0 20,0-10 18,0-6-52,7-2 1,1-1-2,6 4-1,-1 3 1,2 1-1,3 5 0,-5 4-4,5 2 2,-3 0-4,3 0-12,-3 5 5,3 6-1,-3 1 4,-2 0 5,-1-2 0,-2 1 5,-4-2-8,-1-1-19,-5-1-5,0-3-46,0 1 10,0-3-19,0-2-72</inkml:trace>
  <inkml:trace contextRef="#ctx0" brushRef="#br0" timeOffset="681110.0233">10594 8617 358,'0'0'79,"0"0"-31,0 0 1,0 0 3,0 0-28,0 0-19,-6 0-5,6 0-1,0 0-5,0 0-41,0 0-104,9 0-83</inkml:trace>
  <inkml:trace contextRef="#ctx0" brushRef="#br0" timeOffset="681729.5919">11028 8524 154,'0'0'13,"0"0"43,0 0 28,0 0-14,0 0-25,0 0-25,85-51-9,-68 51-8,0 9 1,-3 11-4,-2 5-5,-8 4 4,-4 4-4,0 2 5,-16-2 0,-5-3-7,-3-6-26,3-5-2,6-3 35,5-8 5,4-3-1,4-2-4,2-1-4,0-2-4,3 0 8,14 0 7,5 0 10,1-3-4,0-2-6,3 0-6,-4 3-1,-2 0-32,-1 1-107</inkml:trace>
  <inkml:trace contextRef="#ctx0" brushRef="#br0" timeOffset="682385.5546">11553 8578 277,'0'0'82,"0"0"-18,0 0 13,0 0-51,-91-18-6,66 35-15,2 7-4,1 6 1,6 7 2,5 3-4,4 2 0,4 2 7,3-2 5,0-6-3,0-6-8,7-3-1,8-6 0,5-6-1,2-2 1,-1-6 0,6-4 10,0-3-9,2 0 5,3-18 0,-1-6-2,-3-3-1,-4-4 1,-6 0-3,-6-2 0,-6 1 1,-6-2 4,0-1-5,-8 0 27,-11 4-12,1 1-4,-1 4-4,3 6-7,2 10 2,2 6-3,-1 4-5,1 4-3,-3 20 8,9 9 0,1 4 2,5-1-2,0-2 0,9-4 1,9-4 0,0-5-2,3-6-6,1-3-30,1-6-33,1-6-81,-2 0-149</inkml:trace>
  <inkml:trace contextRef="#ctx0" brushRef="#br0" timeOffset="683037.8834">12014 8774 277,'0'0'44,"0"0"-32,0 0-7,0 0 22,94 5 27,-55-5-5,1 0-25,-1 0-17,-6 0-1,-5 0-6,-6 0 0,-8 0-37,-6 0-80,-4 0-153</inkml:trace>
  <inkml:trace contextRef="#ctx0" brushRef="#br0" timeOffset="683789.8313">12607 8434 280,'0'0'44,"0"0"48,0 0-56,0 0-36,0 0 6,0 0 18,8 105 32,-2-55-20,2 3-17,1-2-1,3-3-7,-2-4 5,1-6-6,-1-7-2,-1-2-4,-1-6-1,-1-2 0,0-4-3,-2-4 0,-2-6 1,0-4-1,-2-3 0,1 0 0,-1 0 8,1-2 9,-2-13 0,0-8-10,0 0-2,0-4-5,-8-4 1,-5 3-2,-5 2-1,-1 5-2,2 6 0,-2 8 1,1 7-8,-3 0 4,0 7 5,3 16-1,0 5 2,5 4-1,3-1 2,4-2 0,3-2 0,3-1 0,0-3-9,0-4-29,0-2-20,7-6-47,6-4-74</inkml:trace>
  <inkml:trace contextRef="#ctx0" brushRef="#br0" timeOffset="687229.3865">10542 10370 330,'0'0'94,"0"0"-12,0 0-42,0 0-13,0 0-8,0 0 7,0 0-15,-42-48-9,30 43-2,-3 2-4,-3 1 0,0 2 4,-1 0-3,-2 0 3,-3 0-5,2 5 5,-2 7-1,6 3-6,2 2 3,5 4-7,9 4-4,2 6-6,0 6 5,19-1 15,7 3 0,3-4-1,4-6 2,-4-2 4,1-5-4,-3-2-4,-5-1 3,-7 1 1,-1-1-3,-11 4-7,-3-2-12,0-1 16,-3-2 0,-9-3 0,0-3 9,-6-5-3,-3 0 10,-4-4 29,-7-3-12,-4 1-22,-2-1-1,4 0-1,2-3 3,4-9-6,10 0-16,5-1-46,8-1-13,5 0-70</inkml:trace>
  <inkml:trace contextRef="#ctx0" brushRef="#br0" timeOffset="688047.7396">10785 10714 164,'0'0'0,"0"0"4,0 0 27,0 0 22,0 0-24,0 0-3,97-19-12,-72 7-8,-7 0 3,-4 1-2,-4-3 9,-6 3 4,-1-2 14,-1 3-21,-2 2-4,0 4 17,0 3 22,0 1-16,0 0-14,0 0-18,0 13-4,-6 7 0,3-1 2,3 1-3,0-2 5,0-2-3,0-1 2,6-2 1,0-3 0,1-2 0,-2-4-5,7-3-22,-2-1-2,6 0 11,3-5 6,1-12-3,0-4-10,1-1 0,-4 0 11,-3 6 7,-2 5 7,-8 7 9,-1 4-5,0 0-4,-1 8 0,2 9 15,-2 3 9,-2-4-12,0 2-2,0 0-5,0-2-2,0-3-2,1-4 1,2-3 8,-1-3-7,-2-3-1,3 0 1,4 0-3,-1-13 6,5-7-6,2-1-17,-4 3-11,5 3 14,-6 6 14,-2 3 4,0 4 0,0 2-4,6 0-1,0 0 1,2 0 1,-1 8-1,2 1-4,0 0 4,-2 1 0,2 1-2,-1-1 2,-3 1-33,0 1-32,-3-4-38,-2-5-89</inkml:trace>
  <inkml:trace contextRef="#ctx0" brushRef="#br0" timeOffset="688311.7186">10968 10370 377,'0'0'79,"0"0"-79,0 0-4,0 0 0,0 0-18,0 0-81,-4-3-97</inkml:trace>
  <inkml:trace contextRef="#ctx0" brushRef="#br0" timeOffset="688831.688">11387 10258 359,'0'0'51,"0"0"-34,0 0-1,0 0-1,0 0-1,0 0-8,63-46-3,-43 49-3,-1 15-6,-4 7 3,-6 3 3,-6 3-3,-3 1 1,0-1 1,-12-1-13,-6-2-16,-1-4 14,2-5 16,1-4 0,5-3 1,5-4 7,5-4-7,1-1-1,0-1-12,1-1 11,16-1 1,7 0 24,1 0-8,6 0-10,-5 0-6,-7-1 0,-4-1-3,-6 2-51,-6 0-82</inkml:trace>
  <inkml:trace contextRef="#ctx0" brushRef="#br0" timeOffset="692131.1014">11550 10243 13,'0'0'126,"0"0"-51,0 0 6,0 0-20,0 0 3,0 0-15,0 0-4,-3-15-12,3 15-20,-1 0-6,-1 0-7,-1 0-6,-3 2 1,-6 15 5,2 6 3,-3 6 1,4 5-4,1 4 2,6 3 1,2 1-1,0-1 2,0-2-4,0-2 1,0-4 0,5-1 0,4-4-1,0-3 0,-2-4 0,1-3 0,1-3-2,1-2 0,-1-5 1,0 0 1,1-5 0,-2-3 3,4 0 2,3 0-4,-2-5 7,4-6-4,-2-4-2,1-1 0,-1-2 1,3 0-2,-3-1 0,-2 0 3,-4 3-2,-1-2 1,-4-2 4,-1-1-1,0-3-2,-3-2-1,0-5-2,0-2 4,0-2 1,0 0-4,-7 4 2,1 2-4,-2 2 0,1 3 0,-4 3 4,1 1-4,-2 2 0,-3 3 2,1 2-6,-2 2 4,1 5-2,2 3 1,-2 3 2,-1 1-1,-1 19 7,1 10-4,1 6-2,4 5 1,7 1 2,4-3 3,0-1-6,0-3-1,6-7-2,12-4 2,2-6 0,5-6-10,3-7-23,2-5-44,0-2-119</inkml:trace>
  <inkml:trace contextRef="#ctx0" brushRef="#br0" timeOffset="692683.0667">12348 10224 205,'0'0'36,"0"0"-4,0 0 26,-86-11 1,65 11-19,1 15-8,0 12-2,0 9-16,4 9 7,2 8-6,3 3-4,3-3 2,5-5-6,3-9 3,0-7-10,0-6 0,8-5-2,6-2-2,1-4 2,5-3 2,1-5 0,4-5-1,5-2-37,1 0-71,2-10-60</inkml:trace>
  <inkml:trace contextRef="#ctx0" brushRef="#br0" timeOffset="693267.0292">12400 10518 182,'0'0'66,"0"0"-65,0 0 18,0 0 49,0 0-35,0 0-10,-29 71-7,29-60 3,0-4-6,4 0 1,4-3-6,1-1-1,4 0-4,1-3-2,3 0 5,0 0 3,1 0-2,-2-9-1,1-2 2,-5 0-6,1-3 0,-4-3 5,-3-2-5,-3-2 7,-3 0-8,0 0 3,0 3 6,0 2 19,0 3-2,0 4-9,0 1-4,0 2-4,0 3-4,0-1-3,0 1-6,0-2-3,7 1 1,7 1 4,2 1 0,1 1 0,0-1 0,-2 2 1,-1 0 1,-4 0-1,-1 0-8,0 6-2,0 11 5,-1 2-2,-1 5 7,-1 4-3,-6-1 0,0 1 3,0-1 1,-7-1 8,-2 0-8,-2-5-1,1 0 2,2-5-2,2-1-2,0-4-24,3-5-37,2-3-65,1-3-42</inkml:trace>
  <inkml:trace contextRef="#ctx0" brushRef="#br0" timeOffset="693818.9985">12911 10251 266,'0'0'68,"0"0"-28,0 0 16,0 0-40,0 0-16,0 0 9,-48 49-3,39-8 27,3 3-12,2-1 15,4-1-15,0-5-17,0-7 5,0-5-7,7-5-2,6-3-1,1-7 1,4-2 0,-3-7 2,1-1 0,2 0 1,0-18 15,4-4-13,-2-7 1,1-6 0,-5-1-4,-1-3-2,-6 0 7,-4 3-7,-5 3 1,0 1-1,-17 3 6,-4 6 15,-4 1-7,4 9 2,2 5-2,3 8-9,2 0-5,2 12-3,0 17 2,6 2 0,1 4 1,5-3-2,0-4 2,0-1-1,11-4-13,8-3-11,5-7-17,1-5-52,-2-7-101</inkml:trace>
  <inkml:trace contextRef="#ctx0" brushRef="#br0" timeOffset="695098.9165">9663 10615 203,'0'0'15,"0"0"-9,0 0 21,0 0 16,0 0-16,0 0-2,52 27 0,-37-26-11,6 1 7,0-2 14,6 0-1,-2-4-16,5-7-4,-5-1-6,-4-2 1,-1 1-5,-6-3-4,-3-1 12,-7 0-11,-4 4 7,0-1-6,0 4 1,-10 1 10,-8 2-5,-4 6-2,-2 1 8,-8 3-8,-3 18-1,-6 9-5,1 8 3,-3 3 2,10-1-3,10-1 3,7-1 2,12-3-3,4-5-4,0-3-2,13-3 2,13-5 0,3-2 2,9-5 1,5-4-3,3-7 4,2-1-4,-3 0-29,-4-10-65,-5-5-46,-8-1-139</inkml:trace>
  <inkml:trace contextRef="#ctx0" brushRef="#br0" timeOffset="697875.1492">9869 10206 232,'0'0'30,"0"0"-24,0 0 11,0 0 31,0 0 8,0 0-8,0 0-11,85-18-8,-72 10-6,-4 1-14,-1-3 2,-1 3-8,0-2 0,-2 1-2,1 3-1,-6 2 1,3-1 0,-3 4-1,0 0-8,0 0-13,0 17 11,0 4 10,0 2 3,0-4 0,0 1-1,0-5-2,0 0 1,8-4 1,-1-3-4,-1 0-14,0-5-52,1-3-79</inkml:trace>
  <inkml:trace contextRef="#ctx0" brushRef="#br0" timeOffset="698115.13">9993 10023 308,'0'0'61,"0"0"-56,0 0-5,0 0-11,0 0-59,0 0-119</inkml:trace>
  <inkml:trace contextRef="#ctx0" brushRef="#br0" timeOffset="698515.1022">10285 9965 255,'0'0'63,"0"0"-53,0 0 7,0 0 4,0 0 7,-88 86 2,82-54-1,3 3 5,3-3-9,0-4-8,0-4-10,6-2-1,8-8-6,0-1 3,3-6-6,4-5 6,1-2-2,2 0 5,-3-11 2,3-5-5,-5-7 2,-4-1 0,-7 0-2,-3 0-2,-5 1-2,0 1-6,-1-1 1,-14 2 5,0 1-6,-3 4-10,-1 4-46,4 3-25,-3 3-44</inkml:trace>
  <inkml:trace contextRef="#ctx0" brushRef="#br0" timeOffset="698883.083">10424 9834 200,'0'0'23,"0"0"-17,0 0 7,0 0 33,-27 90 15,20-51-16,-1 2 8,2-1-30,-2-1-10,-2-4-1,1-3-12,-1-1 5,-2-2-5,0-3 0,0-1-13,0-4-38,1-1-41,0 1-72</inkml:trace>
  <inkml:trace contextRef="#ctx0" brushRef="#br0" timeOffset="700242.9969">10439 10033 25,'0'0'73,"0"0"-46,0 0-1,0 0-14,0 0 1,0 0 11,53 0-4,-44 0-16,0 0 3,2 0 5,-2 0 0,-2 3-10,-1 3 4,1-2-2,-2 4-3,1-1-1,-1 1 6,-2 2 2,-3 1 3,0-1 7,0 1-3,0-2-9,0 0-4,-5-2-2,-4 1 0,-3 0 6,-3-1 12,-3 2-11,-1 0 0,-2 0-2,3 0-1,3-2-2,2 0-1,5-3-1,1 1-8,1-1-15,-4 1-12,-1-1-17,-1 1-59</inkml:trace>
  <inkml:trace contextRef="#ctx0" brushRef="#br0" timeOffset="702458.8543">15531 8738 109,'0'0'22,"0"0"-17,0 0 4,0 0 45,0 0-2,0 0-8,59 21-11,-38-19-4,3-2-8,-1 0-8,0 0 13,3 0-9,1-5 7,-1-4-16,0-2-4,-7 0-2,-3 1 0,-5-1 5,-6 0-2,-5-1-3,0-1 3,0-3-3,-8 2 10,-8 3-6,-2 0 1,-3 4 1,-3 2 3,1 4-6,-3 1-1,-4 0 7,-2 7-2,1 14-3,0 5-6,4 4 0,6 3 2,8-2 1,8 0-3,5-4-2,0-3 2,8-1 0,14-4 3,4-2 7,4-3-6,1-4-4,4-6 0,1-4-6,2 0-26,-3 0-103,-3-15-137</inkml:trace>
  <inkml:trace contextRef="#ctx0" brushRef="#br0" timeOffset="702886.7703">15975 8423 251,'0'0'139,"0"0"-61,0 0-4,0 0-23,0 0-36,0 0-15,2 0-5,13 0 5,7 0 5,9 5-3,5-2-1,6 0 3,1 0-8,-1-1-20,-6-1-56,-8 0-84,-11-1-111</inkml:trace>
  <inkml:trace contextRef="#ctx0" brushRef="#br0" timeOffset="703598.1496">16378 8422 230,'0'0'120,"0"0"-94,0 0 13,0 0 14,0 0-30,0 0-11,24-4-1,-14-2 3,2-1-1,2 0-5,-2-1-6,-2-1 1,0 0-2,0 2-1,-3-2 0,0 1-4,-4 2-3,-1 2-12,-2 1 2,0 3 9,0 0 6,0 0-1,0 0 6,0 9-3,-3 9 2,-4 6 3,4 2 6,1-1-7,2-1-3,0-3-1,2-1 0,8-4-2,2-1 2,0-6-30,3-4-77,-5-5-134</inkml:trace>
  <inkml:trace contextRef="#ctx0" brushRef="#br0" timeOffset="703846.132">16533 8243 324,'0'0'102,"0"0"-101,0 0-1,0 0-4,0 0 3,0 0-65,-1 0-176</inkml:trace>
  <inkml:trace contextRef="#ctx0" brushRef="#br0" timeOffset="704310.1006">16823 8192 286,'0'0'138,"0"0"-81,0 0-4,0 0-28,0 0-7,0 0-1,-50 7-17,34 20-4,5 3 4,1 3 0,6 1 11,1-1-8,3-5 1,0-4-4,0-1 0,7-7 0,8-2 0,-1-3 0,0-7-1,5-1-2,-2-3-4,5 0 7,0-9 0,0-9 2,-3-3 1,-5-5 2,0-1-1,-6 0-4,-2 2 6,-4-4 4,-2 3 4,0 1-9,0 0-5,-5 5-5,-9 2-16,-5 6-32,-3 6-75,1 3-117</inkml:trace>
  <inkml:trace contextRef="#ctx0" brushRef="#br0" timeOffset="704734.0739">16924 8026 125,'0'0'51,"0"0"-22,0 0-15,0 0 6,0 0-12,0 0-5,3 9 16,-2 17 35,-1 8 2,0 7 10,0 4-32,-14 2 5,-1-2-26,0 2 2,1-2-8,0-3-2,2-2-5,1-5 0,1-4-12,2-8-22,1-3-19,2-5-3,1-5-7,4-2-40,0-6-53</inkml:trace>
  <inkml:trace contextRef="#ctx0" brushRef="#br0" timeOffset="705899.4739">16920 8205 48,'0'0'93,"0"0"-28,0 0-10,0 0-4,0 0-18,0 0-9,7-16-21,4 11 0,-1 2 0,3 0 13,-2 1 6,-2 2-12,1-1-6,-4 1-4,2 0 2,-2 0-4,2 5-5,0 5 6,1 4 1,-3 3 6,1-3 3,-2 3-3,-2 1-6,-2-3 0,-1 2 0,0-1 4,0 1-3,-3-1 3,-7-1-3,0 0 1,1 1 5,-3-5-4,3 1-3,1-4 7,1-2-4,1-1-3,0-3 0,1 0-1,-1-1-12,-4 1-12,-3-2-48,-3 0-92</inkml:trace>
  <inkml:trace contextRef="#ctx0" brushRef="#br0" timeOffset="707799.7722">17519 8198 59,'0'0'75,"0"0"8,0 0-11,0 0 5,0 0-15,0 0-29,0 0 0,-47-62 1,39 57-7,-1-2-14,-2 2-13,-2 2-2,0 2-3,-5 1 5,0 0-5,2 0 10,-2 0-4,4 1-1,1 7 0,3 4 0,0 4-1,4 4-4,6 4 2,0 5-1,2-1 0,15 4 6,5 0-2,0-1 4,-1-2-4,0-4 0,-3-1 4,-5-1-3,-3-2-1,-3 1 0,-6-3-1,-1 1-7,0-4-13,0-1 6,-10-3 15,-1-3-2,-2-4-1,0-2 3,-5-3 6,-2 0 7,-2 0-11,-2-3 6,3-7-8,-3 2 5,2 0-5,4 0-16,2 1-16,6 1-28,7-2-67,3-1-86</inkml:trace>
  <inkml:trace contextRef="#ctx0" brushRef="#br0" timeOffset="708647.7184">17584 8492 4,'0'0'207,"0"0"-207,0 0 21,0 0 28,0 0-10,0 0-15,59 19 4,-42-19-13,-1 0 8,2 0-7,-3-9-7,-3-1-3,1-6-1,-4 1 4,0-2-5,-3 7-2,-3 1 3,-3 6-1,0 3 28,0 0-28,0 0-4,0 0-5,-5 9 5,1 6-1,3-1 1,1 4-1,0-3-2,0 0 3,0-2 2,7-2 0,-1-2-2,2-3 0,-1-1-1,2-3-2,1-2-8,1 0 0,2 0-8,1-2 10,-1-9-7,-1 1 13,0-4-11,1 0-11,1 1 9,1-1 9,-3 3 4,-3 6 0,-1 2 3,-1 3 0,-1 0 0,0 3-2,2 9 2,-2 1 2,2-1 8,-4 1-10,-1-3-1,-1-1-2,-2-2 3,0-1 5,0 1-1,0-4 25,0-1-2,0-2-9,0 0-8,0 0-1,0 0 3,0-4 23,2-13-35,8-1 0,2-1 4,4 1-4,2 1 0,-3 7-6,-2 3 3,-2 6 1,-1 1 2,-2 0-7,-2 4 1,0 10 3,1 0 3,-3-1 0,4 1 0,-3-2 0,-2 0-2,-2-2-21,1-2-23,-1 0-14,3-4 21,-1-3-127</inkml:trace>
  <inkml:trace contextRef="#ctx0" brushRef="#br0" timeOffset="708927.7013">17912 8210 331,'0'0'25,"0"0"-24,0 0 1,0 0-2,0 0-2,0 0-2,-32-3-48,32 3-123</inkml:trace>
  <inkml:trace contextRef="#ctx0" brushRef="#br0" timeOffset="709543.6616">18449 8150 230,'0'0'77,"0"0"-27,0 0 17,0 0-42,0 0-8,0 0 2,-85 22-8,68 13 0,0 2-4,5 1-6,0-2 15,7-1-3,5-1-3,0-2-8,0-4-2,17-3 2,2-5-1,3-6 2,2-5-3,1-4 3,2-5-2,3 0 5,1-3 11,1-12-10,-1-6 5,-5-2-9,-2-4 15,-4-3-5,-6-4 5,-4 2-13,-5-3 2,-5 0-7,0 1 2,-2-1 2,-12 4-4,-5 3 0,-1 7 1,0 8-1,1 7-4,-2 6-2,-1 6 2,2 20 4,2 7-2,8-1 2,4 0-4,6-6 4,0-2-10,9-3 3,13-3-11,6-3-26,4-6-61,-1-6-71</inkml:trace>
  <inkml:trace contextRef="#ctx0" brushRef="#br0" timeOffset="710143.6214">19068 8097 289,'0'0'55,"0"0"-23,0 0 0,0 0 9,-85 16-12,62 12-9,0 9 4,2 6 14,4 3-13,3 1-2,3-2 0,5-5-13,3 0-5,3-9-5,0-2 4,8-5-4,8-6 1,5-2-1,1-5 0,5-5-15,-1-5-28,2-1-50,2 0-62,-3-13-145</inkml:trace>
  <inkml:trace contextRef="#ctx0" brushRef="#br0" timeOffset="710775.5866">19168 8395 89,'0'0'166,"0"0"-135,0 0-5,0 0 1,0 0 5,0 0-8,-26 36 1,26-24 4,0 0-11,0-2-3,0 0-4,5-2-3,0 1-3,-1-5 3,1 2-7,-1-5 0,1 2-1,2-3 0,2 0 0,3 0 2,4 0-2,-1-4-35,-1-10-5,-5-1 17,-5-1 23,-2-4 0,-2-2 1,0-1 0,0 3 3,0 7 0,0 4 15,0 3 25,0 1-8,0 4-20,0-2-16,1 1 0,6-1-3,4 0-4,1 0 6,3 0-1,0 2 4,0-2-2,1-2 2,0-1 1,-2-1-2,1 0-1,-5 0 4,-1 3 3,0 1 9,-6 1 16,-1 2-21,-1 0-4,4 0-7,1 8-11,5 13 11,-3 2 4,-2 7 1,-3-2-3,-3-2 11,1-2-6,-1-5-6,0-1-1,0-3 1,0-1-1,-1-1 5,-10-2-4,-2-2-1,1-3-36,1 0-32,3-6-76,5 0-69</inkml:trace>
  <inkml:trace contextRef="#ctx0" brushRef="#br0" timeOffset="711351.8112">19832 8145 228,'0'0'97,"0"0"-45,0 0-8,0 0-2,0 0 13,-91 108-29,80-72 3,4 1-7,1-4-9,5-2-1,1-3-9,0-6 10,0-4-7,13-4-5,2-4-1,6-2 0,4-4 1,1-4 0,2 0 5,0 0 7,-1-11-8,-3-5-4,0-4 7,-5-5-7,-1-3 6,-4-1-4,-4-3-2,-6 1 1,-4-3 0,0 3-2,-6-2-1,-10 2 0,-3 5-4,1 5 4,-3 7 1,6 7 0,0 7 0,3 0-1,0 0-2,3 18-4,3 7 3,3 7-1,3 0 2,0 2 3,6-6 0,10-2-3,3-6 2,3-4-7,2-2-19,-3-6-41,1-6-101,-4-2-218</inkml:trace>
  <inkml:trace contextRef="#ctx0" brushRef="#br0" timeOffset="712881.4019">16309 9861 217,'0'0'104,"0"0"-48,0 0-12,0 0 2,0 0-10,0 0-13,-89-29-20,65 50 10,-1 8 3,1 2-6,3 5 8,0 4-3,3 0-10,6 1-1,6 0 4,5-2-1,1-1 9,0-6-13,15-3 3,6-5 8,2-4-12,4-3 1,6-7-3,0-2 3,4-7-3,2-1-28,0 0-8,1-1-58,-4-10-134</inkml:trace>
  <inkml:trace contextRef="#ctx0" brushRef="#br0" timeOffset="713593.3595">16494 10138 193,'0'0'32,"0"0"-7,0 0 49,0 0-2,-7 86-8,9-68-17,5-3-13,0-2-14,-1-2-9,0-2-7,5-3-1,-4-2-1,2-2-1,6-2 0,2 0 12,2 0-7,-1-13-6,1-4-3,-1-3-19,-3-5-11,-6-1 1,-3 1 5,-6 2 8,0 6 16,-6 4 3,-7 5 12,-2 2 24,4 3 6,-1 1-27,2 1-9,4 1-1,1 0-5,5 0 0,0 0-6,0 0-1,2 0-1,10 0 8,4 0 0,3 1 5,-2-1-5,-1 0 0,-2 0 0,-1 0 0,-1-7 0,6-7 3,0-4-3,6 0-1,-3 0-4,-5 4-2,-5 1 7,-7 6 1,-4 2 3,0 4 7,0 1 7,0 0-2,0 0-16,0 12-10,3 10 9,3 6-1,0 2 1,3 0 2,1-2 1,2 0-1,-1-4 1,-1-3 0,-7-5 0,-3-1-2,0-3 0,0-1 1,-10-1 1,-8-2 0,-1-3-2,0-1-28,2-4-69,2 0-111</inkml:trace>
  <inkml:trace contextRef="#ctx0" brushRef="#br0" timeOffset="714129.3265">17090 9786 237,'0'0'107,"0"0"-49,0 0-24,0 0-10,0 0 1,0 0-8,0 0-8,65-50-6,-50 50-3,-1 6-8,-2 12 7,-2 5-4,-5 4 4,-5 1-3,0 0-10,-10-3-8,-6-3-23,-1-4 33,-2-1-9,3-2 21,1-4-2,6-2 2,3-3 4,6-2-4,0 0-6,0-3 6,18-1 6,6 0 0,4 0 20,5 0-19,1-6-7,-1-2-7,-3 1-59,-5-2-98</inkml:trace>
  <inkml:trace contextRef="#ctx0" brushRef="#br0" timeOffset="715033.2688">17769 9820 208,'0'0'24,"0"0"31,0 0-22,0 0-1,0 0 13,0 0-3,-82-27 1,63 30-17,-1 15-2,-2 8-12,-4 8-2,2 9 9,-3 3-12,5 1 3,5-2-6,6-3-2,6-4-2,5-5-2,0-4 2,8-6 5,9-5-4,7-2-1,2-7 1,5-3 5,8-6-4,-2 0 5,2-1 0,0-12-1,-2-4-5,-7-1 7,-6-4-4,-5-5-1,-3-3-2,-4-3 4,-2-2-1,-4 1-3,-6-1 0,0 0-1,-8 4 0,-10 2 0,-4 7 2,-2 3 2,-3 9 0,0 4 2,-1 6-6,1 0-1,1 8-1,6 10 2,4 3-1,8 4-4,6 2 1,2 1 1,2-3 3,16-3-4,5-2 2,4-5 2,4-3 0,2-4 0,0-4-36,-5-4-64,-2 0-132</inkml:trace>
  <inkml:trace contextRef="#ctx0" brushRef="#br0" timeOffset="715361.246">18173 10046 364,'0'0'30,"0"0"-21,0 0-9,0 0 4,99 3 3,-61-3-7,-2 0-4,-3 0-34,-4-2-67,-6-1-84</inkml:trace>
  <inkml:trace contextRef="#ctx0" brushRef="#br0" timeOffset="716129.196">18847 9683 340,'0'0'126,"0"0"-114,0 0-12,0 0 1,0 0 11,5 98 42,-1-53-17,2 2-11,1 1-10,-2 0-8,3-2 3,-1-3-9,0-2 3,2-5-4,0-4 1,3-5-2,-1-6 3,-2-8-2,-2-3-1,0-5 0,-3-3 0,-3-2 6,-1 0 3,2 0 38,-2-14-12,0-7-32,0-6-3,-2-1-4,-13-3-11,-3 6 6,-9 2-19,-4 8 9,-5 6 15,-2 9 1,2 0 2,1 8 0,4 14-3,3 5 1,3 3 1,8 1 1,4 0-2,8-4-12,5-1-17,0-2 2,2-2-14,12-4-53,2-1 14,3-6-18,3-8-57</inkml:trace>
  <inkml:trace contextRef="#ctx0" brushRef="#br0" timeOffset="717539.4848">20432 7961 78,'0'0'169,"0"0"-84,0 0-35,0 0 5,0 0-9,0 0-24,0 0-7,16-7-6,-7 6-4,7 1-1,4 0 7,5 0-7,2 0 1,1 0-3,-2 0-1,1 1-1,-5 2 0,-4 0 0,-3-2 0,-8 2 0,-5-3-2,-1 4 1,-1 0-10,0 3 6,0 7 5,0 4 0,0 3 3,0 3-1,0 2 6,0 2 5,0 4-9,-9 2 4,-2 4-7,-2 4 0,0 5 0,3 8-1,-1 2 0,2 0 14,2 2-4,-1 1 4,2 0 4,-1 0 10,0 1-8,0 1-11,1 3-2,-1-3 0,0 1 0,1 5-5,0 4 1,0 5-3,-2 6 0,-7 4 0,-4 5 1,-5 1 0,-3-4-1,3-6 1,4-6-1,3-4 1,2-4-1,3-2 3,3-3-5,3-5 4,5-3-2,1-5 4,0-6 1,1-4-5,10-7 1,-5-7-1,-3-9 2,0-7-2,-2-6 0,-1-4 3,0-1 2,0 0 3,-3 0-2,-9 0-4,-6-7 1,0-1-2,-4 1 1,-3-1 0,-2-1-2,-6 0 0,-4 0-6,-2 2-21,-3-4-4,2 0-55,1-4-91,2-3-158</inkml:trace>
  <inkml:trace contextRef="#ctx0" brushRef="#br0" timeOffset="718080.8436">21357 9053 197,'0'0'284,"0"0"-241,0 0-40,0 0-2,0 0 7,0 0-6,60-13 0,-34 13 0,0 0-2,-4 0 4,-2 2-4,-4 3-2,-3-1-39,-2-1-111,-7 0-186</inkml:trace>
  <inkml:trace contextRef="#ctx0" brushRef="#br0" timeOffset="718392.8221">21379 9246 18,'0'0'18,"0"0"20,84 0-6,-52 0-27,1 0-5,0 0-50</inkml:trace>
  <inkml:trace contextRef="#ctx0" brushRef="#br0" timeOffset="718744.7989">22012 8964 203,'0'0'129,"0"0"-33,0 0-24,0 0-13,0 0-37,0 0-18,-82-5 0,61 29-4,0 8 15,3 10 11,4 6-20,4 5-5,6-2-2,4-6 1,0-7-5,0-8 4,16-7 1,4-5-1,6-6-3,4-6 3,6-6 1,-2 0 17,2-8-13,-6-11 4,-6-7-1,-3-6-3,-4-2 3,-8-7-7,-6-1-5,-3 0-5,0 3-10,-10 6-12,-6 6-69,-4 3-81</inkml:trace>
  <inkml:trace contextRef="#ctx0" brushRef="#br0" timeOffset="720344.6993">8574 12593 197,'0'0'187,"0"0"-156,0 0-19,0 0-10,0 0 29,94-5-2,-51 1-10,-1 1-9,-3 0-8,-2 1-1,-9 2-1,-2 0-49,-10 0-106</inkml:trace>
  <inkml:trace contextRef="#ctx0" brushRef="#br0" timeOffset="720660.6477">8535 12806 151,'0'0'75,"0"0"-73,0 0 27,0 0 38,0 0-10,80 5 17,-47-5-18,5 0-40,2 0-9,0-3-5,-6-3-2,-4 3-28,-10 2-60,-2 1-51,-9 0-76</inkml:trace>
  <inkml:trace contextRef="#ctx0" brushRef="#br0" timeOffset="721168.715">8842 12393 382,'0'0'76,"0"0"-56,0 0-20,0 0-12,0 0 12,0 0 4,63 40 11,-30-14 7,1 1 7,-2 1-10,-4 1-12,-1-2-6,-8 0 1,-5 1-1,-4-2-1,-4 3 0,-6-2 0,0 4 1,-3-2 4,-18 5-2,0-3 2,-4 4-3,-4-1-2,-1-2-15,2-2-6,1-4-31,5-5-20,0-2-35,4-5-94</inkml:trace>
  <inkml:trace contextRef="#ctx0" brushRef="#br0" timeOffset="722405.5878">11701 12522 123,'0'0'36,"0"0"-28,0 0 44,0 0 21,0 0-10,0 0-20,-30-76 2,15 68-7,0-1-17,-1 1-8,-1 4-2,0-1 8,0 4-19,-2 1 2,-1 0-1,-2 0-1,0 0 0,-1 7 1,8 4 1,6 4-2,2 6-10,7 6 4,0 6 2,16 5 4,8 0 1,7-2 3,4-1 2,2-6-4,-1 0-2,0 0-28,-2-3-20,-4 5 20,-3 0 22,-8-2 6,-5-1 1,-7 0-1,-7-4 0,0-3 0,-15-3 1,-7-3 25,-4-3-13,-2-3 7,1-5-9,0-2-1,2-2-8,0 0 1,2-5-3,-1-8-3,2-1-4,3-1-37,2 3-40,1 0-48,2 0-119</inkml:trace>
  <inkml:trace contextRef="#ctx0" brushRef="#br0" timeOffset="723468.7241">11870 12831 43,'0'0'139,"0"0"-139,0 0 0,0 0 36,0 0 13,0 0 4,58 7-5,-34-7-16,2-6-16,1-3-10,0-1-4,-3-2 4,-3-2-3,-3 2 1,-8 1 1,-2 1-2,-5 2 2,-3 2 0,0 4 15,0 0 6,0 2 1,0 0-14,0 0-13,0 12-3,0 10 0,-3 7 3,0 1 0,1-1 0,2-2 0,0-4 0,0-6-4,0-2-3,6-7 3,3-3 3,0-5-9,9 0 0,0 0 6,6-17 3,2-4-8,4-4-9,0-3 14,-3 4 4,-7 6 0,-4 8 0,-9 3 9,-2 6 6,1 1-15,-3 0-2,7 11-15,-1 5 12,-1 5 5,-2-1 2,1 0 0,-4-4 7,0-3 3,-3-2-5,0-2-3,0-3 2,0-3 0,0-1-1,0-2-2,3 0 5,0-5 7,6-13 8,3-6-22,0-2 0,3 3-1,-2 3-1,-1 5 1,0 2 2,2 6-2,-1 4-5,0 3 0,4 0 5,-5 2-11,0 11 4,-2 2 3,-1 2-6,0-1-8,1-1 8,-1 1-10,-1-5 16,1 0-36,-3-7-28,0-1-49,-3-3-132</inkml:trace>
  <inkml:trace contextRef="#ctx0" brushRef="#br0" timeOffset="723792.3304">12244 12531 255,'0'0'62,"0"0"-45,0 0-4,0 0-13,0 0 0,0 0-1,-3 0-38,3 0-95</inkml:trace>
  <inkml:trace contextRef="#ctx0" brushRef="#br0" timeOffset="724594.7675">12662 12459 101,'0'0'47,"0"0"-39,0 0 42,0 0 17,0 0-6,0 0-3,55-76-22,-43 75-9,7 1-6,-1 0-11,-1 16-10,0 7 2,-5 3 3,-4 1-5,-5 0 0,-3 0 0,0 0 0,-8 1-19,-12-5 13,-3-2-13,-1-5-1,5-6-11,7-4 29,6-4 2,4-1 5,2-1 15,0 0-8,3 0-4,14 0-1,13-1-3,3-7 2,4 2-1,-3 0-5,-4 2-2,-9 4-50,-2 0-78,-10 0-133</inkml:trace>
  <inkml:trace contextRef="#ctx0" brushRef="#br0" timeOffset="725242.7266">13223 12483 64,'0'0'74,"0"0"-24,0 0 23,-86-2-8,64 20-17,1 8-16,5 7-14,0 5 7,5 3-9,2-1 5,6-2-13,2-4-4,1-1 1,0-5-5,8-4-8,11-4 7,3-7-2,5-3 3,2-5-2,4-5 4,3 0 2,0-9 16,-2-9-16,-1-5-4,-3-1 0,-3-3 22,-3-2-11,-5-1 5,-4-2-2,-6-4 1,-7 1-12,-2-3 14,0 3-5,-6 2 0,-8 6 6,-4 3-11,-1 8-2,-2 5 2,0 5-7,0 6 2,-3 0 0,0 13-2,2 13 0,7 7-4,5 5-1,7-1 1,3-1 0,0-7 1,16-5-2,8-4 5,-3-5 0,7-5-25,-2-2-20,0-5-50,1-3-61</inkml:trace>
  <inkml:trace contextRef="#ctx0" brushRef="#br0" timeOffset="726266.664">14092 12378 103,'0'0'63,"0"0"27,0 0-20,0 0-25,0 0 12,-82-41-37,62 41 13,-2 0-14,-1 1-7,-3 13-2,0 6 0,0 5-6,1 7 2,2 6 4,3 1 1,2 3 1,6 0-10,4-2-2,7-1 3,1-4-3,0-3 1,9-2-2,8-4 3,6-5-1,5-5 6,4-5-7,2-7-4,3-4-47,-3 0-61,-4-1-92</inkml:trace>
  <inkml:trace contextRef="#ctx0" brushRef="#br0" timeOffset="727039.0209">14130 12656 155,'0'0'124,"0"0"-88,0 0-21,0 0-3,0 0 17,0 0 9,0 66-1,0-48-7,7 2-11,2-3-3,1-4-9,1-2 1,-2-6-7,1-1 0,1-3-1,1-1 3,3 0 8,0-8-6,1-10-5,-2-1-3,0-2 1,0 0 1,-4 1 0,-7 2 2,-3 0-1,0 3 1,0 3-1,-7 1-1,-2 4 1,0 1 3,1 4-1,3 1-1,5 1-2,0 0-5,0 0-2,0 0-5,0 3 9,5 2 0,10-4 0,2-1-3,1 0 5,-1 0-8,-3-1 10,1-10 0,0-3 0,1-4 1,2-1-1,3-1 0,-2 2 0,-4 3 0,-1 4 0,-5 3 2,-3 3 1,-2 2-3,-1 3 1,3 0-1,4 3 5,3 15-4,1 5 4,0 2-4,2 1-1,-1-2 5,0-1-4,-4-5 2,-5-4-3,-6 1 0,0 1 5,-6-1 2,-17 0 7,-5 0-10,-2-5-4,3-1 0,8-2-15,4-6-34,9-1-45,3 0-68</inkml:trace>
  <inkml:trace contextRef="#ctx0" brushRef="#br0" timeOffset="727661.4922">14761 12272 199,'0'0'97,"0"0"-34,0 0 10,0 0 9,0 0-15,0 0-28,31-52-32,-16 49-6,2 3-2,0 0-1,3 3-1,-4 12-2,2 3-1,-6 1 6,-4 4-2,-5-1 0,-3 1-3,0-1 0,-8 1 0,-9-3-1,-2-2 3,2-3-14,4-3 4,6-3 5,4-3 8,3-1 0,0-3-9,0 1 2,7-1 7,10-2 2,5 0 2,4 0 7,2 0-5,0-7-6,-1-1-41,-6-1-89,-5 0-79</inkml:trace>
  <inkml:trace contextRef="#ctx0" brushRef="#br0" timeOffset="729962.4236">15368 12243 123,'0'0'91,"0"0"-30,0 0-17,0 0-4,0 0 9,0 0-18,-82 13-4,64 6-10,-1 8 0,2 7 2,-1 6 2,1 5 6,3 2-14,2 1-6,2-4 2,4-3 5,3-7-1,3-4-12,0-7-1,0-4 4,12-5-1,2-2-3,3-6 0,4-5 3,3-1 8,4-1-10,2-16 9,1-4 1,-1-4-11,-2-4 11,-3-3-7,-5 1 0,-4-4 0,-8 0-2,-6-1 0,-2 0-1,0-1 0,-7 1-1,-6 1 0,0 5 3,0 7-2,0 6-1,4 9 0,-1 3 0,0 5-6,-4 0 6,-4 20-4,1 11 2,1 8-5,4 3 5,5-1 1,6-5 1,1-4 1,0-7 0,0-3-2,10-6-1,3-4-13,2-4-38,2-7-67,0-1-151</inkml:trace>
  <inkml:trace contextRef="#ctx0" brushRef="#br0" timeOffset="730374.7152">15698 12436 346,'0'0'46,"0"0"-44,0 0-2,0 0 1,0 0 2,0 0 35,89 10 1,-53-10-19,1 0-9,-1 0-9,-4-7-2,-4 3 0,-6-1-32,-5 1-53,-7 1-70</inkml:trace>
  <inkml:trace contextRef="#ctx0" brushRef="#br0" timeOffset="730662.6986">15847 12290 343,'0'0'64,"0"0"-49,0 0-15,-3 83 66,2-50-16,1-1-22,0-3-13,0-5-9,0-2-5,0-1-1,0-4-9,4-2-39,-3-3-48,1-5-38,-2-2-75</inkml:trace>
  <inkml:trace contextRef="#ctx0" brushRef="#br0" timeOffset="732327.431">16290 12005 114,'0'0'161,"0"0"-111,0 0-20,0 0-6,0 0-8,0 0-14,12 23 9,-3 1 31,-2 7-9,1 6-4,0 4 4,-1 4-4,-1 0-9,0-1-11,-2-2-1,4-3-6,-1-1-1,-1-6 0,0-4 0,-1-1-1,1-6 4,-1 0-4,-2-3-3,2-6 3,-2-4 1,-2-5-1,1-3 2,-1 0 1,1 0 6,-2 0 3,3-6 3,-2-8-7,1 1-2,-1-4-5,-1-1-1,0 0-2,0-2 0,0-1 2,0 3-1,-7 5-5,-2 2-1,-3 7-4,-1 4 8,-2 0-1,-2 3 4,-2 15-1,2 7-5,0 4 4,3 1 2,2-1 0,3-1-4,2-4 4,-1-2-26,3-4-48,1-5-49,3-2-25,1-4-106</inkml:trace>
  <inkml:trace contextRef="#ctx0" brushRef="#br0" timeOffset="733283.6398">16603 11893 1,'0'0'262,"0"0"-186,0 0-24,0 0-2,0 0-15,0 0-24,49-57-4,-35 55 2,2 2-5,-2 0-4,1 9-5,-5 11-5,-4 6 9,-4 2 1,-2 4 3,-2-1-1,-11 4 2,-7-3 2,4-4-6,-2-4 1,2-6 6,7-5-7,3-2 2,4-5-2,2-1 0,0-2-9,0 0 1,0-1 8,14-2 4,4 1 11,4-1-6,-1 0-5,0 0-4,-1 0 0,-1 0-33,-3 0-94,-4-3-145</inkml:trace>
  <inkml:trace contextRef="#ctx0" brushRef="#br0" timeOffset="734059.5908">16894 12357 20,'0'0'240,"0"0"-199,0 0-31,0 0-2,0 0 29,0 0 10,57 12 3,-33-9-18,3-2-8,4 1-5,5-2-18,0 0 1,1 0 1,-4 0-3,-7 0-21,-6 0-25,-7 0-34,-8 0-25,-5 0-101</inkml:trace>
  <inkml:trace contextRef="#ctx0" brushRef="#br0" timeOffset="735812.5403">17590 11982 178,'0'0'79,"0"0"-13,0 0-5,0 0 7,0 0-18,0 0-10,0-2-10,0 2-14,0 0-10,0 0-6,0 11-13,0 8 11,0 10 2,3 7 6,4 0 3,2 5-2,-2 1-5,1 0-1,1 2 9,-3-5 0,-3-1-7,1-7 0,-2-4-3,1-4 1,0-2 0,0-5-1,-2-2 0,2-5 2,1-1-2,-2-5-2,-1-2-1,-1-1-8,0 0 4,0 0 2,2 0 5,0 0 7,-1-3 5,-1-9-1,0-2-10,0-2 6,0-3-6,0-4 0,0 0 4,-1 1-5,-10 1-5,1 2 3,-2 6 1,-3 4-7,1 6 3,-5 3 5,1 0 1,-4 12-1,-2 9-1,-1 6-1,2 0-2,1 2 4,2-4 0,7-1-2,1-4 1,6-1-10,5-1-20,-1-2-30,2-1-7,0-2-1,0-2-30,0-4-97</inkml:trace>
  <inkml:trace contextRef="#ctx0" brushRef="#br0" timeOffset="739184.4236">17983 12312 11,'0'0'12,"0"0"71,0 0-17,115 3 33,-79-3-50,-5 0-19,-4 0-1,-7 0-20,-5 0-9,-6 1 0,-3 2-13,-3-2-99,-3 1-106</inkml:trace>
  <inkml:trace contextRef="#ctx0" brushRef="#br0" timeOffset="739760.3844">18668 11864 351,'0'0'55,"0"0"-13,0 0-11,-89-48 1,72 45-11,-1 3-15,6 0-6,2 12-11,4 13 0,3 11-3,3 7 13,0 3 1,6 6 4,13-2-3,7-5-1,2-2 0,2-5 1,0-5 1,-5-1-2,-1-5 0,-5-2 0,-5-1-3,-4 1-9,-7-4-1,-3 1 13,0-4 0,0 2 0,-8-5 5,-9-3-4,-5-1-2,-5-7-10,0-1-15,3-3-7,2 0-23,2 0-16,7-12-15,0-3-25</inkml:trace>
  <inkml:trace contextRef="#ctx0" brushRef="#br0" timeOffset="740568.3328">18831 12334 11,'0'0'38,"0"0"10,0 0 34,0 0-4,0 0-7,0 0 21,34 4-24,-23-4-32,4-5-26,2-6-8,3-1 0,-4-2 0,2 1 0,-4-1-2,-3 4 0,-5 2 3,-3 7 1,-3 1 3,0 0 13,0 0-20,0 6-24,0 10 24,0 4 3,0 0-2,0-2 1,6-2 2,0-1-3,1-4 2,0-1-3,-4-4 1,0-1 0,0-2-1,-2-2-3,1-1-1,1 0 3,1 0 1,5-3 2,2-9-2,1-3-2,2 0-6,-2 1 2,2 2 4,-2 5 2,-2 4 2,2 3-2,0 0-2,-1 0-2,0 6-5,-2 6 5,-2 2-3,-4-3 6,1 0-3,-4-1-6,1-2 8,1-2 4,-1-3 1,1-3 0,-1 0-2,4 0 2,1 0 3,3-10 8,4-8-13,2-2 2,1-3-3,1 2-3,-1 6 2,-4 6-2,-5 5 3,-2 4-1,0 0-2,-1 4-18,2 10 12,0 3 4,-4 1 5,0-2-6,-2-1 4,0-1-5,0-2-37,3-3-7,3-5 2,3-4 17,2 0-154</inkml:trace>
  <inkml:trace contextRef="#ctx0" brushRef="#br0" timeOffset="740832.3165">19123 12007 268,'0'0'244,"0"0"-202,0 0-28,0 0-14,0 0-8,0 0-20,-6-1-42,6 1-140</inkml:trace>
  <inkml:trace contextRef="#ctx0" brushRef="#br0" timeOffset="741379.5566">19484 11820 324,'0'0'65,"0"0"-8,0 0-11,0 0-13,0 0-17,0 0-13,67-65 4,-41 63-2,-4 2 0,-1 0-5,-3 6-1,-6 15 0,-4 8-7,-8 5 5,0 1 3,-10 0-1,-7-4-4,2-2 3,0-7-17,4-4 17,4-4 1,4-2 1,3-3-2,0-2 1,0 0-6,4-4 5,11-3 2,9 0 0,4 0 5,7-3-10,-1-8-34,-4-1-119</inkml:trace>
  <inkml:trace contextRef="#ctx0" brushRef="#br0" timeOffset="741971.5172">19984 11884 281,'0'0'50,"0"0"-23,0 0 32,-80 70-6,63-30-29,2 3 7,6 0-2,3-3-9,3-3-11,3-8-5,0-3-4,0-5-4,12-3 3,6-5 1,0-3 0,4-6 0,5-4 0,0 0 12,1-3 1,-2-12-12,-2-4 6,-5-4 2,-2-3-9,-3-2 11,-5-6-11,-2-1 9,-7-1-4,0-2 4,0 3-7,-10 3 16,-3 6-10,-2 8-4,1 5 6,-2 10-8,0 3-2,-7 5-2,1 16 2,4 9-6,5 4 0,10-2 4,3 0-3,0-5 5,1-3-2,12-4-2,3-4 4,4-5-6,2-4-17,3-3-20,0-4-97,0 0-217</inkml:trace>
  <inkml:trace contextRef="#ctx0" brushRef="#br0" timeOffset="742523.484">20512 11863 363,'0'0'43,"0"0"9,0 0-41,0 0-6,0 0 3,-100 19 18,78 9-9,-2 8-8,4 4 5,0 7 4,4 1 2,5 0-2,5-4-4,4-3-5,2-5 0,0-6-8,11-3 0,5-6 4,2 0-5,3-6 2,0-3-2,-1-3-1,2-6-22,3-3-47,2 0-104,1-3-175</inkml:trace>
  <inkml:trace contextRef="#ctx0" brushRef="#br0" timeOffset="743119.3642">20564 12230 304,'0'0'36,"0"0"-32,0 0 29,0 0 20,0 0-5,0 0-27,-22 71-5,24-62 1,7-2 2,1-2-8,-1-2-8,0-2-3,3-1 7,1 0-5,2 0 12,2-9-9,2-6 1,-1-4-5,3-2-1,-2-5-1,-4 2-4,-2 0-2,-5 1 7,-5 5 0,-2 1 2,-1 6-2,0 3 6,0 5 14,0 3 3,0 0-10,0 0-13,0 0-8,2 0-7,4 0-4,6 0 18,0 4 1,1 0 1,2-1 0,0-3-1,1 0 0,0 0 0,-2 0 0,-2 0 0,-3 0 0,-3 0-1,-3 6 1,3 4-3,-1 5 3,-2 2 4,-2 2 3,-1-1-4,0 2 6,0-2-4,0 0-4,0-1 2,0 1 0,-10-3 5,-3-2-4,-3 1-4,1-2-12,-3-2-18,2-3-107,4-6-102</inkml:trace>
  <inkml:trace contextRef="#ctx0" brushRef="#br0" timeOffset="743759.3232">21158 11837 248,'0'0'109,"0"0"-26,0 0-31,0 0-33,0 0-1,0 0-3,54-56-8,-36 56-4,3 0 4,-5 8-7,-5 10-1,-2 8-1,-6 2 2,-3 4 1,0 3-1,-6-2-3,-14-2 3,2-4-11,1-5 6,4-9 4,6-2 1,1-4 0,6-2-1,0-1-2,0 1-3,0-3 5,6 1 1,9-1 3,7-2 11,4 0-14,-1 0-1,1 0-57,-1 0-40,-3 0-114</inkml:trace>
  <inkml:trace contextRef="#ctx0" brushRef="#br0" timeOffset="744362.6128">21643 11913 282,'0'0'99,"0"0"-59,0 0-8,0 0 6,-99 31 7,74 4-29,3 5 1,4 3 11,5-1-15,2-2-1,2-5-2,6-2 4,0-4-7,3-4-4,0-4-3,0-3-1,12-3-1,2-2 0,6-8 2,3-3 5,5-2-1,2 0 10,2-10-11,-3-8 1,0-5 2,1-4-6,-4-5 0,1-2 2,-6-4-1,-6-1-2,-9 0-4,-6 0 2,0 4 2,-8 4 0,-11 6 1,0 7 0,-4 6 2,1 6-2,1 6-1,0 0 1,2 9-6,5 15-1,5 8 3,5 1 0,4 0 1,0-5 3,4-2-3,10-6-1,8-5-3,5-5-29,3-5-72,3-5-153</inkml:trace>
  <inkml:trace contextRef="#ctx0" brushRef="#br0" timeOffset="744778.5874">22109 12051 244,'0'0'157,"0"0"-157,0 0 0,0 0 0,0 0 0,0 0 32,29 19 20,-3-19-19,0 0-15,0 0-18,0 0 6,-3 0-8,-2 0 2,-3 0-57,-5-1-87,-7-2-192</inkml:trace>
  <inkml:trace contextRef="#ctx0" brushRef="#br0" timeOffset="745090.5728">22124 12210 217,'0'0'65,"0"0"-60,0 0 83,0 0 9,0 0-60,102 5-17,-67-5-3,1-5-14,-2 2-3,-1 0-17,-5 1-36,-3-1-54,-5-2-141</inkml:trace>
  <inkml:trace contextRef="#ctx0" brushRef="#br0" timeOffset="745474.546">22972 11932 336,'0'0'167,"0"0"-84,0 0-24,0 0-17,0 0-26,0 0-12,-37-11-4,15 33-3,-5 8 3,-1 10 2,-1 7 1,3 0-3,4-1 0,6-5 0,9-5-1,7-6 2,0-6-1,0-3 3,12-6 0,4-2-1,5-6-2,6-6 1,7-1 3,3 0 4,1-15-2,-4-4-1,-1-7 0,-3-2-3,-8-4 4,-5-3-6,-6-1-5,-8-2-5,-3 1-30,0-1-27,-6 4-49,-15 2-126</inkml:trace>
  <inkml:trace contextRef="#ctx0" brushRef="#br0" timeOffset="746618.4715">20326 11586 150,'0'0'76,"0"0"-20,0 0-6,-116 96 27,72-62-8,-7 3-22,-5 2-31,-11 5-9,-8 7-1,-13 6-5,-9 5 0,-9 4 1,-3-4-2,6-5 0,11-3-10,16-4-33,13-7-25,12-3 1,14-9-30,9-7-45</inkml:trace>
  <inkml:trace contextRef="#ctx0" brushRef="#br0" timeOffset="747735.6056">13455 12128 261,'0'0'85,"0"0"-69,0 0-7,0 0 26,0 0 13,-61 104-29,37-64 0,-4 10-9,-8 3-6,-6 4 1,-10 2-2,-6-2-2,-3 1-2,-5 1-12,-1-3-22,7-3 9,4-5-11,7-3-34,8-6-39,7-8-108</inkml:trace>
  <inkml:trace contextRef="#ctx0" brushRef="#br0" timeOffset="748796.8391">8703 14173 320,'0'0'130,"0"0"-95,0 0-25,0 0 11,0 0-19,0 0 2,0 0 36,60 2-1,-29-1-23,4-1-9,4 0-2,-2 0-2,2 0-1,-4 0-2,-5 0-48,-7 3-76,-5 8-89</inkml:trace>
  <inkml:trace contextRef="#ctx0" brushRef="#br0" timeOffset="749076.8246">8698 14440 95,'0'0'35,"0"0"-1,0 0 50,0 0 6,0 0-28,0 0 8,94 27-11,-56-27-6,4 0-35,3-2-16,-3-5-2,-8-1-10,-1 2-61,-8 2-41,-4 2-59,-9-1-67</inkml:trace>
  <inkml:trace contextRef="#ctx0" brushRef="#br0" timeOffset="749564.7902">9015 13892 317,'0'0'128,"0"0"-72,0 0-39,0 0-17,0 0-22,0 0 22,30 87 32,-2-48 3,5 2-5,3-2-16,0-2-3,3 0 1,1-5-1,-3-3-10,-4 0-1,-6-2 1,-10-3-1,-9 1 0,-8 0 0,0 0 0,-22 4 3,-11-1 7,-10 3-10,-2-1-10,-4-1-27,4-3-26,1 0-53,0-2-60</inkml:trace>
  <inkml:trace contextRef="#ctx0" brushRef="#br0" timeOffset="751441.1544">13621 13624 181,'0'0'115,"0"0"-77,0 0-26,0 0-12,0 0 0,0 0 0,5 88 42,8-39 6,0 2-5,2 0 6,-3-1-14,-3-4-10,1-2-13,-3 0-4,0-2-2,-1-6-4,1-3-1,-1-5 0,-1-9 1,-4-7-2,1-6 0,-1-3 1,-1-3-1,0 0 15,0-8 11,0-11-3,0-7-22,0-5 1,0-2-1,-4-2-1,-5-1 0,-4 3-2,-4 3-5,-2 7-7,-2 7 1,0 8 4,-6 8 9,0 0 0,-3 19-3,4 13 1,0 7-2,7 6 3,1 1-2,4-6 1,4-1 2,4-10 0,3-3-4,3-5-24,0-3-53,12-5-52,7-5-70</inkml:trace>
  <inkml:trace contextRef="#ctx0" brushRef="#br0" timeOffset="751988.2544">13963 13936 304,'0'0'88,"0"0"-77,0 0-11,0 0 3,89 0 4,-57 0-6,-3 0 1,-2 0-2,-6 0-46,-9 3-95</inkml:trace>
  <inkml:trace contextRef="#ctx0" brushRef="#br0" timeOffset="752076.2439">13945 14146 118,'0'0'36,"0"0"17,0 0-3,0 0-14,94 3-14,-58-14-13,-1 1-9,0 1-54,-5 2-115</inkml:trace>
  <inkml:trace contextRef="#ctx0" brushRef="#br0" timeOffset="752460.2209">14531 13794 217,'0'0'59,"0"0"-16,0 0-2,0 0-13,0 0-3,-79-15 8,65 33-5,-3 9-15,3 8-2,-2 3 20,4 1-9,1-2 0,4 1-20,6-4 9,1-2-10,0-2-2,8-4 1,10-8-1,8-6-1,7-10 2,4-2 12,9-10-6,2-15 2,-2-6-6,-7 0 9,-9-1-5,-8 2-4,-11 2 23,-8-3-8,-3 2-3,-2 0-13,-15-1-1,-5 1 0,-2 5 0,1 2 0,0 6-2,2 8-41,3 4-22,3 4-50,1 0-51</inkml:trace>
  <inkml:trace contextRef="#ctx0" brushRef="#br0" timeOffset="753880.9633">16626 13735 255,'0'0'56,"0"0"-37,0 0-3,0 0 8,-72 103 1,65-69 12,2 1-27,5-3 7,0-6-7,2 0-10,12-6 1,-1-4-1,-1-7 3,-1-3-1,1-6-2,3 0 0,0-9 10,4-12-2,0-4-8,-5-1-1,-5 1 0,-2 1 1,-6 1 5,-1 0-5,0 3 7,0 6-7,-1 3 0,-7 5 29,3 3 0,2 1-25,0 2-4,3 0-9,0 2-1,0 9 5,3-2-5,14-2 1,5-1 9,7-6 0,3 0-10,1 0-9,-3 0-6,-3-10 15,-6-4 8,-6-4 4,-2-1 3,-7-2-5,0-2 7,-6 2 11,0-2-1,-3 3-3,-15 1-6,-1 3 11,-4 2-11,4 5-1,2 3-3,0 6-2,3 0-1,3 0-1,1 0-6,7 7 5,3 5-7,2 1 0,20-5-2,11 3 10,6-5 0,5 1 5,-3 1-3,-7 2 0,-1 3-2,-3 5 0,-6 3 0,-8 3 0,-3 2-4,-6 1-1,-6-2 5,1 1-3,-2-2 5,0-2-2,1-2 0,10 1-21,11-6-39,9-3-18,8-4 12,6-5-220</inkml:trace>
  <inkml:trace contextRef="#ctx0" brushRef="#br0" timeOffset="754624.9164">18195 13474 224,'0'0'99,"0"0"-1,0 0-34,0 0-46,0 0-18,0 0 0,11 82 24,-5-33 5,4 0-6,-1-1-1,3-3 1,-2-4-16,-1-4-2,-3-5-4,-2-3 1,-3-7-2,-1-5 2,0-5-2,0-8 0,0-2 0,0-2 1,0 0 13,0-6 2,-3-9-15,-5-2 1,-1 1 5,-4-1-7,-5-1-2,-4-1 1,-4 1 1,0 1 0,0 5-4,5 5-1,2 5 2,2 2-4,3 5-3,-3 17 9,1 7 1,2 3-1,2 0-1,6 0 0,3-2-5,3-1-7,0-5-12,0-2-13,9-2-45,6-8-14,3-6-92</inkml:trace>
  <inkml:trace contextRef="#ctx0" brushRef="#br0" timeOffset="754936.8949">18637 13698 318,'0'0'173,"0"0"-158,0 0-15,0 0 2,0 0 18,0 0-2,107 0-6,-77 0-9,-4 0-3,-7 0-6,-4 0-38,-9 4-39,-6 4-72,0-2-92</inkml:trace>
  <inkml:trace contextRef="#ctx0" brushRef="#br0" timeOffset="755245.0882">18609 13835 86,'0'0'1,"0"0"37,0 0 13,0 0-5,88 1-21,-56-1-12,1-3-5,2 0-8,-2-2-1,-2 1-52,-3 0-100</inkml:trace>
  <inkml:trace contextRef="#ctx0" brushRef="#br0" timeOffset="755517.0677">19142 13546 25,'0'0'377,"0"0"-261,0 0-47,0 0-53,0 0-16,0 0 3,10 51-1,-7-12 32,-3 1-12,0 1-8,0 0-3,0-3-6,0-2-3,-6-3 2,-1-4-4,0-3-3,3-3-12,1-5 6,1-6-32,2-6-10,0-3-47,0-3-81,0 0-91</inkml:trace>
  <inkml:trace contextRef="#ctx0" brushRef="#br0" timeOffset="761041.699">8313 15504 267,'0'0'41,"0"0"3,0 0 25,0 0-9,0 0-12,0 0-14,0 0-14,0 0-18,0 0-2,0 0-6,0 0-7,-2 0 0,-2 0-16,-1 7-23,-5 4-13,1 0-63,-2-3-46</inkml:trace>
  <inkml:trace contextRef="#ctx0" brushRef="#br0" timeOffset="761433.6762">7980 15913 453,'0'0'74,"0"0"-72,0 0-2,0 0 11,0 0-10,0 0 2,-3 0-3,3 2-4,0 1-17,0 2-38,0-3-41,12 0-136</inkml:trace>
  <inkml:trace contextRef="#ctx0" brushRef="#br0" timeOffset="761929.6438">8781 15910 435,'0'0'93,"0"0"-93,0 0-13,0 0 13,0 0 10,0 0 5,2 0-3,-2 0-6,0 0-6,0 0-11,0 0-68,0 0-145</inkml:trace>
  <inkml:trace contextRef="#ctx0" brushRef="#br0" timeOffset="784388.9961">9545 15560 120,'0'0'28,"0"0"-3,0 0 32,0 0 8,0 0-26,0 0-21,0 2-13,0 3-5,0 1 0,12 2 2,1-2 2,2 0 8,3-3-2,0 0-5,6-2-3,1-1 3,2 0-2,3 0 7,0-9-6,-3-1-2,-6-2 2,-2 0-4,-7-2 0,-3 2 0,-8 0 0,-1 0 7,0 2-5,-13-3 1,-7 3 7,-6 2-10,-4 2 0,0 4 8,2 2 1,2 0 1,3 0-4,1 1-6,3 11 0,4 4 0,0 8-10,3 5 8,1 3-5,3-1 7,2 2 0,6-4 0,0-3-3,3-5 3,12-5 0,6-4 0,4-4 1,2-4-1,4-2 7,-1-2-2,-2 0-5,-1 0 0,-6-5-37,-1 1-53,-7-1-87</inkml:trace>
  <inkml:trace contextRef="#ctx0" brushRef="#br0" timeOffset="784708.975">10088 15649 437,'0'0'45,"0"0"-45,0 0-29,0 0-21,0 0-68,0 0-94</inkml:trace>
  <inkml:trace contextRef="#ctx0" brushRef="#br0" timeOffset="787348.6651">10282 15489 76,'0'0'99,"0"0"-62,0 0-20,0 0-4,0 0 3,0 0-10,0 0-2,6 15 28,6 6 11,1 5-5,1 2-2,1 1-14,-2-1-2,2-1-12,-1-1 10,0-5-8,-2-3-9,2-3 4,1-3-5,-2-3 6,5-4-4,-3-4-2,3-1 2,1 0-4,-4-4 5,0-10-6,-6-2 3,0-4 0,-1-2-1,-4 1-7,-4-2 6,0 2 2,0 1 0,0 1 0,-7 1-2,-4 3 1,2-1 1,0 3 3,3 3-1,3 2-1,2 2 1,-1 3 2,2 1-4,0 2-4,3 0-8,16 0 6,10 0 4,1 0 2,4 5 0,-1 1-1,0 0 1,1 0 0,2-3 1,0-2 2,4-1-3,-3 0 1,-4 0-1,-2 0 0,-7 0-1,-9 0 1,-7-1-1,-4-1 1,-3 1 1,-1-1 4,0 1 4,0 0-9,0-1-1,0 1-4,-8 1-11,-3 0 16,-8 0 4,-2 4-3,-6 10 1,2 2-1,2 0 0,4 2 3,4 1-4,4-3-4,5 0-5,5-1 6,1-4-2,0 0 4,0-1 1,6-3-4,5-3-6,2-2 1,2-2 2,1 0-5,1 0 11,0 0 1,0-10 3,-1 0-3,-2-2 0,-1-3-1,-1 0 1,-3 0 0,0 0 0,-3 3 0,-3 1 4,-3 2 4,0 4-8,0 1 10,0 3 10,0 1-8,0 0-12,3 0-7,0 2-21,3 11 24,6-1 3,0 1 1,0 0 3,7-3-2,0-2-1,1-1 2,-1-3-1,2-2 2,-1-2-3,-1 0-6,3 0-5,-4-6-3,0-8-15,-4-1 18,0-3 4,-3 0 7,-2-4 1,-2-3 3,-2-2 4,-2 0 3,-3-3 1,0-3 21,0-2-14,0 3-1,0 0 11,-5 2-14,-3 2 6,-1 6-10,1 2-9,3 7 1,1 4-1,0 6 2,4 1-4,0 2-2,0 0-1,0 0-15,0 8-26,0 20 29,0 15 13,0 5 4,0 5 1,0-4-2,0-5-1,0-5 0,0-5 4,0-3-4,0-4-2,1-1 2,8-5 2,-3-2-2,6-4-4,0-3-7,0-3 8,1-3 0,-1-2 0,0-4 3,3 0 0,-3 0 1,1 0 5,-1-7 1,2-5-5,1-5 1,-3-2 1,1-2 0,-2 1-4,-4-4 3,2 3-3,-5-1 1,-1 2-1,-1 5-1,-2 4-2,0 7-4,0-1 0,0 5 5,-6 0 2,1 0 0,0 0-2,3 8-7,2 8 5,0 2-6,0 0 10,0 1 4,3-3-4,6 1 4,-3-4-4,1 1 0,1-3 0,2-3-1,-2-2 0,1-1-7,2-3-9,-3-2 5,4 0 4,-2 0-6,-1-5 14,2-6 2,-1-2 1,1-4-1,-4-1 4,2 0-5,-2-3 3,-2 0 3,1 4-4,-3 5-3,-1 5 12,-2 4 14,0 3 7,0 0-26,0 0-7,0 4-16,0 10 9,1 2 7,4 2 1,3-1-1,0-2 1,1-3-1,3-1-1,0-3 1,0 1 0,-1-5-1,2 0-6,1-2 7,-2-2 0,2 0 0,1 0-2,0-3 2,1-8 6,-1-4-5,1-1 3,-2-2-3,-2-5 5,-6 2-5,-3 0 0,-3 0 10,0 3-5,0 1 1,0 5-7,0 5 0,-5 4-4,1 1-5,1 2-4,-2 0-1,-4 11 12,3 8-6,0 5 6,2 0-1,1 1 1,3-3 4,0-2-4,0-2 1,0-5-1,3-2 3,6-4-2,3-2 0,3-4-3,0-1 1,1 0-10,5 0 0,-2-12 4,2-4-5,1-4 5,-3 0 7,0-1 2,-6 0 2,1-1 0,-5 1 3,-2 0 0,-1 1 9,-2 8 7,-1 5 4,-1 4 1,-1 3-19,1 0-7,6 0-10,-1 10-5,6 8 15,-1 0-4,2 0 4,-2 0 0,-3-2 0,-1-2 0,-2-2 4,-3-1-4,-3 1-7,0-1 5,0-1 0,-6 1 4,-10 1 1,-2-2-3,-3 1-6,-7-2-74,4-5-60</inkml:trace>
  <inkml:trace contextRef="#ctx0" brushRef="#br0" timeOffset="788851.3332">13057 15428 243,'0'0'75,"0"0"-2,0 0 3,0 0-49,0 0-7,-97-18-6,82 18-11,0 2-2,-1 12-2,1 2-2,-1 7 2,2 1-4,5 0 4,2 2 0,4-5-4,3-3 4,0-2 1,0-2-5,6-4 5,4-2 0,1-5-1,3-3 1,3 0 3,4 0-3,-2-8-16,1-5-18,-4-2 13,-4 1 21,-5 0 0,-2 1 3,-2 2 19,1 4 11,-4 1-3,2 4 2,-2 2 2,0 0-19,0 0-15,0 0-14,1 5 2,2 8 11,3 3 2,2-3 1,5-1-1,2-1-2,4-5-5,5 0-4,2-5 9,4-1-1,1 0 1,-4 0-1,-5-7-9,-3-7 0,-4-1 9,0-6-2,-4-2-12,-4-1 3,-4 0 8,-3 1 4,0 0-7,-9 0 4,-7 2 4,1 1 17,-1 4-1,2 4-3,5 3-6,2 4-4,4 4 9,3 1 4,0 0-16,0 0-7,0 0-6,5 0-8,9 3 21,1 6 0,6-2 1,3 2 2,-1-1 0,2-1-1,0 3 0,3-3-4,-2 2 2,-4 3 0,-4 2 1,-2 4-1,-5 1-2,-4 2 2,-3 0-1,-2 2-5,-2-4 6,0-1 3,1-1 3,4-3 0,1-4 6,3 0-10,3-6-1,1-1 0,5-3 2,0 0-1,5 0 6,0-11-7,0-5-1,-4-4-1,0-2 0,-2-3 1,-2 0 0,-3-2 0,-4 0 1,-3 1 0,-5 4-1,0 4 0,0 4 2,-1 5 2,-8 7 9,0 2-13,1 0 1,1 14-1,0 7-7,2 3 6,4 2 0,1-4 1,0-1 0,1-1-2,14-4-5,0-3-30,4-5-53,-1-3-60</inkml:trace>
  <inkml:trace contextRef="#ctx0" brushRef="#br0" timeOffset="791527.1189">14627 15382 70,'0'0'24,"0"0"17,0 0 4,0 0 16,0 0 7,0 0-11,0 0 5,7-66-24,-2 63-17,2 1-16,2 2-5,1 0 0,7 0-1,1 0 1,4 13-4,0 3-2,-2 5 6,-2 0-7,-6 2 6,-4-2 1,-3-2 0,-4-1-7,-1-2 2,0-3 0,0-3-2,0 1 7,-7-5 9,-2-2-8,5-2 0,2-2-1,2 0 6,0 0 3,0 0-9,0-6-2,6-11-10,7-6 9,4-3-1,1 1 4,-1 3 0,0 4 1,-3 4-1,2 4 0,-1 2-1,3 4-4,0 4 2,-3 0 3,-1 4-4,2 10 4,-3 2 1,3-2 6,-3 1-5,-2-3-1,-2-1-1,-1-1 0,-1 0-3,-3-2 1,1 0-6,0-2 8,1 0-1,1-3 1,5-2 1,3-1-1,6 0 1,1 0-1,1-1-1,-1-7-9,0-2 9,0-1-6,-2-2 7,-4 1 5,-7 0-4,-3-1 0,-4 3 5,-2-2-5,0 2 2,0 0-2,0 3 2,0 1-1,0 1-2,0 2 0,0 2 0,0 1-3,0 0 2,0 0 1,0 0-2,-2 0-24,-2 0-18,-2 9 11,-3 7 33,-1 2 2,-1 3-1,3-1 2,4-1-3,1 0 0,3-1 0,0-3 0,0 0 2,6-2 1,6-1-1,10-2-1,5-6 17,7-2 20,2-2-23,-1 0-9,-2 0-1,-4-2-3,-6-4-2,-8-3-4,-7 0-10,-5-2 0,-3-2-4,0-1 13,-8-2-9,-7 1 0,-3-2 12,1 0 2,0 2 0,-2 2-12,5 2 3,3 3 5,5 1 4,1 3 0,0-1 0,2 4-1,-2-2-1,2 3-5,3 0 7,0 0-1,0 0 1,0 0-1,0 0 1,0 0 1,0 0 0,-1 0 3,1 0 3,-2-1 0,2 1 1,-1-2-4,-1 0-1,1 1 6,-2-1-9,-3 2-10,2-3 0,-2 0 6,-1 2 6,3-3-2,-1 0 0,4 1 0,-2 0-9,2 0-7,1 2 16,0 1 6,0 0-6,0-2-10,0 2-2,0 0 8,4 0 4,10 0 6,1-2-6,4 0 1,2 0 4,-2 1-1,5-1-1,-3 2-2,0 0 1,-3 0-2,-1 0 2,2 8-1,-2 4 2,0 3-2,-2 4-1,-3 2 6,-5 4 8,-1-4 8,-3 0-4,-3-3 0,0-3-6,0-2 7,0-2-13,0-1-3,-2-3-3,2-3 3,0-4-3,0 0-3,0 0 3,0 0 1,5-1 5,9-13 16,2-6-17,2-2-3,3-4-1,1-1-1,2 0 0,-3 3-8,1 8 6,-1 3 2,-6 9-1,-3 4-2,-3 0-8,-5 4 0,2 14 11,-1 2 10,2-2-7,-2 2-3,2-2 0,-1 0 5,3-2-2,1-2-3,3-1-6,1-4-48,1-2-68,3-5-134</inkml:trace>
  <inkml:trace contextRef="#ctx0" brushRef="#br0" timeOffset="791963.8512">16139 15373 219,'0'0'131,"0"0"-118,0 0-8,0 0-5,0 0 3,0 0 7,30 9 0,-11-7-6,0-2 4,0 0-8,2 0-12,-5 0-42,0 0-61,-3 0-107</inkml:trace>
  <inkml:trace contextRef="#ctx0" brushRef="#br0" timeOffset="793439.478">16477 15275 264,'0'0'62,"0"0"-39,0 0-6,0 0 1,0 0 1,0 0-12,19-23 12,-6 18 6,4 0-19,2 2-6,4 0 3,-1 0 7,-3 1-8,2 1-2,-2 1 0,-2 0 0,-1 0 0,-4 7 0,-2 8-8,-3 6 2,-6 2 5,-1 0 1,0 0 0,-7-1-8,-8-4-8,-1-1 16,1-4 0,4-4 1,1-3 1,5-3 0,2-3-2,2 0 4,1 0 3,0 0 10,0 0 1,0-2-16,9-5-2,5-1-3,3 2-2,1 6 5,-3 0 1,0 0-1,-3 10-9,1 8 9,-4 3-4,-3 2-2,-6-1 6,0 2 4,-6-2 2,-12 3-3,-3-3 0,-1-1 1,-2-1 1,0-3-2,3-3-1,0-3-1,6-5 1,2-3 2,6-3 1,3 0 14,4 0 13,0-11-32,0-4 2,0-3 0,5-3-2,10 2-7,6 0 5,4 3-3,2 3 4,1-1-3,4 2 4,2-1 0,2 0 0,1 0-21,2-2 7,1 1 3,-1-1 7,0-3 1,1-2 3,-7-1 0,-6 0-1,-12 2 2,-6-1 2,-9 2 0,0 2 14,0 0-17,-2 6 4,-5 1-4,-4 6 0,-1 0 0,2 3 0,-1 0-2,-2 0 0,6 7-1,0 15 0,-1 2-2,6 3 3,2 0 0,0-3 4,0-3-1,9-3-1,5-1 1,0-6-2,4-2 0,8-5 1,7-4 3,6 0 1,2 0-4,-2-3-18,-5-7 3,-8-1 6,-7-4 9,-6-2 4,-5-3-1,-5-2 0,-3-4 6,0-1-4,0-1 3,-6 0-7,-2 3 2,-2 3-2,0 5-1,2 5 5,0 3-5,4 6 13,-2 1-7,3 2 5,0 0-11,2 0-3,1 5-5,0 7 3,0 1 2,1 2 3,12 1-2,3-5 0,1-3 2,3-2 1,5-5 5,4-1-5,0 0 4,0 0-3,-3 0-1,-3 0 2,-5 5-2,-3 1-1,-5 0-4,-2 5 2,-4-2-3,-1 3 5,-1 1 0,-2 1 0,0 2 7,0 3-1,0 0-4,0-1-2,-2-1 5,2-3-1,0 0-3,0-1-1,2-3 2,8-1 1,2-3-3,3-2 5,0-1-5,3-3-3,-2 0-28,2 0-15,-1-1-43,-3-11-147</inkml:trace>
  <inkml:trace contextRef="#ctx0" brushRef="#br0" timeOffset="794471.4094">17849 15236 161,'0'0'101,"0"0"-59,0 0-8,0 0-2,0 0 13,-88-2 1,76 13-20,5 7-26,-1 6-1,2 6 1,1 3 8,3-1 7,2-5 3,0-3-10,4-4-7,7-4 4,4-2 3,0-4-4,3-2 1,-1-4-3,4-4 6,0 0-2,0 0-1,-3-1-3,-3-11-1,-6-3-1,-2 0-5,-4-3 5,-3-3 0,0 0 0,0-2 0,-3 0-1,-5 2 1,0 3 4,3 2-3,2 7-1,3 1 6,0 5-6,0 2 0,0 1-2,0 0 2,0 0-9,0 0 1,5 0 2,11 0 6,4 0 1,4 0-1,2 0-2,1 0-14,-3 0-18,0-8-1,-3-1 21,0-4 5,-2-4 9,1 0 0,-7 1 2,-1 4-1,-8 3 29,-2 3 29,-2 3-25,0 2-14,0 1-11,4 0-9,2 1-13,8 16 4,-1 9 9,3 6-1,1 1-2,-1 0 6,-2-4-1,-1-5-2,-4-4-1,-4-4 1,-5-1 1,0-3-1,0-1 0,-11-1 0,-10 0 0,-5-3-25,-1-1-44,-1-3-15,3-2-27,5-1-107</inkml:trace>
  <inkml:trace contextRef="#ctx0" brushRef="#br0" timeOffset="794759.3926">18541 15431 507,'0'0'127,"0"0"-125,0 0 0,0 0 8,0 0-10,0 0-4,11-5-30,-20 5-107,-5 0-310</inkml:trace>
  <inkml:trace contextRef="#ctx0" brushRef="#br0" timeOffset="800105.4005">7841 16533 176,'0'0'132,"0"0"-53,0 0-12,0 0-14,0 0-19,0 0-23,0 0-11,12-1 0,10 4 0,10 3 6,10 0 3,10-6-3,7 0 1,1 0-5,-4 0-2,-6 0 0,-4-3-13,-5 2-35,-7 1-18,-4 0-88,-14 0-147</inkml:trace>
  <inkml:trace contextRef="#ctx0" brushRef="#br0" timeOffset="800457.3794">8156 16601 208,'0'0'43,"0"0"-36,0 0 46,-5 83 44,4-48-19,1 2-46,-2 1-8,2-2-8,-1-3-7,-3 0-8,1-3 1,-3-3 0,3-3 0,0-2-2,0-8-8,3-1-38,0-8-65,0-3-109</inkml:trace>
  <inkml:trace contextRef="#ctx0" brushRef="#br0" timeOffset="801693.2389">8326 16844 181,'0'0'120,"0"0"-119,0 0-1,0 0 4,0 0 15,0 0 21,75 16 5,-44-16 7,2-10-22,0-4-26,-5-4 3,0-2-3,-4-5 0,-3-4 4,-3-2-7,-3-3 3,-3 1-4,-8 0 2,-4 3 4,0 0 0,0 3 9,-4 2 6,-8 3 0,3 6 5,3 8-5,3 6 1,1 2-8,2 0-14,-1 16-3,1 17-9,0 12 12,0 6 0,0 0 7,0-1 3,0-5-9,0-4 3,0-4-1,0-4-3,0-2 0,0-6 0,0-5 0,0-5 0,0-6 0,0-5 0,0-4-2,0 0-11,0 0 4,0 0 8,0-13 1,1-7-29,4-2 9,7-3-2,4-1-15,4 0-10,2 3 4,0 4 4,-2 7 29,-1 6 9,-4 3 0,0 3-4,-1 0-1,2 10-3,0 8 0,-1 3 9,3 2 23,-3-4 2,3 0-8,-3-6-9,1-1 2,2-1 9,2-6-7,2-1-8,1-4 0,3 0 7,-2-5-11,-2-8-6,-3-7-14,-5 2-18,-6-1 18,-4 2 10,-4 3 10,0 4 3,0 4 24,0 1 33,0 4-25,-4 1-18,-1 0-16,1 6-1,-5 10-4,2 5 2,2 0-1,2-1 1,3-2 1,0-1-1,0-5-2,9-3-4,6-5-12,1-4-12,7 0-1,2-3-4,2-15-27,3-2-24,-6 1 3,1 2 31,-6 6 54,-8 1 28,-1 6 67,-7 3 22,2 1-48,2 0-46,-1 0-17,4 4-6,1 8 0,-3 3-5,-2 3 5,-3-2 9,-3 1-5,0 0 1,0-5-1,0-2-1,0-4-3,0-2-1,0-4-12,2 0-11,6-8 12,2-13 9,7-5-14,1-1-28,-2 3 23,1 4 20,-3 5 2,-3 6 34,-2 4 4,3 1-25,0 4 5,4 0-7,-2 0-11,2 2-1,-4 8-6,1 4 7,-4-2 0,2 1 0,-5 0-3,2 0-30,-3-2-50,-2-1-16,3-2-76</inkml:trace>
  <inkml:trace contextRef="#ctx0" brushRef="#br0" timeOffset="802729.9451">10942 16633 160,'0'0'185,"0"0"-184,0 0-1,0 0-2,0 0 2,0 0 6,22 10 8,-3-10 32,4 0-13,2 0-15,2 0-10,0-4 10,-1-5-2,1-3-5,-4-1-6,-2 0 3,-4-3-4,-4-1 3,-3-4-1,-3 0-3,-5 0 3,-2-2 4,0 2 4,-2 0-5,-12 0-3,-3 3-4,-4 0-2,-3 4 0,-1 4 6,-2 4-6,-4 3 1,5 3-1,-5 0-1,3 1 0,2 13-1,7 5 2,7 10-1,4 10-3,4 9 4,4 5 7,0 1 5,0-1 5,12-8-1,2-3 2,3-4-6,0-5-8,2 0-3,-1-4 1,-6-1 1,2-2-2,-4-4-1,-4-3-1,-2-6-28,2-5-23,3-7-57,2-1-83</inkml:trace>
  <inkml:trace contextRef="#ctx0" brushRef="#br0" timeOffset="804337.8452">11759 16760 163,'0'0'67,"0"0"-34,0 0 11,0 0-2,0 0-15,0 0-6,0 0-4,0 0-7,3 0-6,-3 0-3,6 0 0,0 0-1,3 0 6,3 0 6,0 0-11,3-2 4,-2-3-3,0-2 3,0-1 1,0-1-4,-1-1 1,-2-1-3,1 2-6,-4-2-1,-2 4 6,-4 3 1,1-1 1,-2 2 5,0 3 2,0 0-3,0 0 9,0 0-7,0 0-7,0 0-12,0 0-13,0 15 22,0 4 3,0 4 0,0 0 6,0-1-6,0-1 2,0-2-2,4-4 0,2-2 0,4-4 0,1-2 0,0-2 2,3-5-2,0 0 4,7 0 3,1-5-2,-2-8-4,0-3 0,0-2 3,-7 1-3,0-1 0,-5 3 5,3 3-4,-1 0 3,0 2-2,1 5-3,2-1-1,-1 4 1,2 2 0,-1 0 0,2 0 0,0 2-2,-5 6 2,2 3 2,-3 1-1,-1-1-1,1 1 0,-2-2 9,-4 1-9,-3-1 0,0 3 0,-6 0 3,-15 2-3,-4 0-14,-3-3-74,1-3-51,6-6-74</inkml:trace>
  <inkml:trace contextRef="#ctx0" brushRef="#br0" timeOffset="804649.8258">12065 16490 385,'0'0'98,"0"0"-96,0 0-2,0 0-33,0 0-15,0 0-36,-9-3-136</inkml:trace>
  <inkml:trace contextRef="#ctx0" brushRef="#br0" timeOffset="813051.5726">18782 15218 0,'0'0'117,"0"0"-75,0 0-3,0 0 21,0 0 8,0 0-6,0 0-1,4 0-16,-4 0-3,0 0-15,0-2-9,0 2-3,0-1-9,0-2-2,0 1-4,0-2-7,0-1 5,-1 1 0,-6-2-12,-3 2 10,-2-3-4,-3 3 5,-1 1 2,-3 0-10,1 2 2,-2 1-28,2 0 24,0 0 9,1 4 1,0 10 1,2 2-4,3 5-5,3 3 11,1-1-4,3-2 1,2-2 2,3-2-2,0-2-3,0 2 4,0-6 0,2 0 1,6-4-4,0-2 4,2-3-3,3-1 4,3-1 5,-3 0-5,2 0 1,-1 0 1,2 0 1,-3-8 2,4 0-3,-4-2-2,2-1-3,-1 0 1,-1-1-1,-3-1 1,-1-1 0,0 0 2,-5-1 0,0 0 0,-1 0 0,0 3 0,0 0 0,0 3-2,1 3 2,-1 2-2,3 2 2,-2 2-5,-1 0 5,2 0-4,-2 0-3,0 7-2,0 9-3,0-1 6,3 3 4,-2-2 2,2-1 1,0-1 0,2-4 1,2-1 1,-1-3-3,2-1 2,0-4 2,1-1-4,3 0 1,3 0-6,3-3-1,1-7-1,1-4-8,-1 1 8,1 1 7,-5 2 0,-4 3 1,-1 4 1,-5 3 5,1 0 5,-1 0-6,1 7 7,3 9-12,-3 2 8,0 1-6,-1 1-1,-3-1 3,-1-3-5,-2-1 0,-2-4-7,0-5 4,0 2 3,0-5 2,-3-1 5,-2-2 5,4 0-4,1 0-8,0-16-12,0-5-1,4-5 11,12 0 0,3 2 2,-3 3 0,1 5 3,-4 5 1,2 1-4,-3 6-3,-2 3 1,-4 1-3,0 0 5,0 7-7,0 8 5,1 2 2,0-1 0,-3 3 0,2-5 0,0 1-35,3 0-52,4-2-112</inkml:trace>
  <inkml:trace contextRef="#ctx0" brushRef="#br0" timeOffset="813575.455">19766 15201 260,'0'0'123,"0"0"-24,0 0-50,0 0-31,0 0-18,-91-28 0,69 46 10,0 9 3,1 5-13,0 2 1,3 1 1,4-4-1,7-2 4,7-5-5,0-4-6,0-5 4,10-5-2,10-4 0,-1-4 0,5-2 2,0-7-5,1-12 4,-1-8 0,0-6 2,-2-2 1,-1-7 3,-4-3 2,-2 0 16,-3-3 2,-3 4 19,-1 0-7,-2 4-20,0 0 2,1 6-14,-3 8-2,-1 11 3,-3 8 15,0 7-7,0 0-12,0 16-18,0 19 1,0 9 17,0 2 4,0 3-1,0-2-3,0-1-10,12-4-13,7-6-11,5-6-23,8-9-61,2-6-138</inkml:trace>
  <inkml:trace contextRef="#ctx0" brushRef="#br0" timeOffset="814374.6594">21028 15092 138,'0'0'225,"0"0"-194,0 0-31,0 0-2,0 0-1,0 0 3,0-5 7,9 5 1,6 0 5,0 3-3,1-3-3,1 0 1,2 0 11,5 0 2,2-11-15,1-5 1,1-4 3,-3-2-10,-2-4 1,-8-3 1,-5 1 1,-7-1 1,-3-1 2,0 5 4,-10-1 14,-8 6-21,-5 5 15,-5 5-5,-2 7-5,0 3-8,2 0 16,0 23-15,5 10 0,-1 12-1,7 6 3,6 3 8,6 0-2,5-2 8,0-2-10,14 0-2,10-5-5,3-2 0,5-9 0,4-8 0,-1-5-40,-4-6-22,0-6-51,-1-6 32</inkml:trace>
  <inkml:trace contextRef="#ctx0" brushRef="#br0" timeOffset="815166.6076">21964 15129 128,'0'0'215,"0"0"-181,0 0-23,0 0 7,0 0 13,0 0-10,0 0-16,6 0-3,4 0 6,5 0-3,3 0 2,0-4-5,1-5-2,1 0 5,-7-1 1,-2 3-5,-2-2 2,-5 3 2,-4 2-1,0 0 1,0 4 10,0 0 13,0 0-24,0 0-4,0 17-9,-1 7 8,-2 3 2,1 0 1,2 0 2,0 0-3,0-4 0,5-5 0,4-3 4,0-6-5,4-4-1,2-5 1,4 0 1,7-6-1,2-16-27,3-3-21,2-5 1,-5-2 14,-3 2 20,-5 2 13,-2 4 7,-3 6 16,-2 7 10,-5 4-15,-4 7 17,3 0-7,0 4-21,5 13-4,-2 4 4,-1 0 7,-1-2-8,-2 2-5,-3-3 4,0-1 0,0-2-5,-3-2-5,0-2 1,0-5-90,-8-6-134</inkml:trace>
  <inkml:trace contextRef="#ctx0" brushRef="#br0" timeOffset="815526.5839">22292 14869 410,'0'0'115,"0"0"-115,0 0 0,0 0-3,0 0-14,0 0-47,-9-19-22,6 19-141</inkml:trace>
  <inkml:trace contextRef="#ctx0" brushRef="#br0" timeOffset="835544.1659">23854 14609 30,'0'0'165,"0"0"-94,0 0-3,0 0-2,0 0 2,0 0-18,0 0-27,0-9-23,0 16-1,0 14 1,0 10 1,0 10 13,-9 6 1,-4 1-8,-2-1-3,0-4 1,0-2-5,5-6 1,4-5 0,1-3-1,4-6-16,1-5-22,-4 0-48,0-8-77,-3-2-103</inkml:trace>
  <inkml:trace contextRef="#ctx0" brushRef="#br0" timeOffset="835896.1414">23979 14545 333,'0'0'90,"0"0"-68,0 0-22,0 0 0,0 0 55,47 98-19,-28-53-2,1 1-8,1 0-19,-2-5 0,-4-5 0,-3-4-3,-5-2-4,-2-7 0,-2-2 3,-2-2-3,1-4 0,-2-5-3,1-2-36,-1-8-71,0 0-48,0-2-26</inkml:trace>
  <inkml:trace contextRef="#ctx0" brushRef="#br0" timeOffset="836232.1179">23923 14857 192,'0'0'128,"0"0"-110,0 0 2,0 0 14,0 0 17,0 0-24,100-3-16,-76 3-7,-1 0-4,-1 3-20,-2 1-117</inkml:trace>
  <inkml:trace contextRef="#ctx0" brushRef="#br0" timeOffset="836736.091">24424 14632 93,'0'0'138,"0"0"-70,0 0-29,0 0-12,0 0-13,0 0-11,8 38 80,-8-10-10,0 4-31,0 3-18,-8 3-13,-2-2-5,-1-2-3,4-4 2,1-3-2,0-4-3,4-3 0,1-7 0,1-1 0,0-5-1,0 0 0,15-3-1,10-4 2,8 0-5,7 0-3,3-6-42,-1-3-9,-4 2 20,-10 0-94,-7 3-131</inkml:trace>
  <inkml:trace contextRef="#ctx0" brushRef="#br0" timeOffset="838735.4142">23884 14631 60,'0'0'54,"0"0"4,0 0 3,0 0 7,0 0-13,0 0-11,1 0-12,2 0-17,2 0-3,4 0-9,6 0-3,1-4-1,2 0 0,0 1 1,0 0-1,-3 0-26,3 0-37,-3 1-53,-3-2-97</inkml:trace>
  <inkml:trace contextRef="#ctx0" brushRef="#br0" timeOffset="840359.5819">24782 14632 74,'0'0'171,"0"0"-114,0 0-22,0 0 6,0 0 3,0 0-20,0 0-17,2-1-7,-1 1-10,1 4 10,-1 6 7,1-2 4,-1 3-2,-1 1 2,2-1 1,-1 0-4,-1 0-3,2-2-3,-2-1 1,0-2-2,0-2 1,0 1 2,0 1-1,0 1 8,0 3 8,0 1-8,0 0 0,0-1-8,0 1 2,0-2-5,0 3 1,0 0 0,0 0 3,0 2-4,0-1 1,0-1-1,-2 2 0,-1-2 0,2-2 0,-1 0-5,1-3 2,1-1-17,0 0-39,0-1-29,0-4-32,0-1-49</inkml:trace>
  <inkml:trace contextRef="#ctx0" brushRef="#br0" timeOffset="840991.5401">24852 14648 154,'0'0'69,"0"0"-50,0 0-4,0 0 1,0 0 36,20-85-5,-11 78 3,1 2-31,6 2-13,4 3-6,4 0 5,4 0 5,4 13-2,-4 5-8,-1 3 4,-8 4-4,-7 1-4,-9-1 1,-3-1-15,-6-1-18,-18-2 21,-6-6-34,1-3 43,2-6-13,7-3 19,4-3 3,8 0 6,4 0 1,2 0 6,2-6-2,0 1 7,0 2-9,0 2 2,0 1-14,2 0-2,10 3 2,6 11 2,1 4-1,5-2-1,0 4 4,-2-2-2,-2-1-2,-4 1-1,-4-1-11,-3-3-33,-3-1-10,-3-1-38,1 1-61,2-5 84</inkml:trace>
  <inkml:trace contextRef="#ctx0" brushRef="#br0" timeOffset="841359.5148">25349 14687 305,'0'0'32,"0"0"-25,0 0 14,0 0 53,0 0-19,0 0-55,0 0 11,2 29-11,4 6 37,-1 1-14,-3-2-11,-1-3-10,1-4 0,-1-1-2,2-4-4,-3-4-26,0 0-52,0-4-37,0-7-30,0-5 20</inkml:trace>
  <inkml:trace contextRef="#ctx0" brushRef="#br0" timeOffset="841847.5098">25412 14661 87,'0'0'106,"0"0"-62,0 0-5,18-90-7,-3 79-12,1 7-3,2 2-2,4 2-5,4 0 3,0 0-5,4 3-7,-3 6-1,-6 0-4,-3 2-56,-9-1-42,-3-1-60</inkml:trace>
  <inkml:trace contextRef="#ctx0" brushRef="#br0" timeOffset="841959.5104">25448 14769 18,'0'0'61,"0"0"-3,0 0-4,0 0-2,0 0 10,0 0-7,77 24-24,-57-21-24,2 1-3,-3 2-4,-5 1-8,-4 2-81,-8-2-92</inkml:trace>
  <inkml:trace contextRef="#ctx0" brushRef="#br0" timeOffset="842031.5017">25397 14982 48,'0'0'33,"0"0"22,0 0 26,0 0 0,0 0-20,0 0 2,73 15-29,-45-15-21,4 0-2,-1 0-11,-1 0-4,-3 0 2,-2 0-64,-5 0-101</inkml:trace>
  <inkml:trace contextRef="#ctx0" brushRef="#br0" timeOffset="842879.7703">24900 14729 73,'0'0'52,"0"0"-26,0 0 27,0 0 3,0 0-15,0 0-16,0-2-14,0 2-11,0 0-1,0 0 1,-4 0 1,-1 0 0,1 0 3,-2 3-4,1 0 0,1 0 2,-1 0-2,2-1 1,2-1-1,-1 1 1,2-2-1,0 0-1,0 0 1,0 1 0,0-1-2,0 0-2,0 0 2,0 2-1,3-1 6,9 2-2,6-1 10,5 1-11,2 1-12,2 1-90,-2 1-133</inkml:trace>
  <inkml:trace contextRef="#ctx0" brushRef="#br0" timeOffset="843767.716">25926 14572 31,'0'0'271,"0"0"-199,0 0-57,0 0-15,0 0-8,0 0 8,-3 60 33,-5-22 13,-1 3-1,0-1-26,0-1-8,-3-1-2,3-3-9,0-5 0,-3-3 0,3-2 0,0-5-3,0-2-43,3-4-13,0-7-21,5-4-32,1-3-26,0 0 32</inkml:trace>
  <inkml:trace contextRef="#ctx0" brushRef="#br0" timeOffset="844095.6932">25937 14662 61,'0'0'92,"0"0"-34,0 0-11,34-84 3,-23 74-6,-4 2 1,1 4 4,-2 4-15,5 0-21,3 0-7,2 18 14,2 7 13,2 7-9,-5 3-11,1-1 4,-4-2-8,-2-2 0,-2-3-8,-2-5 2,-5-2-6,1-2 1,-2-3 2,0-3-1,0-1-11,0-4-23,0-2-53,0-5-75,-5 0-64</inkml:trace>
  <inkml:trace contextRef="#ctx0" brushRef="#br0" timeOffset="844447.674">25964 14751 309,'0'0'117,"0"0"-109,0 0-8,0 0 1,88-3 0,-61 3-1,-4 0 0,-1 0-4,-2 0-49,-6 0-65,-1 0-143</inkml:trace>
  <inkml:trace contextRef="#ctx0" brushRef="#br0" timeOffset="844831.6501">26477 14598 187,'0'0'178,"0"0"-113,0 0-12,0 0-7,0 0-46,0 0 7,0 74 37,0-37-7,0-1-20,0-1-5,0-2-2,0-4-10,0-4 3,0-1-3,-2-1-6,1-4-34,-5-4-39,2-4-78,-4-8 44</inkml:trace>
  <inkml:trace contextRef="#ctx0" brushRef="#br0" timeOffset="845159.6248">26419 14565 275,'0'0'95,"0"0"-50,0 0-24,0 0-4,0 0-5,89-44-4,-57 44-2,-1 9 7,2 12-12,-2 5-1,-3 6 0,1 0 0,-6 3 0,-3-3 1,-2-2 0,-7-3-2,-5-2 2,-6-1 2,0-1 6,-11-3 9,-13-1 10,-4-1-20,-3-3 6,-1-1-14,1-2 7,3-5-6,1 1-1,3-3-11,1-2-16,1-2-42,1-1-56,3 0-47</inkml:trace>
  <inkml:trace contextRef="#ctx0" brushRef="#br0" timeOffset="845751.589">27308 14529 148,'0'0'267,"0"0"-188,0 0-38,0 0-3,0 0-7,0 0-31,0 0-4,-3 25 4,-10 5 4,-4 6 5,-2 2-5,-2 1 0,1-2 0,-2-2-4,-2 0 0,1-5 0,-2-3-7,2-1-7,0-7-38,4-2-39,1-5-42,6-5-69</inkml:trace>
  <inkml:trace contextRef="#ctx0" brushRef="#br0" timeOffset="846103.5656">27101 14458 213,'0'0'96,"0"0"-96,0 0 0,0 0 43,12 95 8,-7-62-7,1-2-32,1 0-10,0-5-2,2-2 0,1-2-35,-2-3-28,-4-4-23,-1-5-78</inkml:trace>
  <inkml:trace contextRef="#ctx0" brushRef="#br0" timeOffset="861832.3626">28384 14721 4,'0'0'56,"0"0"-4,0 0-2,0 0-8,0 0-4,0 0-14,45 6-4,-36-6-8,2 0-1,1 0 4,3-6 1,0-6 2,3-3-7,0-5-3,0-1 4,-1-5 3,-1-2-9,-4-3 8,-1-1-4,-3 0 8,-2 1-8,0 1 3,0 0-1,-3 2 15,0 3-2,-2 3-5,1 2-7,-2 5 11,0 4-6,0 2-10,0 5-6,0 1 1,0 3-1,0 0-2,0 0-13,0 1-3,0 20 4,0 11 9,0 13 6,0 9-2,-5 3 0,1 2 1,1-5 0,2-4-1,1-8 3,0-7-4,0-7 1,7-5 1,2-5-2,0-5 0,4-3-1,-1-6 6,2-2-5,2-2 2,2 0 7,-2-8-3,1-8 0,-4-4-3,-1 0 2,-2-2-4,-2-2-1,0 1 0,-4-1 0,0 5-6,-4 1 6,0 2 0,0 6-4,0 4-3,-4 3 2,0 1-9,2 2 14,2 0 2,0 0-2,0 0-8,0 0-8,0 2-12,2 7 21,6-2-6,1-1-1,2 0-1,1-4 3,0 1-7,4-3 9,-1 0 8,4 0 0,-4 0-6,-5 0 1,-2 0-1,-6 2 8,-2 0 0,0 4-3,1 5-20,1 2 16,-1 1 7,1 1 1,-1-3 9,1-1-7,1-1 1,0-2 0,1-1 1,5-1 2,2-1-7,5-2 5,2-3 8,3 0-13,-2 0 2,4-5-3,-4-9 1,-2 4 0,-1 0 3,-9 4 0,-2 4 1,-5 2 14,0 0 30,0 0-48,-5 17 0,-8 10 0,-5 6 4,1 5 10,-2 1 2,3 0 0,1 0 6,3-3 3,1-1-14,2-4 1,0-2-5,-1-2-2,1-7-3,3-5-2,0-7 0,3-6 0,2-2 0,1 0 12,0-13-12,0-12-13,10-7 2,18-6 0,8 0-4,8 1-27,-1 2-9,-3 3-50,-1 2-87</inkml:trace>
  <inkml:trace contextRef="#ctx0" brushRef="#br0" timeOffset="863070.3487">29835 14578 201,'0'0'119,"0"0"-42,0 0 5,0 0-15,0 0-41,0 0-26,0 0 0,-6 12 0,-2 8 3,2 2 4,1 2-6,4-1 2,1 0-3,0-5 0,0 0 1,4-2-1,7-2 0,2-4 0,0-2 1,5-4-1,0-4-6,3 0 4,4 0-8,1-5-12,-1-12 8,-2-3 1,-1-1 3,-6-1 10,-4 2 2,-3 2 3,-4 4-1,-4 6 18,-1 3 9,0 3 0,0 1-27,0 1-4,0 0-4,0 3-9,0 12 3,-4 6 10,2 0 0,2 0 0,0-1-1,5-2-18,14-3 1,5-4 2,6-6 13,3-3-4,-1-2 1,0 0-22,-4-11-3,-3-5 7,-5-4 24,-4 1 2,-5 1 3,-4 3 6,-1 2 27,-3 6 14,-3 3 4,0 4-22,1 0-17,1 0-17,3 11-23,2 9 10,1 6 13,2-2 2,-3 0-2,1-3-11,-3-2 5,-4-3 2,-1-6-35,0-1-29,-11-3-1,-9-6-24,-2 0-172</inkml:trace>
  <inkml:trace contextRef="#ctx0" brushRef="#br0" timeOffset="864054.2845">31030 14670 182,'0'0'69,"0"0"-13,0 0 6,0 0 15,0 0-53,0 0-16,-58-51 3,36 51 0,-5 0-5,-3 15-6,2 9 1,1 5 0,6 2 2,3-1-3,9-3 2,6-1-2,3-2-1,0-1 0,11-5 1,6-5 1,3-4 2,2-8-3,5-1-8,3-1-24,0-18-10,1-4 15,-4-4-2,-6 0 26,-3 1 3,-6 2 11,-2 3 31,-2 8 10,-5 3 11,-3 6-1,0 4-20,0 0-42,0 0-4,0 14-16,0 5 20,0 4 2,3-1-1,6-2-1,4-2 2,2-1-2,7-5 0,4-2 0,7-4 3,5-4-3,3-2-20,2-2-31,-3-14 13,-4-9 23,-4 0 14,-7-4 1,-3 1 3,-8 1 15,-3 4 16,-5 8 2,-4 7 18,-1 7 10,-1 1-36,0 1-28,0 19-24,0 7 22,0 8-3,0-2 4,0 3-14,0-1-37,0-1 4,0-2-54,-1-5-52,-15-6-55</inkml:trace>
  <inkml:trace contextRef="#ctx0" brushRef="#br0" timeOffset="865258.3762">26176 15641 57,'0'0'271,"0"0"-217,0 0 7,0 0-2,0 0 0,0 0-24,0 0-20,4-23-15,1 32-12,1 14 12,1 7 2,-3 5 17,-1 1-2,-1 0-10,-2 0-5,3 0 1,-1-3-1,2-1-2,-1-2-8,0-4-33,0-5-58,-3-6-83,0-9-125</inkml:trace>
  <inkml:trace contextRef="#ctx0" brushRef="#br0" timeOffset="865690.3433">26258 15858 307,'0'0'52,"0"0"-30,0 0-8,0 0 6,0 0-5,0 0-13,52-29-2,-30 29-2,2 0 2,1 0 3,1 0-3,2 0 0,4 0 0,-2 0 0,1-3-16,-4-5-6,-5-2-1,-7-4 4,-6-1 19,-5 0 4,-2-1 8,-2-2 29,0 1-4,0 3 15,0 4 8,0 2-9,0 5 10,-2 3-8,1 0-24,-1 0-29,1 8-22,-2 16 12,-3 9 10,2 3 5,-2 0-5,-1 0 0,3-1-2,1 0 1,-3-4-25,3 0-11,2-5-27,1-3-90,0-9-134</inkml:trace>
  <inkml:trace contextRef="#ctx0" brushRef="#br0" timeOffset="866146.3167">26929 15684 326,'0'0'120,"0"0"-110,0 0 8,0 0 6,0 0-6,0 0-18,2 41 0,-2-2 26,0 2-3,0 0-5,0-5-9,-3-5-6,0-2-1,3-5-4,0-2-1,-2-4-35,1-2-4,1-9-76,0-5-129</inkml:trace>
  <inkml:trace contextRef="#ctx0" brushRef="#br0" timeOffset="866570.2914">27004 15692 122,'0'0'104,"0"0"-32,0 0-17,0 0-10,0 0-24,0 0-4,67-72 6,-48 70-1,4 2-11,2 0-10,3 0 0,4 2-1,-1 4 0,-1 2-40,-3-1-61,-8 1-76</inkml:trace>
  <inkml:trace contextRef="#ctx0" brushRef="#br0" timeOffset="866690.2862">27022 15825 50,'0'0'5,"0"0"46,0 0 28,0 0-4,0 0-16,82 11-25,-54-11-6,-4 0-27,-3 2-1,-2 3 0,-8 1-43,-6-1-93</inkml:trace>
  <inkml:trace contextRef="#ctx0" brushRef="#br0" timeOffset="867202.2478">26935 16016 28,'0'0'128,"0"0"-121,0 0 12,0 0-14,0 0 3,0 0 19,114 25 13,-74-25-28,0 0-5,0 0-7,-5 0 0,-2 0-42,-7 0-102</inkml:trace>
  <inkml:trace contextRef="#ctx0" brushRef="#br0" timeOffset="867594.2225">27550 15671 132,'0'0'87,"0"0"-13,0 0-22,0 0-21,0 0-31,0 0 0,0 57 37,0-24 5,-4-1-19,0 0-8,4-4 0,0-1-11,0-3-2,0-1-1,0-4-1,0-1-26,-1-2-56,-1-8-45,1-3-147</inkml:trace>
  <inkml:trace contextRef="#ctx0" brushRef="#br0" timeOffset="867954.1998">27496 15702 109,'0'0'45,"0"0"9,0 0 24,39-87-4,-28 76 6,3 1-29,3 3-23,5 1-13,3 3-2,2 3 5,1 0-2,-2 3-4,-5 15-9,-2 4-3,-4 4-1,-3 2 0,-7-1-3,-5 2-1,0-2-5,-18-3-4,-5-2 2,-2-8-12,0-3 13,2-7 3,7-2 8,4-2 2,4 0 6,7 0 4,1-2-11,0-1 26,0 2 13,0 1-35,0 0-5,0 0-19,16 6 19,5 8 3,3 2-1,1-1 3,-1 3-5,-4-3-3,1 2 1,-2-1-5,-1 0-48,1-3-41,1 0 30,1-3 45,-2-2-109,-3-1-25</inkml:trace>
  <inkml:trace contextRef="#ctx0" brushRef="#br0" timeOffset="868766.181">28097 15769 156,'0'0'73,"0"0"17,0 0-3,0 0-14,0 0-33,0 0-40,0 1 2,2 25-2,0 6 26,0 1-20,-2-3-6,0-1 2,0-4 4,0-4-2,0-4-4,0-5 0,0-5-4,0-4-6,0-3 3,0 0 7,0 0 18,2-9-10,2-10-8,2-4 0,3-3 2,-1 0 0,3-5-1,-1-4 6,0 3-4,0-4-3,1 2 8,1 4-4,-2 3 2,4 6 1,-3 4-7,2 7-2,-4 5-3,1 5-1,0 0 6,3 0 0,3 17-9,-4 2 4,2 5 1,-4 1 2,-4-1 4,-2-2-4,-1-2 4,-3-2-5,0-4 2,0-6 1,0-1 1,1-6 2,-1-1-1,2 0 2,1 0-3,1 0 7,5-12-3,6-9 3,3-6-8,3 0 3,-3 3-5,-3 6 5,-4 5-4,-4 6 2,-3 4-2,-2 3 1,2 0-3,2 0-7,2 17 8,2 4 2,-1 4 1,-1 4-1,-4 2 0,2 1 0,-3 1 3,0-3 0,-2-1-3,-1-3-8,0-4-18,0-3-28,0-3-27,2-8-66,4-6-91</inkml:trace>
  <inkml:trace contextRef="#ctx0" brushRef="#br0" timeOffset="869270.1483">28752 15681 150,'0'0'89,"0"0"3,0 0-8,0 0-26,0 0-18,0 0-26,0-1-14,3 1 2,12 0 0,11 0 6,3 0 5,6 1-10,-2-1 1,-2 0-3,-4 0-1,-7 0 0,-6 0-11,-5 0-43,-3 0-64,-6 0-96</inkml:trace>
  <inkml:trace contextRef="#ctx0" brushRef="#br0" timeOffset="869646.123">28845 15719 34,'0'0'71,"0"0"0,0 0-14,0 0 5,-6 96-13,6-70-4,0 0-15,0-2-3,0-2-13,0-2-12,-1-2 3,1-3-4,-2-3 4,2-3-5,-2-3-11,2-1-23,-1-2-35,-2-3-41,0 0-50</inkml:trace>
  <inkml:trace contextRef="#ctx0" brushRef="#br0" timeOffset="869710.1174">28764 15998 216,'0'0'39,"0"0"-39,0 0 44,0 0-1,0 0-19,0 0 4,54 10-3,-24-10-11,4 0-7,3 0-7,1 0-42,-1 0-23,0 1 47,-9-1-171</inkml:trace>
  <inkml:trace contextRef="#ctx0" brushRef="#br0" timeOffset="870350.0812">29327 15670 143,'0'0'162,"0"0"-91,0 0-2,0 0-15,0 0-12,0 0-15,-2-5-10,2 5-17,0 0 0,16 0-2,11 0 2,8 0 11,8 1-5,0 1-4,-1 1-2,-3-3 0,-8 3 0,-4-2-5,-5 1-25,-10-1-52,-7-1-89,-5 0-111</inkml:trace>
  <inkml:trace contextRef="#ctx0" brushRef="#br0" timeOffset="870718.0554">29518 15657 112,'0'0'38,"0"0"50,0 0-6,0 0-25,-3 95-19,3-68 3,0 2-2,0-2-12,0 2-9,0-4-11,0 1-3,0-3-4,0-2 2,5-3-2,0-2 0,-2-3-41,-1 0-62,1-3-33,-2-5-96</inkml:trace>
  <inkml:trace contextRef="#ctx0" brushRef="#br0" timeOffset="871054.7376">29922 15681 174,'0'0'96,"0"0"-51,0 0-5,0 0 26,0 0-7,0 0-24,0-7-35,3 7-2,13 0 2,7 0 3,5 3 1,5 0-3,1 1 3,1 0-4,-4-1 0,-4-2-12,-8-1-51,-4 0-47,-9 0-101</inkml:trace>
  <inkml:trace contextRef="#ctx0" brushRef="#br0" timeOffset="871550.7108">30029 15696 4,'0'0'102,"0"0"-58,0 0 11,-20 91-3,14-58 4,0-3-13,1-1-8,2-4 4,1-2-22,2-2-12,0-5-2,0 1 0,0-3-1,0-3-2,0-1-25,0-1-28,-3-3-31,2-3-55,-3-3 39</inkml:trace>
  <inkml:trace contextRef="#ctx0" brushRef="#br0" timeOffset="871673.7922">29892 16023 72,'0'0'159,"0"0"-153,0 0 30,0 0 10,0 0-18,0 0 13,94 26 7,-51-23-28,6-2-17,-1-1-3,-2 0-18,-4 0-2,-4 0-121,-8 0-139</inkml:trace>
  <inkml:trace contextRef="#ctx0" brushRef="#br0" timeOffset="872321.3968">30845 15650 230,'0'0'90,"0"0"-23,0 0-27,0 0-35,0 0 4,0 0 19,-69 118 38,39-71-22,-3 2-21,1-6-3,3-2-3,3-5-12,7-7-4,1-4 0,6-4-1,0-4-3,3-7 3,5-2-5,1-5-16,3-3-8,0 0-20,0-9 4,10-11 7,6-2-17,3-4-18,1-1 2,4 0 37,0-1 31,-1-1 3,0 0 17,1 0 6,0 0 22,0 0-6,1-1 8,2 0-15,-2 4-13,-2 5 1,-7 8 6,-4 6-5,-6 7 10,-3 0-19,2 12-12,1 11 0,1 9 25,-1 3-8,-3 1-12,0 1 3,-2-1-4,1-3 0,-1-1-3,1-5 0,-1 0 0,-1-6-1,0-1-15,0-4-57,-3-5-61,-7-7-106</inkml:trace>
  <inkml:trace contextRef="#ctx0" brushRef="#br0" timeOffset="872737.3691">30769 15886 156,'0'0'115,"0"0"-113,0 0 0,88 0 2,-61 2-4,-3-2 1,-1 1 0,2-1-1,-3 0-111</inkml:trace>
  <inkml:trace contextRef="#ctx0" brushRef="#br0" timeOffset="873121.3435">31254 15698 323,'0'0'47,"0"0"-46,0 0-1,0 0 14,0 107 3,-1-74 0,-4 0 10,2-2-13,-2-3-6,-3-3-4,2-2-4,-2-5 3,1-5-2,3-3-1,2-4-15,1-5-32,1-1-7,0 0 31,0-13 12,3-7 11,7-4 6,-1-1 12,0-6 15,3-2 19,-2-3-7,2-4-16,6 2-4,-3 3-17,0 10 16,-6 8-8,-3 8-2,-4 6-6,2 3 5,0 4-13,5 24-21,5 11 20,2 7 0,3 3 2,-2-3 0,2-4 2,1-3-1,4-4 3,-1-3 24,3-8-6,-5-6-10,0-8-7,-2-3 3,-1-7-2,0 0-3,-2-7 8,-1-9 6,-3-7-12,-2-2 19,-7-5-7,0-2-11,-1-3-7,-1 0 0,2 1-7,0 1-32,1 3-36,2 3-22,-2 4-176</inkml:trace>
  <inkml:trace contextRef="#ctx0" brushRef="#br0" timeOffset="873529.3162">32115 16117 538,'0'0'174,"0"0"-174,0 0-11,0 0-13,0 0-33,0 0-16,0 0-89</inkml:trace>
  <inkml:trace contextRef="#ctx0" brushRef="#br0" timeOffset="877426.1882">13363 16667 73,'0'0'80,"0"0"-61,0 0 28,0 0 17,0 0-15,0 0-6,0 0-18,-63-54-8,53 53-8,-5-1 0,0 2-5,-6 0 4,2 0-6,-1 0 1,-2 11-3,0 1 0,2 3-4,2 3 5,2 3-1,4 3 1,4 0-1,4-3-2,4 0 2,0-4 0,1-2 0,11-3 1,3-3 0,2-5-1,-1-1 3,2-3-2,4 0 17,2-4-11,3-13-4,-6 1-3,-5-2-7,-5 1 7,-5 1 7,-6 1 0,0 2 12,0 6 5,0 4 24,0 3 14,0 0-26,0 0-36,0 3-21,7 12 9,1 3 12,-1-1 1,4-4-1,2 0-17,4-3-12,6-6-15,7 0-56,2-4-95</inkml:trace>
  <inkml:trace contextRef="#ctx0" brushRef="#br0" timeOffset="878084.7769">14376 16411 389,'0'0'91,"0"0"-73,0 0-18,0 0-16,0 0 16,4 88 19,4-44 2,-4 0 4,1-3-9,-2-3-13,-2-5 4,-1-3-6,0-3 0,0-1-1,0-2-9,0-4-25,0-4-66,0-5-40,0-9-115</inkml:trace>
  <inkml:trace contextRef="#ctx0" brushRef="#br0" timeOffset="878452.7517">14401 16382 26,'0'0'125,"0"0"-51,0 0-3,0-84-14,9 74 4,3 2-14,6 4-17,6 2-16,3 2-11,4 0-2,2 14 3,-2 3-1,-3 4-3,-8 3 0,-7 0-2,-10 2-6,-3 2 2,-4-3 6,-17 1 1,-6-2 11,-3-4-7,4-2 3,-3-6-8,7-4-11,-1-4-32,4-3-38,5-1-43,0 0-117</inkml:trace>
  <inkml:trace contextRef="#ctx0" brushRef="#br0" timeOffset="879196.7056">14995 16377 180,'0'0'61,"0"0"-45,0 0-6,0 0 21,0 0 3,0 0-9,-60-21 7,47 32-25,-3 12 10,-1 9-3,4 9-1,-1 2-4,1 2-9,5-2 1,4-4 4,4-5-2,0-3 6,0-6-8,4-4 1,8-5 0,5-3 2,1-6-4,4-5 3,3-2 4,5 0 0,3-15 5,-2-8-4,-2 0-7,-6 0 3,-4-1 3,-8-1 6,-3 0 21,-7-2-14,-1-2-6,0-1-7,-6-2-7,-8 1 4,-5 4-10,2 4-1,0 7-38,-1 7-31,-1 4-63</inkml:trace>
  <inkml:trace contextRef="#ctx0" brushRef="#br0" timeOffset="879844.6632">15567 16336 204,'0'0'100,"0"0"-30,0 0-25,0 0-19,0 0-3,0 0-12,-84-36-10,66 36-1,1 0 1,0 0-1,3 11 1,2 5 3,5 4 2,1 7 0,3 6 1,3 0-5,0 3-1,12-3 2,7-2-3,1-2 0,1 0 2,-1-3 0,-3-1 2,-1-2-3,-4-2-1,-6-1 0,-3-4-1,-3-1 0,0-3 1,-7-1 0,-8-4 7,-6 1-5,-1-5 10,0-2-9,-1-1-1,-3 0-2,4 0 0,1-13-13,2-2-17,3-4-30,3 1-75,4 2-84</inkml:trace>
  <inkml:trace contextRef="#ctx0" brushRef="#br0" timeOffset="880418.1686">15801 16337 293,'0'0'121,"0"0"-121,0 0 9,0 0-9,0 0 1,88-1 14,-55 1-2,-1 0 0,0 0 2,-4 0-13,-6 0-2,-8 0 0,-8 0-43,-4 0-54,-2 3-94</inkml:trace>
  <inkml:trace contextRef="#ctx0" brushRef="#br0" timeOffset="880802.1439">15883 16336 105,'0'0'61,"0"0"-40,0 0-13,0 0 64,0 0-2,3 80-23,3-44 5,-2 2-7,-1-1-10,0-2-20,0-5-1,0-3-6,-3-1-5,0-5 1,0-2-2,0-4-2,0-1-8,0-7-39,-3 1-50,-4-3-53,-4-4-96</inkml:trace>
  <inkml:trace contextRef="#ctx0" brushRef="#br0" timeOffset="881138.1339">15795 16741 268,'0'0'33,"0"0"4,0 0 40,0 0-30,0 0-22,89 11-9,-51-11-1,2 0-15,3 0 0,-4 0-45,-3-3-59,-8 0-52</inkml:trace>
  <inkml:trace contextRef="#ctx0" brushRef="#br0" timeOffset="881754.0854">16418 16335 203,'0'0'80,"0"0"-55,0 0 7,0 0 15,0 0-11,0 0-6,10-2-14,0 2-11,5 0 3,4 0 10,6 0 0,5 0 5,4 4-11,4-2-2,-1 0 0,-2-2-10,-9 1 2,-5-1-1,-9 0-1,-6 0-14,-2 4-34,-4-2-58,0 0-66,-5 2-7</inkml:trace>
  <inkml:trace contextRef="#ctx0" brushRef="#br0" timeOffset="882290.0519">16565 16374 68,'0'0'63,"0"0"24,0 0 6,0 0-26,0 0-19,0 0-33,0 12-15,0 8 0,0 9 29,0 6 3,0 3-14,0-3-3,0-2 4,0-4-13,0-1-1,0-3-4,0-4 1,0-1 0,0-3 0,0-2-2,0-5-3,0-2-12,0-4-27,0-1-40,0-3-27,0 0-58</inkml:trace>
  <inkml:trace contextRef="#ctx0" brushRef="#br0" timeOffset="882750.5444">16955 16359 20,'0'0'53,"0"0"-42,0 0 17,0 0 16,0 0 10,0 0 19,32-30-12,-19 30-27,3 0-9,4 0 4,4 0-3,3 0 10,1 0-27,0 4-1,1-2-8,-5-1 3,-5 0-3,-4 1-26,-8 0-55,-5 1-85,-2-1-75</inkml:trace>
  <inkml:trace contextRef="#ctx0" brushRef="#br0" timeOffset="883123.2956">17057 16364 64,'0'0'180,"0"0"-116,0 0-49,0 0 0,0 0-8,0 0 18,-2 70 20,2-35-15,0-1 4,0 0-15,0-6-10,0-2-7,0-2 3,0-3-4,-3-1 2,2-1-3,-6-1-4,4-1-22,0-1-19,0-3-14,0-2-17,0-2-35,-4-4-18</inkml:trace>
  <inkml:trace contextRef="#ctx0" brushRef="#br0" timeOffset="883531.272">16933 16765 159,'0'0'103,"0"0"-67,0 0-3,0 0-32,0 0 33,0 0 21,75 2-39,-42-2-11,1 0-2,3 0-3,2 0 0,4 0-63,0 0 45,-5 0-123</inkml:trace>
  <inkml:trace contextRef="#ctx0" brushRef="#br0" timeOffset="883907.2487">17497 16351 161,'0'0'88,"0"0"-25,0 0-15,0 0-11,0 0-7,0 0-30,0 16 2,12 17-2,0 7 30,3 5-13,0-3-8,-2-4-7,4-5 2,-5-5-3,2-1 2,-3-6-3,0-7 4,0-2-3,-2-2-1,0-6 2,0-1-1,0-3 3,0 0 8,3 0-6,0-14 1,2-4 10,-1-4-12,-3-5 11,2-4 7,-3-3-5,0-4-7,-3-1 5,1 3-11,-2 3-2,1 1-3,1 7-11,1 4-36,1 6-42,-5 6-92</inkml:trace>
  <inkml:trace contextRef="#ctx0" brushRef="#br0" timeOffset="884347.221">18030 16306 326,'0'0'81,"0"0"-55,0 0-14,0 0-10,0 0 3,0 0 25,10 103 16,-10-57-21,0 1-13,0-4-4,0-4 5,0-5-6,0-6-1,-3-2-6,-3-6 1,0-1-1,2-6-4,-1-3-27,1-5-51,2-3-83,2-2-105</inkml:trace>
  <inkml:trace contextRef="#ctx0" brushRef="#br0" timeOffset="884739.1944">18088 16315 245,'0'0'98,"0"0"5,0 0-36,0 0-26,0 0-18,0 0-10,103-60-9,-74 54-4,-3 5-2,-2 1-1,-6 0 3,-5 0-4,-1 0-4,-3 6-10,0 1-40,-1 2-37,-4 0-92</inkml:trace>
  <inkml:trace contextRef="#ctx0" brushRef="#br0" timeOffset="885147.1689">18079 16520 138,'0'0'32,"0"0"5,0 0 35,0 0-24,0 0 0,0 0-7,70 6-22,-45-5-15,-2 1-4,-7 1-4,-4 2-49,-6 3-48,-6 0-61</inkml:trace>
  <inkml:trace contextRef="#ctx0" brushRef="#br0" timeOffset="885235.1625">17973 16788 131,'0'0'63,"0"0"0,0 0 3,0 0-10,107 12-12,-69-12-30,5 0-4,-1 0-9,-3 0-1,-5 0 0,-6 0-20,-5 0-88,-6 0-49</inkml:trace>
  <inkml:trace contextRef="#ctx0" brushRef="#br0" timeOffset="886179.1034">19544 16341 164,'0'0'91,"0"0"-34,0 0-23,0 0 3,0 0-24,0 0 4,-22-20 23,11 20-19,-4 9-9,-1 15-6,-2 8 9,-3 9-1,4 3 6,3 5-2,2-4 3,6-6-15,4-4-6,2-7-1,5-3 1,16-7-2,6-7 5,4-3-1,6-6 0,-1-2 2,0 0-4,0-12-2,-4-8 2,-3-4 0,-9-3 0,-7-3 4,-9-2-1,-4-1 5,0-3-5,-7 0 9,-6 1-2,-3 2-3,0 3-7,-2 7-14,0 7-17,3 5-36,-1 7-109</inkml:trace>
  <inkml:trace contextRef="#ctx0" brushRef="#br0" timeOffset="886763.0687">19992 16324 205,'0'0'91,"0"0"-9,0 0-19,0 0-46,0 0-7,0 0 8,-6 103 34,6-54-21,0 1-11,0-7-6,0-4-11,0-4-3,0-6 2,0-2-2,-3-5-4,-2-4-26,0-4-26,0-5-46,2-4-29,0-5-101</inkml:trace>
  <inkml:trace contextRef="#ctx0" brushRef="#br0" timeOffset="887299.0354">19986 16351 109,'0'0'73,"0"0"12,0 0-35,32-92-16,-22 81-4,1 4 4,-2 4-7,3 3-9,5 0-16,2 0-1,2 14-1,3 8-2,-2 2 2,-5 4-1,-3-1 0,-6-3 0,-8-1-5,0-2-1,0-5 7,-9 0-5,-9-3 5,-3-4-1,-3-2-9,-3-1-31,-1-1-24,1-4-83</inkml:trace>
  <inkml:trace contextRef="#ctx0" brushRef="#br0" timeOffset="887711.3976">20385 16315 312,'0'0'167,"0"0"-115,0 0-52,0 0-7,0 0 7,0 80 3,-3-40 10,0 4 2,0-1-7,-2-6 3,0-2-9,1-7 1,-1-2-3,1-3 0,1-6 0,-1-2-40,1-4-71,-1-6-46,1-5-114</inkml:trace>
  <inkml:trace contextRef="#ctx0" brushRef="#br0" timeOffset="888095.3703">20409 16279 280,'0'0'45,"0"0"-19,0 0-6,0 0 13,0 0 11,0 0 2,90-60 0,-71 58-25,4 1-6,2 1-14,-1 0 3,-5 0-4,-1 0-5,-4 6 4,-4 5-12,-4 2-54,-5 0-85,-1 1-43</inkml:trace>
  <inkml:trace contextRef="#ctx0" brushRef="#br0" timeOffset="888183.368">20411 16476 82,'0'0'159,"0"0"-131,0 0-3,0 0 19,0 0 2,0 0-16,68 15-8,-44-13-19,-4 1-3,-2 3-6,-6 0-58,-7 5-54,-5-1-85</inkml:trace>
  <inkml:trace contextRef="#ctx0" brushRef="#br0" timeOffset="888551.3436">20360 16720 129,'0'0'68,"0"0"20,0 0-35,0 0-32,0 0-10,96 17 6,-70-17-12,3 0-2,-2 1-3,1-1-13,0 0-82,-1 0-136</inkml:trace>
  <inkml:trace contextRef="#ctx0" brushRef="#br0" timeOffset="888919.6288">20937 16270 176,'0'0'213,"0"0"-186,0 0-19,0 0-8,0 0 36,0 108 0,0-69 7,0-1-20,0-3-13,0-5-5,0-2-2,0-3-2,0-6 0,-1-1-1,1-4-8,-2-3-22,2-6-31,0 0-41,0-5-49,0 0-78</inkml:trace>
  <inkml:trace contextRef="#ctx0" brushRef="#br0" timeOffset="889343.6046">20954 16311 117,'0'0'100,"0"0"-4,0 0-15,31-94-26,-14 76-9,3 5-3,0 4-22,4 3-18,-2 6-2,2 0-1,-1 0 0,-3 13-5,-1 7 0,-5 1 1,-6 3 4,-8 0-2,0 3 2,-14-1-8,-14-4 3,-5-3-28,0-6 6,5-4-1,9-3 21,6-6-10,7 0 17,2 0 14,4 0 18,0 0 36,0 0-68,0 8-5,13 6 5,10 8 1,2 2 11,4-3-10,-1 0 0,-1-2 1,-2-2-2,-1-2-1,-3-2-4,0 0-57,-3-3-83,-5-4-76</inkml:trace>
  <inkml:trace contextRef="#ctx0" brushRef="#br0" timeOffset="890191.5502">21688 16204 211,'0'0'186,"0"0"-141,0 0-45,0 0 4,0 0 31,-3 102 8,-3-57 0,-2 0-21,-2-1-4,3-6-8,-5-7-6,0-2-4,0-5 2,0-3 0,-2-4-2,5-4 0,2-4 0,0-5-21,7-2-6,0-2-8,0 0 8,0-7 10,8-14 5,6-6 2,4-11 10,0-6 0,1-5 2,-1-4 1,1 3-2,1 2 19,-1 6-6,1 9 21,-7 6 0,0 9 13,-7 6-3,-2 7 8,-3 4-12,1 1-27,8 8-14,0 18-20,4 10 20,1 5 10,-5 1-3,-1-1-7,0 1 0,-2-3 0,-2-1 3,0-5 1,-2-6-4,1-3-2,-4-3-23,0-5-33,0-3-25,0-8-64,-6-3-141</inkml:trace>
  <inkml:trace contextRef="#ctx0" brushRef="#br0" timeOffset="890599.5229">21703 16450 213,'0'0'174,"0"0"-160,0 0-9,0 0-1,85-5-1,-57 5-3,1 0-10,-1 0-87,-3-3-192</inkml:trace>
  <inkml:trace contextRef="#ctx0" brushRef="#br0" timeOffset="890983.4992">22164 16213 414,'0'0'124,"0"0"-86,0 0-38,0 0 3,0 0 8,0 0 13,110 6-8,-67 0-16,-2-1 6,-4-2-12,-7-1 6,-6 0-40,-8-1-61,-4-1-153</inkml:trace>
  <inkml:trace contextRef="#ctx0" brushRef="#br0" timeOffset="891063.4963">22310 16237 249,'0'0'135,"0"0"-97,0 0 3,-19 92-2,16-56 12,-1 0-21,3-2-16,-2 1-11,3-4-2,0-3-1,0-6-2,0 0-44,0-8-57,0-3-65</inkml:trace>
  <inkml:trace contextRef="#ctx0" brushRef="#br0" timeOffset="891607.4589">22926 16186 78,'0'0'416,"0"0"-361,0 0-31,0 0-15,0 0-9,0 0 0,-88 47 3,63-7 5,4 8 1,3 8-5,8-4-3,5-3 1,5-8 0,0-9 0,3-4-4,13-7 4,3-5-4,4-4 4,6-5-1,2-7 5,3 0 2,1-5 0,-4-13-6,-3-7 2,-4-6-1,-9-3 1,-5-4-2,-7-4 2,-3 1-4,0 0-9,-7 1-24,-9 5-36,-4 4-54,1 5-65</inkml:trace>
  <inkml:trace contextRef="#ctx0" brushRef="#br0" timeOffset="892199.4218">23480 16225 505,'0'0'0,"0"0"0,0 0 0,-21 116 7,16-74 1,-2 0 25,4-3-4,-1-2-18,0-6-9,1-4 0,0-4-2,0-5-3,-1-5-26,0-4-29,-1-5-64,2-4-114</inkml:trace>
  <inkml:trace contextRef="#ctx0" brushRef="#br0" timeOffset="892647.8309">23454 16248 229,'0'0'58,"0"0"39,42-79-8,-25 66-26,0 3-27,0 6-14,-1 2-8,1 2-13,-1 0-1,3 11-2,-2 9-4,-4 5 2,-4 4 1,-7 1-3,-2 0 3,-5 0-10,-17-3-12,-6-2 14,-4-6-12,1-4-10,4-6-12,11-5 38,7-2 7,4-2 8,5 0 28,0 1 11,0 1-25,0 4-22,6 4-6,14 8 6,8 5 16,8 2-4,-2-3-5,0 0-2,-4-1-3,-7-1 2,-4-1-4,-4-2-1,-2 0-16,-4-2-72,-4-3-112,-4-3-47</inkml:trace>
  <inkml:trace contextRef="#ctx0" brushRef="#br0" timeOffset="893039.808">24098 16756 100,'0'0'314,"0"0"-299,0 0-5,0 0 36,0 0 0,0 0-30,8 0-16,-11-3-26,-8 2-100,0-2-144</inkml:trace>
  <inkml:trace contextRef="#ctx0" brushRef="#br0" timeOffset="894375.7218">1256 17963 99,'0'0'80,"0"0"-20,0 0 26,0 0-1,0 0-4,0 0 1,0 0-25,13-37-13,-13 37-10,0 0-15,0 0-9,0 0-10,0 0-7,5 4-12,2 16 0,4 5 19,1 9-4,1 0 9,-4 1-5,0-4 2,0-3-4,-2-3-5,-1-1-34,-1-3-3,1-7-95,-2-5-113</inkml:trace>
  <inkml:trace contextRef="#ctx0" brushRef="#br0" timeOffset="897132.3289">1353 18009 147,'0'0'38,"0"0"-6,0 0 6,0 0 6,0 0-12,0 0-13,1-8-18,7 8 0,2 0-1,7 0 5,2 0 13,2-2-2,3 2-7,1-1 11,2-1-7,3-1-1,1-1-1,2-2 7,-2 0-13,-4 1-2,-3 4-3,-9-3 3,1 2-3,-5-1-2,-2 1 2,1-2 5,-4 1-5,-3 0 3,2-3 2,-2 1 24,0 1-5,-2-2-17,1-2-4,-1-1 0,-1-3-2,0 3 5,0-2-5,0 4 3,0-2-4,0 1 3,-4 1-1,1 1 2,0-2-2,-2 4-2,5 1 1,-3 0-1,3 3 11,0 0-4,-3 0 3,3 0-10,0 0-11,0 13-16,0 11 27,0 8 1,6 3 5,3-4-1,-1-1 2,-1 1-2,-3-4-4,1-2 0,-2-1 0,-3-4 2,3 0-3,-3-6-17,0-1-18,0-6-50,0-1-61,0-6-79</inkml:trace>
  <inkml:trace contextRef="#ctx0" brushRef="#br0" timeOffset="898752.5303">2154 17960 87,'0'0'113,"0"0"-107,0 0-4,0 0 19,0 0 12,0 0-3,31 25 11,-20-22-6,5 1-13,-1-4-4,3 0 0,3 0-4,0 0-4,7-4 0,-4-4 9,1 0-17,-10 1 4,-3 2-6,-6-2 6,-3 0 0,-3 0 6,0 0-2,0-2-2,-12-2-6,-1 7 6,-1-4-8,-2 5 1,2 3-2,-2 0-2,-2 6-2,5 12 2,1 3 0,3 4-3,6 1-1,3 0 7,0-3 0,6-2-1,7-6-2,1-3-3,4-5 6,1-2 3,2-5-2,3 0-1,1 0-12,-1-12-7,-1-4-9,-4 5-12,-3-6 5,-1 5 27,-3 0 4,0 0 4,0-2 3,6 1-1,-5 1 8,2-2-3,-3 4 5,1 2-5,-5 2-2,1 5-3,-3 1-2,3 0-8,-3 0-7,1 4 15,-1 7 3,-1 2-1,-2-2 0,-3 3 2,0-3-4,0 3 0,0-3-1,0-1 0,0-6 1,0-2-2,0 0 1,0-2-1,0 0 2,0 0 3,0-2 8,4-7-5,-1-3-1,6 0-2,-4 1 17,1 3-15,-2 0 1,3 2 4,1-5-3,1 4-7,3 1-3,-3 1 1,0 4 0,-3-1-6,4 2 3,1 0-6,-2 0-7,1 0 2,-1 3 3,0 5 11,4-2 1,1 3 0,-1 0 1,4 0 0,-4 0 0,-1-3 1,-3 0-1,4 0 1,-4-2-1,2 1 2,-1-2-2,-1 0 1,2-3-1,0 0 3,3 0-2,4 0 4,0-11 0,3-4 1,2-1-5,-1-2 3,-3 0 2,-3 3-5,-4 4-1,-3 2 3,-6 6 8,-3 2 10,0-2 0,0 1 22,0 0-1,0 2-31,-3-1-10,-3 1-1,-3 0-6,-4 0-6,4 5-3,0 8 9,0 1 0,3 4-1,3-3 6,0 1-1,3-2-1,0 0 3,0-4-20,12-1-28,4-2 11,-2 0 11,5-7 1,3 0 25,1 0 1,1 0 8,-2-11-9,2-1 10,-3-1-2,-2-3 6,-4 3-6,-4-2 7,-8 3 8,-3-2-9,0 4 31,0 2-7,0-1 0,-8 8-10,2-2-11,2 3 0,1 0-17,0 0-1,0 7-11,1 10 5,1-2 7,1 1 0,0-5 0,0 1-7,4-3-3,4-2-1,2 0-17,1-4-16,2-1-17,2 3-38,7-2-124</inkml:trace>
  <inkml:trace contextRef="#ctx0" brushRef="#br0" timeOffset="899144.5048">3797 17986 319,'0'0'101,"0"0"-91,0 0 5,0 0-6,0 0 10,0 0 4,0 0-13,11 28 3,-11-15-8,0 2-5,-4 0-28,-8 1-29,-3-4-62,2-1-170</inkml:trace>
  <inkml:trace contextRef="#ctx0" brushRef="#br0" timeOffset="899880.4577">4238 17754 168,'0'0'43,"0"0"-43,0 0 25,0 0 28,0 0-24,0 0-2,0 15 3,0-10-23,3-5 1,12 0 9,3 0 8,6 0 2,0-8 5,3-2-20,1-4-2,-1-3-4,-5 1-3,-1-4 3,-6 1-5,-3 1 9,-6 1-7,-3 1 6,-3 2 0,0-1 13,-15 2 0,-4-1-13,-1 0 1,-7 2-6,-1 2-4,3 4 0,-5 1 1,5 5-1,3 0-4,3 0 2,7 2 1,2 10 0,4 9-4,3 5-3,3 6 3,0 9 4,6 3 1,10 1 6,2 0 4,3-9-4,3-4-4,-2-5 0,1-5 1,-4-2-1,-2-2 0,2-3-2,-3-1 0,1-1-26,-4-1-26,-1 2-43,-3-4-24,0 1-47</inkml:trace>
  <inkml:trace contextRef="#ctx0" brushRef="#br0" timeOffset="900784.3995">5148 17869 150,'0'0'139,"0"0"-136,0 0-3,0 0 2,0 0-2,0 0 19,45 1 18,-33-1-5,0-3-13,1-3 0,-1-1-17,3-3 6,-3 1-5,-1-3 0,-1 1 0,-1-3 1,-1 2 1,-1 1-3,-4 0 0,-3 7-2,0 3 0,0 1 1,0 0-1,0 0 0,0 0 0,0 0 0,0 10-17,0 10 15,0 3 2,0 2-1,4 2 1,1-3 6,1-3 2,0-1-8,4-7 2,-1-2-1,2-4-1,3-4 2,0-3 0,1 0 2,1 0-4,2-13-3,0-8-7,0 0 8,0-4-1,-5 4 3,-2 0 0,-1 6 6,-4 5-3,-3 2 20,0 5 14,-1 3-4,4 0-33,5 0-6,3 0 6,4 8 9,0 1-3,1-1-5,0-1 3,-2 0 3,-2 3-3,-3-2-4,-3 5 0,-3-1 0,-6 1 0,0 2 0,-9 3-21,-21 0-1,-3 2-54,-1-6-3,-2-4-51,8-4-109</inkml:trace>
  <inkml:trace contextRef="#ctx0" brushRef="#br0" timeOffset="901220.9866">5366 17611 452,'0'0'142,"0"0"-113,0 0-18,0 0-3,0 0-8,0 0 0,0-2-4,0 2-25,0 0-77,0 0-121</inkml:trace>
  <inkml:trace contextRef="#ctx0" brushRef="#br0" timeOffset="901948.9461">6969 17754 235,'0'0'146,"0"0"-49,0 0-44,0 0-23,0 0-14,0 0-14,-60-42 0,45 40 4,-1 2 1,-3 0-7,-1 4-2,-1 12-1,6 8 2,-3 2-1,3 4-2,7-3 1,1-5 3,6-1-5,1-4 1,0-5-3,1-2 6,14 0-5,3-7 4,6-3-10,3 0-8,1 0-3,3-11-7,-2-9-5,-6 1-3,-6 3 18,-7-1 20,-5 5 8,-5 0 49,0 3-5,0 0-11,0 7 10,0-1 6,0 3-22,0 0-35,0 6-24,0 11 15,0 2 8,7-1-6,2-1-19,3-5-8,0 0-13,4-4-42,1-4-75</inkml:trace>
  <inkml:trace contextRef="#ctx0" brushRef="#br0" timeOffset="902532.9043">8135 17584 307,'0'0'114,"0"0"-15,0 0-37,0 0-23,0 0-19,0 0 1,6-1-21,0 20-6,0 9 6,3 10 16,0-3-9,0 0 1,-2-7-8,-1 1 0,-1-5 1,1 0-1,-2-1-19,-1-6-48,-3-2-54,0-5-73</inkml:trace>
  <inkml:trace contextRef="#ctx0" brushRef="#br0" timeOffset="902939.3127">8016 17552 213,'0'0'124,"0"0"-77,0 0-7,0 0 4,0 0 3,0 0-14,92-52-4,-59 52-6,7 7-13,1 13-3,-1 2 6,3 4-11,-4-2 0,1 0-2,-2-1 2,-4-2-2,-10 0-1,-8 0-9,-10 0 0,-6-1-11,0-1 21,-15 4 0,-12-2 8,-3 0-1,-1-1 2,1-4-5,0 1-3,4-6-2,0 3-8,4-3-5,4-2-46,0-5-76,5-1-54</inkml:trace>
  <inkml:trace contextRef="#ctx0" brushRef="#br0" timeOffset="903563.2767">8863 17566 32,'0'0'85,"0"0"12,0 0 6,0 0-1,0 0-16,0 0-28,-3-12-33,3 15-25,0 18 0,0 12 0,0 8 29,5 1-7,1-1-3,0-5 0,-2-5-9,2-3-10,-3-3 1,-3-4 1,0-3-2,0-4 0,0-4-42,0-4-45,0-4-118,0-2-110</inkml:trace>
  <inkml:trace contextRef="#ctx0" brushRef="#br0" timeOffset="903987.2497">8887 17531 242,'0'0'94,"0"0"-6,0 0-38,0 0-17,0 0-13,94-46 6,-70 46-12,3 0-5,-2 0-9,-3 7-1,-5 4 1,-5 1-13,-3 1-31,-6 4-58,-3 0-35,0-2-50</inkml:trace>
  <inkml:trace contextRef="#ctx0" brushRef="#br0" timeOffset="904083.2392">8881 17739 51,'0'0'295,"0"0"-260,0 0-31,0 0 33,0 0-5,0 0-14,84 9-5,-59-4-9,2-4-2,-2 4-2,-4 2-3,-6 1-95,-9 2-85</inkml:trace>
  <inkml:trace contextRef="#ctx0" brushRef="#br0" timeOffset="904507.2142">8927 17941 51,'0'0'93,"0"0"-62,0 0 33,0 0-33,0 0 12,0 0 3,42 5-11,-18-5-1,7 0-29,1 0-4,-1 0-1,0 0-31,-1 0-55,-3-4-101</inkml:trace>
  <inkml:trace contextRef="#ctx0" brushRef="#br0" timeOffset="905155.1728">9414 17577 201,'0'0'269,"0"0"-180,0 0-76,0 0-13,0 0-11,0 0 11,28 101 18,-16-58-3,-3-1-3,0-4-3,-3-4-6,-3-3-1,-2-7 0,-1-3-2,0-3 0,0-6-4,0-3-13,-1-5-43,-2-2-18,1-2-2,1 0 27,-1-17-79,1-4 96,1-7 36,0-4 2,0-3 19,0-1 26,0 2 40,0-5-18,0 3-1,4 5-6,1 6-20,-1 5-10,1 6-9,1 6-7,-3 3-6,1 3-10,5 2-3,3 5-7,6 19-1,7 14 11,-5 2 0,4 4 0,-4-4 1,0-6 1,-1-6 1,1-5-3,-5-5 1,-2-5 0,-1 0-1,-3-6 2,-3-4-2,1-1 0,-2-2 1,-1 0 0,4 0 5,2-7 3,1-8-2,-1-2 1,-2-3 7,-1-6 14,-4-2-13,0-4-12,-3-6-4,0 4 0,0 1-4,0 7 0,-3 5-21,-5 4-37,1 6-53,3 0-162</inkml:trace>
  <inkml:trace contextRef="#ctx0" brushRef="#br0" timeOffset="905787.1343">10296 17626 289,'0'0'41,"0"0"-9,0 0 0,0 0 17,0 0-10,0 0-2,4-75 0,-19 66-34,-1 3 0,-4 3 0,-7 3-3,-1 0 0,1 0-7,2 13 5,8 6 2,4 6-3,10 5-3,3 5 5,0 1 2,9-2-2,10-2 1,5-3 0,6-3 7,0-3-6,-2-2 4,-1-1-5,-6-3 0,-3-2 2,-6-4-2,-2 3 1,-8-3-1,-2-1-7,0-1 7,-14-1 7,-5-4 5,-5-1-9,-3-3-3,0 0-8,-1 0-8,-2-4-31,2-7-23,4 1-39,1 1-43,7 0-23</inkml:trace>
  <inkml:trace contextRef="#ctx0" brushRef="#br0" timeOffset="906259.1025">10567 17549 92,'0'0'115,"0"0"16,0 0-3,0 0-29,0 0-47,0 0-27,8-3-19,9 3-5,9 3 3,6 2 5,6 0-7,-4-4 1,-1-1-3,-5 2 0,-4-2-22,-9 0-31,-5 1-78,-8 1-85</inkml:trace>
  <inkml:trace contextRef="#ctx0" brushRef="#br0" timeOffset="906787.0695">10700 17565 13,'0'0'128,"0"0"-103,0 0 22,0 0 35,-8 99-12,8-63 4,0-1-11,0-1-17,5-5-15,4-2-10,-3-3-13,1-6-3,-1 2-3,-1-9-2,-1 2-2,-4-3-14,0-2-26,0-2-51,-7-2-65</inkml:trace>
  <inkml:trace contextRef="#ctx0" brushRef="#br0" timeOffset="906915.0615">10582 17935 302,'0'0'114,"0"0"-114,0 0 24,0 0 18,0 0-8,84 0-4,-53 0-18,3 0-9,5-2-3,0-2-1,-5-1-45,-3 2-41,-4 0-51,-8 3-60</inkml:trace>
  <inkml:trace contextRef="#ctx0" brushRef="#br0" timeOffset="907495.7772">11216 17512 138,'0'0'130,"0"0"-74,0 0-6,0 0 23,0 0-11,0 0-32,24-3-30,-5 3 15,5 0 14,6 0-8,0 0-8,3 0-6,2 0-6,1 0 3,0 0-3,-2 0 0,-2 0-1,-9 0-14,-7 0-45,-8 0-44,-8 0-50,0 0-99</inkml:trace>
  <inkml:trace contextRef="#ctx0" brushRef="#br0" timeOffset="907900.8638">11362 17518 113,'0'0'81,"0"0"-45,0 0 47,0 0 0,0 102-10,6-65-17,2-2-8,-1-2-5,-1-2-18,3-3-17,-1-4-8,-1-1 0,-3 0 0,-2-4-1,-2-2-6,0-2-23,0-2-30,0-2-32,0-5 9,0-2-52,0-4-106</inkml:trace>
  <inkml:trace contextRef="#ctx0" brushRef="#br0" timeOffset="908428.8296">12195 17474 172,'0'0'111,"0"0"-69,0 0-21,0 0 69,0 0-24,-21 106-6,12-72-22,-3 2-11,-1-1-6,-1 0-9,-2-2-3,1-2-8,-2-7 3,2 1-4,-2-4 1,0-2-1,1-4-6,2-3-17,1-1-13,1-4-19,2-1-61,-1-1-69</inkml:trace>
  <inkml:trace contextRef="#ctx0" brushRef="#br0" timeOffset="908812.8047">11952 17492 255,'0'0'100,"0"0"-38,0 0-18,0 0-17,0 0-22,0 0-5,32 62 48,-15-30-19,-4-2-23,2-2-1,-3 1-3,-1-5 1,0-3-3,-3-3-1,-1-6-33,-2-3-68,-5-3-71</inkml:trace>
  <inkml:trace contextRef="#ctx0" brushRef="#br0" timeOffset="909764.7495">13518 17555 198,'0'0'14,"0"0"-14,0 0 0,0 0 1,0 0 6,0 0 20,0 0-3,-40 12-6,37 4 7,-3 9 6,6 8-16,-3 8 16,0-2-5,1-3-13,1-6-7,1-4-2,0-4 4,0-3 6,9-4-1,4-4-7,1-1-6,2-6 5,2-1 0,3-3 9,4 0-13,5-9 9,-2-7 6,-1-2-12,-7-3 0,-4-4 5,-8 3 17,-5-1 12,-3-1-12,0-1-3,-8-3-12,-7 3-9,-1 4 0,-4 0-4,2 6 2,1 2-5,1 6-36,2 3-46,0 2-110</inkml:trace>
  <inkml:trace contextRef="#ctx0" brushRef="#br0" timeOffset="910252.7162">13928 17521 179,'0'0'136,"0"0"-41,0 0 3,0 0-41,0 0-48,0 0-7,0 33-2,-3 4 13,-1 7 8,1 1-13,1-3-4,2-5-4,0-7 2,0-3-2,0-5 0,0-2 0,0-5-2,0-1-30,0-8-39,0-2-51,3-4-82,2 0 11</inkml:trace>
  <inkml:trace contextRef="#ctx0" brushRef="#br0" timeOffset="910708.6866">13951 17570 186,'0'0'81,"0"0"5,-14-75-18,14 51-13,0 6 9,0 3-30,2 5-8,10 3-12,1 4-6,5 3-6,6 0 1,3 7-3,2 11 0,0 3 0,-5 3 3,-2 0-3,-6 0-1,-8-3 1,-8 2-26,0-4-5,-5 1 6,-20-2-8,-6-3 10,-7-5-6,-2-2-16,5-7 0,3-1-19,4 0-47</inkml:trace>
  <inkml:trace contextRef="#ctx0" brushRef="#br0" timeOffset="911180.6566">14389 17516 286,'0'0'89,"0"0"-54,0 0-9,0 0-4,0 0-22,0 0 4,0 0-4,12 67 32,-6-28-18,0 4-1,-1-2-5,1-2 15,-1-6-10,-2-4-12,0-2 0,-3-3-1,0-3-13,0-3-85,0-7-49,0-4-93</inkml:trace>
  <inkml:trace contextRef="#ctx0" brushRef="#br0" timeOffset="911676.6281">14432 17471 233,'0'0'114,"0"0"-35,0 0-47,0 0-3,0 0 3,0 0 0,83-63-4,-61 62-11,0 1-13,-2 0-4,1 0 0,-5 0-1,-2 4-2,-5 2 0,-1 3-23,-3 1-52,-1 3-77,-4-5-16</inkml:trace>
  <inkml:trace contextRef="#ctx0" brushRef="#br0" timeOffset="911812.6192">14468 17599 161,'0'0'256,"0"0"-208,0 0-48,0 0 4,0 0-3,0 0 8,57 6-3,-34-3-6,-1 0 0,0 2-13,-7-1-80,-5 2-108</inkml:trace>
  <inkml:trace contextRef="#ctx0" brushRef="#br0" timeOffset="912404.5798">14427 17890 64,'0'0'84,"0"0"-33,0 0 16,0 0 12,0 0 3,0 0-30,82 10 3,-52-10-34,4-2-14,0-3-6,-1 0-2,-3 0 1,0 2-30,-9 3-50,-4-1-9,-6 1-54</inkml:trace>
  <inkml:trace contextRef="#ctx0" brushRef="#br0" timeOffset="912804.5543">14928 17381 230,'0'0'151,"0"0"-34,0 0-83,0 0-34,0 0-12,0 0 12,-2 94 19,2-51-3,0 1-2,0-1-6,0-2 9,2-2-10,2-6 0,-2-6-7,-1-3 2,-1-6-4,0 0 0,0-7-55,0-8-94,0-3-180</inkml:trace>
  <inkml:trace contextRef="#ctx0" brushRef="#br0" timeOffset="913248.7334">14953 17475 91,'0'0'133,"0"0"-34,0-76-9,5 50-28,10 5-22,2 5-19,2 7 15,-2 4-12,0 5 8,2 0-28,2 8 1,-1 8-3,-1 6 1,-3 1 1,-5 1-4,-7 0-4,-4 1-4,-1-3-24,-23-1-1,-3-3-18,-1-6-18,5-5 42,5-5 27,8-2 8,4 0-2,2 0 51,4 0 6,0 2-47,0 4-16,0 5-25,11 2 25,8 5 9,4 2 8,6-1-8,0 3 4,3-1-13,1-5 12,-1-1-9,0-2-3,-4 0 3,-4-3-3,-7 1-16,-4-3-16,-7 2-20,-3-3-27,-2 1-32,-1-2-63</inkml:trace>
  <inkml:trace contextRef="#ctx0" brushRef="#br0" timeOffset="913664.7138">15649 17373 257,'0'0'211,"0"0"-151,0 0-60,0 0 0,0 0 16,0 92 9,-10-59-8,0 0 1,0 2-5,-1-2-12,0 3 4,0 2-4,0-4 0,1 1-1,3-9-3,1-7-3,-1-4-11,6-4-5,-1-7-3,2-2-19,0-2-19,0 0-3,2-3 2,7-14 4,2-5-9,2-7-29,-3-4 10</inkml:trace>
  <inkml:trace contextRef="#ctx0" brushRef="#br0" timeOffset="914064.6846">15625 17578 4,'0'0'91,"0"0"-7,25-89-25,-13 61-12,-2 0 15,2 5 10,0 0-6,-1 6-12,-1 6-17,-3 6 1,-2 2-14,-4 3-6,4 0-16,3 1-2,5 16 0,0 8 11,1 7 5,-1 3 5,-4 1-10,-1 0 6,0-2-2,0 3-2,0-1 2,-1-6-6,-1-1-9,0-6 2,-5-3 1,1-5-3,-1 2 0,-1-7-38,0 2-23,0-3-21,0-2-66,-1-6-76</inkml:trace>
  <inkml:trace contextRef="#ctx0" brushRef="#br0" timeOffset="914160.6804">15635 17598 375,'0'0'52,"0"0"-50,0 0 27,0 0 8,0 0-5,79 10-20,-52-7-5,0 0-7,0-1-5,-1-2-87,-6 0-144</inkml:trace>
  <inkml:trace contextRef="#ctx0" brushRef="#br0" timeOffset="914608.6498">16089 17369 314,'0'0'115,"0"0"-92,0 0-13,0 0 7,0 0-8,0 0-8,19 3 17,6 7 21,5 1-4,6-2-9,0-1-12,-2-3-7,2 0 0,3-2-5,-2 0-1,-1-3-1,-3 0-14,-8 0-33,-6 0-42,-8 0-66,-8 0-48</inkml:trace>
  <inkml:trace contextRef="#ctx0" brushRef="#br0" timeOffset="915008.6218">16342 17439 286,'0'0'77,"0"0"-30,0 0 24,-10 84-17,10-58-14,0 2-7,0-3-7,0 2-4,0-6-15,2 0-4,3-3-2,-2-1-2,-1-3-20,-2-4-31,0 2-35,0-8-44,0 3-43</inkml:trace>
  <inkml:trace contextRef="#ctx0" brushRef="#br0" timeOffset="915560.5882">16806 17351 404,'0'0'142,"0"0"-64,0 0-25,0 0-24,0 0-28,0 0-1,-55 31-6,36 5 0,2 5 5,1 1 1,4 2 0,4-2 0,4 0 1,4-4 10,0-5-10,0-6 1,10-6-2,4-6 0,2-3 2,4-6-2,4-6 8,4 0-8,5 0 10,0-13-7,-2-7-2,-1-3 2,-6-3-3,-4-2 0,-5 0 2,-5-3-1,-5 0 0,-5-1 1,0 2-2,-5 0 0,-11 5-4,-4-3-12,-2 4-7,0 5-30,1 4-30,8 7-59,0 6-59</inkml:trace>
  <inkml:trace contextRef="#ctx0" brushRef="#br0" timeOffset="916704.5199">17207 17369 75,'0'0'132,"0"0"-96,0 0-5,0 0 29,0 0 15,0 0-3,5 7-38,-3 4-30,1 10 38,0 4 4,-2 7-16,-1 4-21,0 2-5,0 0 1,-1-3-2,-7-1 2,0-2-5,0-4 2,0-6 0,1-4-2,2-5 2,2-8 2,3-3-4,0-2-1,0 0-12,0 0-5,0 0 6,0-6 10,0-6-12,2-1 8,-1-2 0,-1-4 2,0 0 1,0-1-30,2-2-3,-1 1-30,2-3 7,0-4-27,2 0 30,2-1 23,3-1 33,0 2 1,0 2 37,3 0 28,-1 4-13,5 1-15,-1 4-20,2 1-5,-4 4 2,-1 4-3,-3 3-4,1 4 1,4 1 1,0 0-4,3 8 0,-2 8 2,0 3-6,-5 3-2,-2-1-1,-8-1-1,-1 1 4,0-3-4,0-4-2,-10 3-17,-4-6-1,-5-1-3,-2-2-4,-4-2-12,-2-2 14,3-1 3,9-3 15,2 0 9,10 0 9,3 0 55,0 0 23,0 0-54,0 0-33,3 0 3,13 8-3,5 4 2,6 4 5,0 2 5,1-1-5,-3 0-5,-2-1 2,-2-1-3,-3 0-1,-5 0 0,0-1-1,-4-1-8,-4 1-15,-4-2-30,-1 0-2,0 0 5,0-1-45,-3-5-125</inkml:trace>
  <inkml:trace contextRef="#ctx0" brushRef="#br0" timeOffset="917324.5918">17912 17746 567,'0'0'93,"0"0"-93,0 0 0,0 0 0,0 0-4,0 0-15,1 7-43,-1-7-150,0 1-141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8:20:32.5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3706 1361 19,'0'0'80,"0"0"-18,0 0 10,0 0-6,0 0-20,0 0-13,0 0-5,0 0-2,4-7-5,-4 7-8,0 0-1,0 0-3,0 0-8,0 0-1,4 4-10,-1 14 10,2 6 8,-2 5 26,0 1-28,3 0 12,-6 2-11,6-2 2,-3-2-9,0 1 2,-2-2-2,2-1 1,0-4 1,0 1-2,0-4-2,-1-1-12,-2-2-7,0-5-29,0-1-34,1-6-24,2-4-79</inkml:trace>
  <inkml:trace contextRef="#ctx0" brushRef="#br0" timeOffset="460.9799">3734 1319 30,'0'0'99,"0"0"-86,0 0 25,0 0-6,31-81 8,-13 69 0,0 1-30,0 5 7,1 3-3,-4 3-2,0 0-10,3 0-2,0 12 31,-3 5-28,3-1-3,-5 4-10,-4 3 9,-3-1 0,-6 2-11,0-2 10,-3 0 2,-16-3 11,-2-1-8,-3-1-3,-3-3-7,0-2 0,-1-2-16,6-2-27,2-4 20,4-4 1,5 0-32,3 0 0,3 0-29</inkml:trace>
  <inkml:trace contextRef="#ctx0" brushRef="#br0" timeOffset="914.1565">4109 1337 67,'0'0'163,"0"0"-81,0 0-20,0 0-20,0 0-42,0 0 1,0 50 2,0-20 7,0 3-3,0-1-4,0-2 2,0-2-4,0-2-1,0-2-3,0-2 3,0-2 0,0-2-9,0-3-33,0-1-3,0-2 10,0-6-70,0-2-74</inkml:trace>
  <inkml:trace contextRef="#ctx0" brushRef="#br0" timeOffset="1400.3658">4101 1349 18,'0'0'48,"0"0"-35,0 0 19,16-89 23,-7 79-23,2 2 9,-1 5-9,1 3-20,2 0 5,-1 0-9,5 14-8,-3 6-1,-3 5 1,-5 2 0,-3 2-1,-3-1-4,0-2 5,-6-3 1,-9-5 5,-6-3-6,4-5 4,-2-2 2,3-4-5,8-4 4,5 0 2,3 0 33,0 0-40,0-6 0,0 3 4,8 3-2,5 0-2,5 0 0,0 9 2,3 6 1,-2-1-3,2 1 0,0 0-1,-3-2 1,1 1-6,-2 0-6,-1-1-2,-1 0-9,0 0-21,0-6-27,-3-2-17,-3-4-22</inkml:trace>
  <inkml:trace contextRef="#ctx0" brushRef="#br0" timeOffset="1848.335">4611 1319 113,'0'0'59,"0"0"-42,0 0 0,0 0 70,0 0-55,0 0-21,-46-24-9,28 51 7,-3 6 1,-1 5 10,8 1-6,3-1 4,6-2-7,5-6-10,0-4-1,3-7-1,10-4 1,1-4 2,7-6-2,2-5 5,0 0 8,4-4 2,1-14-4,-1-5-7,0-2 5,-8-2-9,-5 1 3,-5 2 3,-9 1-1,0 2-3,0 3-2,-11-1-16,-5 2-48,2 2-59,1 4-56</inkml:trace>
  <inkml:trace contextRef="#ctx0" brushRef="#br0" timeOffset="2416.3047">4774 1291 117,'0'0'67,"0"0"-13,0 0 16,0 0-41,0 0-29,0 0 0,19 55 20,-8-22-5,-2 2 7,4 1-1,-1-3-12,4-3-9,-1-4 0,0-2 5,2-6-5,-1-3 3,-4-4-3,0-6 3,-3-2-1,-3-3 1,-2 0 15,2-1 16,6-14 2,0-6-25,4-3-10,-2-3 1,2-2 5,-4 1-2,2-1-5,-1-1 0,-4 4-1,-1 1-12,-4 2-12,0 5-32,1 4-52,-5 3-95</inkml:trace>
  <inkml:trace contextRef="#ctx0" brushRef="#br0" timeOffset="2848.2731">5230 1283 110,'0'0'62,"0"0"-43,0 0 19,0 0-1,0 0 16,0 0-16,75-15-3,-57 15-11,-3 0-10,4 0-12,3 0 1,-5 0-2,5 1-1,-1 3-13,-7-1-45,-2-1-70,-5 0-97</inkml:trace>
  <inkml:trace contextRef="#ctx0" brushRef="#br0" timeOffset="3080.2619">5359 1287 187,'0'0'75,"0"0"-63,0 0-3,0 0 48,-2 77-25,2-48-2,0 1-13,0 0 6,0-1-18,0-4 1,0-2-4,0-1 1,2-2-2,-2-1 0,0-2-1,0-3-27,-5-4-59,-4-5-56</inkml:trace>
  <inkml:trace contextRef="#ctx0" brushRef="#br0" timeOffset="3272.2453">5290 1620 29,'0'0'131,"0"0"-9,0 0-44,0 0-78,0 0 14,0 0-14,46-3 33,-16 1-7,0 1-18,3-2-8,1 0 0,-1 0-15,-3-1-73,0-3-68</inkml:trace>
  <inkml:trace contextRef="#ctx0" brushRef="#br0" timeOffset="3659.8266">5660 1257 243,'0'0'40,"0"0"-18,0 0 24,0 0 35,0 0-54,0 0-27,0 17-16,0 13 16,0 3 10,0 2-9,0-1 11,-3-4-10,3-2 2,0-4-4,-2-6 0,2-2-17,0-4-23,0-4-6,-1-5-18,1-3 8,0 0 2,0-1-2</inkml:trace>
  <inkml:trace contextRef="#ctx0" brushRef="#br0" timeOffset="4051.8183">5687 1257 41,'0'0'70,"0"0"23,0 0-31,0 0-48,0 0-13,0 0-1,61 12 25,-46 14-7,3 2-8,-3 1-7,-2-2 6,4-1-4,2-2 1,-1-4 0,1-4-3,-5-3-1,1-5 0,-8-2-2,-2-3 1,-1-3-2,-1 0 2,0 0 5,1 0 13,1-6 28,1-6-16,2-5-4,2-4 13,0-4-23,5-4-14,0-1-3,-3 0 1,0 2-1,-6 0 0,0 3 3,0 2-3,-3 4-4,0 3-4,-3 5-40,0 4-42,0 4-7,0 3-139</inkml:trace>
  <inkml:trace contextRef="#ctx0" brushRef="#br0" timeOffset="4852.8462">6364 1202 50,'0'0'99,"0"0"-50,0 0 22,0 0 9,0 0-10,0 0-14,3-49-29,-13 46-27,-1 3 0,-4 0 7,-4 0-5,-2 8-4,0 12 5,0 5-2,2 8-1,2 5 8,4 1-4,7 0-3,3-4 0,3-5-2,0-3-4,8-4 4,8-4 1,2-6 1,4-2 4,1-5-4,0-6 0,-1 0-1,-2 0-8,-2-6-1,-7-8-28,-7 1 18,-4 1 11,0 0-4,-12 2-15,-4 0 6,-5 0 3,3 1-6,3 1 24,8 1 0,4 2 1,3 2 0,0 0 18,0 0-4,12 0-15,16 0-7,9 2 7,5 1 2,-2 0-2,-2 0 0,-4 3 0,-10 9 0,-3 3-1,-8 0 1,-6 2-3,-2-3-5,-5 4-4,0-2 12,0-1 0,-3-2 0,-2-1-32,5-2-11,0-3-86</inkml:trace>
  <inkml:trace contextRef="#ctx0" brushRef="#br0" timeOffset="6055.4792">7968 1020 139,'0'0'112,"0"0"-63,0 0-7,0 0 13,0 0-22,0 0-33,0 0-1,20-5 1,6 5 18,4 0-7,3 0 3,0 5-12,5-1 2,1-1-4,0 1 0,3-2 0,-3-1-20,-5-1-28,-4 2-15,-12-1-3,-5 1-35,-8-2-76</inkml:trace>
  <inkml:trace contextRef="#ctx0" brushRef="#br0" timeOffset="6356.0109">8190 1075 100,'0'0'138,"0"0"-128,0 0-10,0 0 0,0 0 46,0 77-7,0-48-9,0 4-8,0 1 17,0-1-20,0-1-9,0-2 3,0-1-1,0-2-8,0-2-3,0-2 4,-3-2-4,3-4 1,0-4-2,0-4-23,0-4-68,3-5-88</inkml:trace>
  <inkml:trace contextRef="#ctx0" brushRef="#br0" timeOffset="7075.9656">8430 1435 110,'0'0'20,"0"0"11,0 0 30,0 0-7,0 0-23,0 0-1,32 21-4,-22-21 11,5 0 2,2 0-11,0-7-19,2-6-2,-2 0-1,0-4-1,-4-2 0,-2-2-4,-5-2 2,-5 0-3,-1 1-5,0 1-13,-9 3-16,-9 1-14,-3 5 7,-4 3 21,3 3 4,-1 3 12,4 3 4,8-1 1,4 1 0,6 0 0,1 0-1,0 0-7,4 0 1,12 3 6,5 3 2,2 0 9,4-2-3,-1 1 6,0-1-1,-3 2-9,-3 4-4,-2 0 0,-3 5 0,-3 3 0,-5 3-3,-2 3 3,-4 0 0,-1-1 1,2-2 10,-1-4-9,5-4-2,0 0 0,0-2 2,6-1 1,-2-2-3,2-2-20,3-1-41,-1-5-97</inkml:trace>
  <inkml:trace contextRef="#ctx0" brushRef="#br0" timeOffset="7707.9269">9026 970 74,'0'0'119,"0"0"-64,0 0 22,0 0-27,0 0-16,0 0-10,-6 3-18,-3 19-4,-6 12 5,0 5 13,2 6-8,2 2-9,2 0 1,5 2-3,1-4-1,3-5 5,0-3-4,7-3-1,4-5 0,-1-2-3,3-4 5,-2-4-4,5-3-7,-1-5-49,-1-2-42,5-4-96</inkml:trace>
  <inkml:trace contextRef="#ctx0" brushRef="#br0" timeOffset="8387.8835">9217 1175 131,'0'0'12,"0"0"-5,0 0 28,0 0 17,0 0-13,0 0 2,58 30-3,-43-30 3,0 0-14,-2 0-13,2 0-5,4-5-5,0-2 7,-2-7-4,-3 0-3,1-4-2,-9 0 3,0-3-4,-6-1 0,0 1 3,0-2-3,-3 2-1,-8 2-1,-5 1-8,-1 2-1,-5 4 10,0 6 1,2 3 4,1 3 1,0 0-5,2 3 5,-1 15-6,2 9 2,1 8 0,6 4 5,4 5 13,4 0-5,1-1 0,0-1-6,9-4-9,3-3 1,9-6 2,-1-1-3,2-4 0,1-5-21,0-2-1,0-3-44,2-7-53,0-4-58</inkml:trace>
  <inkml:trace contextRef="#ctx0" brushRef="#br0" timeOffset="8851.8548">9779 907 261,'0'0'152,"0"0"-131,0 0-8,0 0-13,0 0 7,0 0-7,53 102 28,-33-56-9,-3 1 1,2 0-6,-3 1-11,-5-3-2,0 0 4,-3-6-5,-6-3-3,-2-4 2,0-5-3,0-2 3,-10-4 1,-6-2 0,-4-4-14,-7 0-51,-3-3-34,2-4-74</inkml:trace>
  <inkml:trace contextRef="#ctx0" brushRef="#br0" timeOffset="9312.0085">10260 1197 261,'0'0'46,"0"0"-42,0 0-3,0 0 34,0 0 7,85 5 23,-60-2-41,-4-2-20,0 2 0,-3 0-2,-3-1-2,-1 1-9,-6 0-64,-8 1-97</inkml:trace>
  <inkml:trace contextRef="#ctx0" brushRef="#br0" timeOffset="9551.9994">10227 1382 41,'0'0'41,"0"0"21,0 0 39,0 0-15,0 0-19,0 0-15,103 36-26,-73-36-7,-2 0-16,-1 0 1,-2 0-4,-3 0-3,-2 0-73,-5 0-72</inkml:trace>
  <inkml:trace contextRef="#ctx0" brushRef="#br0" timeOffset="10066.6158">10882 1008 191,'0'0'91,"0"0"-91,0 0 5,0 0 31,10 118 24,-4-71 2,3-3-38,4-2-23,-2-3 7,4-7-5,1-2-2,-2-6-1,1-3 1,-6-3-1,-2-2 0,-1-3-41,-3-5-35,0-3-70</inkml:trace>
  <inkml:trace contextRef="#ctx0" brushRef="#br0" timeOffset="12553.8043">12544 1214 93,'0'0'23,"0"0"-20,0 0 8,0 0 6,0 0 12,0 0 12,18 32-9,-12-28-2,0-4-4,2 0-5,0 0-10,7 0-2,3 0 8,6-8-2,1-7-10,2-3-4,0 0 3,-3-5-4,-2-1 0,-5-3-1,-3-3-2,-2 0 3,-4-3 0,2 1-3,-7 1 3,-1-1 6,-2 2 8,0 0 18,0 4-3,0 7-17,0 2-6,0 5 7,0 5 6,0 0-3,0 6 3,0 1-3,0 0-16,0 0-7,0 0-7,0 9-1,0 18 13,-2 11 1,-2 13 1,-2 10 14,-2 2 2,1-1-3,-2 0-11,0-1 3,2-2-3,-1-2-2,3-6 5,1-3-4,1-6-1,3-1 3,0-4-1,0 0-2,4-1 0,4-5 3,-2-3 0,-1-6-3,-2-10 1,0-6-1,-3-3-1,2-3-5,0 0 5,-1 0 1,4-2 11,2-13-6,4-6-5,-1-6-6,1-4-10,-2-3 2,-5 0-4,0 1 11,-4 0 4,0 3 0,0-1 3,-7 3-3,-2 2 2,2 1 1,4 2 0,0 5 1,3 3-1,0 4-4,0 7 3,0-1-7,0 3 3,4 0-3,4-1 7,4 0-1,4 0 0,2-2 1,0 2 1,4-3 0,2 0-2,-1 0-10,5-3-19,2 0 6,-2 0-17,0 2 25,-7-1 2,-7 2-2,-3 0 14,-6 0 3,-5 2 1,0-1-1,0 0 0,0 4-6,-10 0 0,1 1 6,-5 0 0,-4 1 0,2 14 0,-5 6 0,6 3-1,5 2 1,5-3 0,4-1-4,1-2-1,0-5 3,0-2-3,9-2 5,1-4 5,5-4-3,3-3 4,0 0-3,3 0 9,-2-7-10,-1-6 2,-6 0-2,-2-3 3,-5-1 2,-2-3-5,-3 1-2,0-1-1,0 1-1,-5 2-1,-4 2-6,1 5-3,2 2 12,3 3 5,1 4-4,2 1-1,0 0-1,0 0-21,3 9 14,11 2 6,0-1 4,3-1 5,1-3-7,1-3 2,1-3 1,0 0 0,1 0 7,-1-9-8,-6-6 1,-4 3-1,-4-3 5,-5-3-3,-1 1-2,0-2-1,0 1 9,-6 2-2,-6 3 3,0 1-9,2 1 17,-1 3-13,4 2 3,2 4-9,2 1 17,3-1 7,0 2-24,0 0-19,8 0 19,8 0 1,8 6 6,-1 1-4,2 4-1,0-1-1,-3 3-2,1 2 2,-4 3-1,-1 5 0,-6 3-3,-3 2-4,-2-1 7,-4 1 5,2-1-3,-2-3 0,3-3 5,3-3-7,0-2 0,4-4-3,10-2 2,2-4-37,8-4-52,0-2-82</inkml:trace>
  <inkml:trace contextRef="#ctx0" brushRef="#br0" timeOffset="13376.9475">14485 829 111,'0'0'107,"0"0"-51,0 0-5,0 0-42,0 0-9,0 0 0,0 45 16,0-14 21,0 0-10,0 4-6,0-1 0,0-2-12,0 0 1,0-6-3,0-2-6,0-3-1,0-1 0,0-4 0,0-3-1,-2-3-9,2-3-61,0-2-51,0-5-101</inkml:trace>
  <inkml:trace contextRef="#ctx0" brushRef="#br0" timeOffset="13933.1507">14503 878 30,'0'0'76,"0"0"-47,0 0 11,33-87 15,-24 76-16,2 4-19,0 4 0,1 3-9,3 0 2,1 6-3,2 16 3,1 7-6,-4 5 8,2 0-4,-5-3-11,-2-4 1,-1-4-1,-5-5 2,-2-4-4,-2-4 3,0-4-1,3-4 6,-3-2-3,3 0 3,0 0 3,2 0-8,3-5 9,1-10-1,5-7-4,4-3-2,0-5-1,1-4 1,0 0-2,-2 3 0,1 3 1,-2 10 2,-1 7-4,-3 4-6,-3 7 4,-3 0-4,0 10-10,0 12 12,-2 7 2,-2 5-1,-2 1 5,0-2-2,0 2 7,0-4 4,0-2-11,0-2 9,0-6-6,-2-3-3,1-1-1,-1-5-13,2 0-20,0-3-81,0-3-52</inkml:trace>
  <inkml:trace contextRef="#ctx0" brushRef="#br0" timeOffset="14565.1097">15227 786 205,'0'0'131,"0"0"-120,0 0-3,0 0 2,0 0-6,0 0-3,52 0 4,-24 0 12,-3-3-8,2 0-9,-7 3 1,-3 0-2,0 0-16,-4-1-73,-7-1-190</inkml:trace>
  <inkml:trace contextRef="#ctx0" brushRef="#br0" timeOffset="14805.0952">15343 779 51,'0'0'147,"0"0"-129,0 0-12,0 0 27,-18 84 32,12-45-29,3 3 10,0-2-6,1-3-21,2-6-8,-1-2-7,-1-2-2,1-6-2,-1-1 1,2-4-1,-1-5-14,-1-1-27,-1-5-34,0-3-100</inkml:trace>
  <inkml:trace contextRef="#ctx0" brushRef="#br0" timeOffset="15005.8645">15216 1186 228,'0'0'43,"0"0"-41,0 0 2,0 0 26,0 0 2,0 0-3,88 19-21,-57-19-3,-1 0-5,3 0 0,-2 0-17,2 0-104</inkml:trace>
  <inkml:trace contextRef="#ctx0" brushRef="#br0" timeOffset="15482.9006">15859 744 163,'0'0'143,"0"0"-143,0 0-5,0 0 5,-28 89 30,8-46-9,1 4 19,-4-3-26,1-8-11,-2 0 9,0-6-12,2-1 1,1-4-3,6-4-34,0-2-27,3-6-36,5-4-59</inkml:trace>
  <inkml:trace contextRef="#ctx0" brushRef="#br0" timeOffset="15786.8797">15674 821 135,'0'0'73,"0"0"-73,0 0 0,0 0 2,0 0 0,0 0 31,52 105 7,-43-61-11,-1-2-10,-2-4-6,1-7-8,-1-2-3,3-4 3,0-5-5,3-2-5,-3-2-1,-2-3 1,3-3-36,1-2-9,0-8-47</inkml:trace>
  <inkml:trace contextRef="#ctx0" brushRef="#br0" timeOffset="16106.8634">16084 840 267,'0'0'37,"0"0"-30,0 0-7,0 0 9,0 0 3,12 100 34,-12-61-9,0-2-13,0-6-5,0-6-10,0-4-7,0-3-1,0-4-2,0 0 1,0-4-21,0-1-29,-2-2-9,2-1-9,0-4-110</inkml:trace>
  <inkml:trace contextRef="#ctx0" brushRef="#br0" timeOffset="16370.8435">16127 797 12,'0'0'66,"0"0"1,0 0-19,0 0 1,0 0-9,0 0 3,83-57-5,-69 57-5,3-2-26,-1 2-6,2 0 5,3 0-6,-2 0 0,1 0 0,-2 2-10,-6 5-44,-4 1-56,-6 2-78</inkml:trace>
  <inkml:trace contextRef="#ctx0" brushRef="#br0" timeOffset="16610.9299">16104 1005 80,'0'0'26,"0"0"17,0 0 21,0 0-23,83 3-28,-62-3-6,1 1-4,-1 6-3,-4 1 0,-4-2-26,-9 5-66,-4-4-60</inkml:trace>
  <inkml:trace contextRef="#ctx0" brushRef="#br0" timeOffset="16826.9128">16096 1250 44,'0'0'31,"0"0"45,0 0-23,85 5-46,-58-5 0,0 0 7,0 0 21,1 0-31,0-4-4,-1-1-40,-6 0-150</inkml:trace>
  <inkml:trace contextRef="#ctx0" brushRef="#br0" timeOffset="17330.885">16642 752 178,'0'0'171,"0"0"-91,0 0-30,0 0-50,0 0-5,0 0 5,3 98 53,-3-55-22,0-2-27,0-4 4,0-3-3,0-5-4,0-3-1,0-3-3,-3-5-42,-6-3-61,2-6-37,-1-5-50</inkml:trace>
  <inkml:trace contextRef="#ctx0" brushRef="#br0" timeOffset="17722.8574">16550 759 216,'0'0'22,"0"0"0,0 0-15,0 0 14,67-78-8,-43 72-2,3 4-2,-1 2 17,0 2-7,0 18-8,-2 8-6,-1 7-2,1 5 0,-4 4 10,-1 1-12,-9-1 6,-6-5 3,-4-3-1,0-5-1,-3-3 1,-11-2-6,-6-4-2,-4-4 12,-1-3-6,-2-4-3,2-3-1,4 0 1,1-3-2,3-4-2,3 1-30,-2-2-32,4 0 3,0 0-81</inkml:trace>
  <inkml:trace contextRef="#ctx0" brushRef="#br0" timeOffset="18634.8011">18025 771 32,'0'0'216,"0"0"-124,0 0-3,0 0-15,0 0-29,0 0-18,-16-47-2,7 44-19,-2-1-1,-1 0-3,-2 4-4,-3 0 2,-2 0-3,0 0 2,0 1-4,0 6-5,6 6-1,1 0-1,6 5 3,6 5-2,0 4-12,0 3-1,6 0 14,9 3-10,1-1 18,2 1-2,1-3-1,-2-3 4,0-2 1,0-2 1,-2 0-1,-3-2 0,-6-4 0,-4-1-6,-2-1-21,0-1-6,-16-2 26,-1-2 7,-6-2 6,-1-4 0,-1-1-4,-2 0-1,0-1-1,1-2-12,3 0 0,2 0-31,3 0-44,6-8-99</inkml:trace>
  <inkml:trace contextRef="#ctx0" brushRef="#br0" timeOffset="19671.866">18270 738 41,'0'0'62,"0"0"16,0 0 1,0 0-25,0 0-15,0 0-13,0-3-26,12 3 0,4 3 6,5 3-1,6 0 12,3 2-8,4-5 1,5-1-2,3 1-6,4-3 1,-3 0-3,-7 0-13,-10 0-37,-10 0-46,-10 0-45</inkml:trace>
  <inkml:trace contextRef="#ctx0" brushRef="#br0" timeOffset="20022.3006">18470 753 26,'0'0'27,"0"0"-18,0 0 29,0 0 1,0 0 17,0 0-8,0 69 1,0-33 4,0 6-13,0-2-28,0 0 1,0-5-4,0-3-6,0-2-1,0-6 0,-3-2-2,1-2 1,1-3-1,-2-2 0,2-5-3,1 1-21,0-7-68,0-1-75</inkml:trace>
  <inkml:trace contextRef="#ctx0" brushRef="#br0" timeOffset="20756.007">18899 811 135,'0'0'148,"0"0"-125,0 0-23,-4 76 9,-6-37 27,1 1 3,1-3-1,-2-6-20,2-3-3,1-4-8,-1-3-5,0-5 1,1-2 0,1-2 2,2-3-5,1-3-1,1-3-1,2-3-27,0 0-33,0 0 9,0-2 32,8-10-16,2-6 25,2-4 11,-1-1-17,-1-4 15,3-3 3,0-1 10,0-4 8,0-6 6,1 4-4,-1-2-11,-1 1 14,0 10 20,-1 5-13,-2 6 10,-1 8-21,-5 5-12,0 4 6,-3 0 1,0 0-14,6 0-10,2 14-7,4 14 17,-3 10 4,-3 2 6,-2 4 5,-4-3-3,2-3-2,-1-3-6,-1-3-2,0-7 1,0-2-3,0-4-3,0-2 1,0-2 2,0-3-1,-3 0 1,0-5-38,2-2-60,-2-2-51,0-3-82</inkml:trace>
  <inkml:trace contextRef="#ctx0" brushRef="#br0" timeOffset="20955.9915">18849 1041 86,'0'0'56,"0"0"-51,0 0-5,0 0 0,0 0 1,101 0 0,-77 0 0,-3 0-1,-4 0-61</inkml:trace>
  <inkml:trace contextRef="#ctx0" brushRef="#br0" timeOffset="21267.9697">19197 800 75,'0'0'4,"0"0"1,0 0 43,0 0-18,0 0-3,101-5 2,-80 2-9,6 2-15,1-1-4,-4 2-2,4 0-4,-4 0-73,-5 0-78</inkml:trace>
  <inkml:trace contextRef="#ctx0" brushRef="#br0" timeOffset="21563.9564">19357 801 57,'0'0'18,"0"0"33,0 0 14,-10 101-13,9-68-22,-4-1-8,2-2-16,2 0 2,-2-3 4,-1-1-2,3-1-7,-1-4-3,-2 0 3,3-4-4,1-2 1,0-3-28,0-4-35,0-5-110</inkml:trace>
  <inkml:trace contextRef="#ctx0" brushRef="#br0" timeOffset="21947.9327">19714 837 164,'0'0'144,"0"0"-67,0 0 3,0 0-10,0 0-36,0 0-22,-4 0-12,4 26-15,0 7 15,-2 11 0,-1-4 8,0-4-7,0-2 1,1-6 0,1-4 0,-2 0-1,2-4 0,-1-2-1,2-1-17,0-7-41,0-4-84,0-6-181</inkml:trace>
  <inkml:trace contextRef="#ctx0" brushRef="#br0" timeOffset="22255.1472">19827 797 185,'0'0'29,"0"0"-23,0 0 32,0 0 29,0 0-18,0 0-21,74-77-3,-61 71-5,-1 5-7,0 1-4,4 0-9,-1 0-1,5 0-1,-3 0-3,3 3-6,-2 2-25,-3 0-12,-4 1 8,-3 0-34,-3 1-30,-4 1-18</inkml:trace>
  <inkml:trace contextRef="#ctx0" brushRef="#br0" timeOffset="22527.1318">19786 1030 10,'0'0'31,"0"0"39,0 0 27,0 0-28,0 0-21,0 0-17,70 4-19,-45-2-8,1-2 0,-1 0-3,-3 0-1,-5 0-28,-5 1-46,-8 6-71</inkml:trace>
  <inkml:trace contextRef="#ctx0" brushRef="#br0" timeOffset="22791.1132">19702 1276 18,'0'0'69,"0"0"29,0 0-38,0 0-11,88 8-18,-57-8-14,1 0 5,-3 0-16,0 0-4,-2 0 1,1 0-6,2 0-31,-3-4-67</inkml:trace>
  <inkml:trace contextRef="#ctx0" brushRef="#br0" timeOffset="23431.074">20502 784 154,'0'0'106,"0"0"-71,0 0-25,0 0 5,0 0-4,0 0 49,-33-53-42,17 49-13,-1 1-2,-2 2 10,3 1-11,-1 0-2,-1 0 0,6 11-3,4 4-6,5 7-2,3 4 2,0 4 9,10 3 2,12 6 4,4 0-1,0-4-1,0-2-1,-3-6-2,0-5 5,-5 1-6,-4-3 2,-6-4-1,-2-2-1,-6-3-3,0-3-5,0 0-2,-6 0 10,-12 0 19,-7 0-10,-5-2-1,-3-2-8,1 1 1,0 0-1,1-2-17,0-2-74,1-1-99</inkml:trace>
  <inkml:trace contextRef="#ctx0" brushRef="#br0" timeOffset="32058.8733">3864 1957 54,'0'0'58,"0"0"-41,0 0 11,0 0 20,0 0-22,0 0-7,0 0-2,4 0-7,-1 0-4,3 0-3,2 0 6,2 0 0,2 0-4,3 0-5,3 0 2,1 0 1,2 0-2,0 0-1,3 0 2,-3 0-1,7 0-1,2 2 0,3-1-1,1 2-2,5 2-3,1-3-23,5-1 4,3-1 2,-1 0-3,-2 0 15,-3 0 8,-2 0-15,-7 0-7,-2 0-11,-1 0-12,0 1 10,0-1 28,1 0 6,2 0 3,1 0-10,1 0 11,2 0 0</inkml:trace>
  <inkml:trace contextRef="#ctx0" brushRef="#br0" timeOffset="33842.7584">5153 1972 11,'0'0'20,"83"0"-16,-42 2 11,0-1-2,1 2-7,4-3 1,2 0 8,1 0-5,-1 0 5,0 2 3,-8 1-14,1-2 7,-6-1-10,4 0-1,-3 0 3,1 0-3,2 0 0,-2 0 2,2 0-2,-2 0 1,-2-1-1,-2-1 1,-2 2-1,-1-1 2,-2 1-1,0 0-1,4 0 0,-1 0 0,5 0 0,2 0 0,1 0 1,2-2-1,0-1 1,1 2 5,-3-1 7,4 1-13,2 0 18,-3-1 3,7 0-11,3 1 1,6 1-4,1-2-3,-1 2-1,2 0-3,-4-2 0,4 0 1,1-1 3,6-2-3,-1 1 0,4-1 3,-6 1 0,0-1 0,-3 1-3,-1-1 0,-6 2-1,1 1 4,-6 1-4,-4-2 1,-2 3 0,-4-1-1,3-2 1,7 1-1,-1 1 2,1-1-2,3 0-2,-7 1 2,-2-2 0,-4 1 2,-2 1-2,-4 1 0,0-1 0,0-1 0,-3 2 0,1-1 0,-1-2 0,0 1 0,-2 0 0,0 2 0,1 0 1,-4 0-1,3 0 0,-1 0 1,3 0-1,1 0 0,4 0 0,-1 0 0,5-1 1,0-1-1,1 2 1,0 0 2,1 0-3,3 0 1,1 0-1,6 0 2,2 0-2,6 0 3,6 0 0,4 0-3,1 0-1,2 0 1,2 0 1,1 0-1,4 0-1,-1 0 1,-1 0 2,-1 0 0,2-3 0,-4 2 0,1-2 1,-5 0-2,2 0 1,-5 0 1,4 0 0,3 1 0,0-1-3,-1 0 1,-3 1 1,2-2 2,-4 1-4,3 3 1,-1-1 0,4 1-1,-2-2 1,-2-1-1,2 2 1,-4-2-1,0 0 3,-4 0-3,0 0 0,0 1 1,3-2-1,5 1 0,-1 0 1,4-2-1,-5 0 3,2 1-6,2 0 3,1-1 0,2 2 0,-5 0 0,3-1 1,-2 1 1,0 0-2,0 1 0,0-1 0,2 0 0,-2 1 0,1 2 1,1 0 0,3 0-1,-4-1-1,-1 1 1,-1 0-1,1 0 1,3 0 0,0 0 0,2 0 0,-2 0 1,1-2 0,0 0-1,0-1 2,-2 0 4,-1-2-3,-1 2-2,6 0 1,-1 0-1,4 0-1,-4 3 1,-4-3-1,1 3 0,2 0 0,3-1 0,3 1 0,-1 0 0,-3 0 2,2 0-2,-2 0 0,1 0 0,-1 0 0,1 0 0,0 0 1,6 0-1,-2 0 0,3 0 0,-1 0 0,1 0 0,1 0 0,1 0-1,0 0 2,-2 0-1,0 0 1,-4 0 0,-5 0-2,-1 0 2,-2 1-2,4 2 2,1-1-1,1-2 0,3 0-1,0 0 1,7 0 0,5 0 1,1 0-2,3-2 2,0-2-1,1 0 1,-2 3-1,0-2 0,4 1-1,1-1 1,4-1 3,6 3-2,1-4 1,3 3 5,6 1 4,4 1-6,-1 0-3,-5 0-1,-2 0 0,-5 0-1,-2 0 4,-3 0-4,-5 0 11,-5 0-10,-9 1 0,-6 4-2,-12 0-4,-10 0-14,-13 0-28,-14 0-41,-16-4-128</inkml:trace>
  <inkml:trace contextRef="#ctx0" brushRef="#br0" timeOffset="898503.4911">4947 3059 10,'0'0'164,"0"0"-113,0 0-51,0 0-59,0 0 7,0 0-62</inkml:trace>
  <inkml:trace contextRef="#ctx0" brushRef="#br0" timeOffset="1.01592E6">4065 2944 53,'0'0'79,"0"0"-70,0 0 28,0 0 51,0 0-41,0 0-2,0 0 17,5-16-22,-5 14 8,0 2-12,0 0-26,0 0 5,0 0-14,0 0 5,0 0 0,0 0 1,0-1 8,0-3-15,0-2 11,-3-1-15,-8 1 4,-2-1-1,-2 1 0,-3 0-31,1 2 17,0 2-11,0 1-10,1 1 25,4 0-10,0 0-7,3 0 7,3 1-11,3 8 13,0 6-5,3 5 7,0 3 16,0 3-4,9 0-10,12-1 7,-2-1-3,5 2 6,3-3-2,-2-1 6,1 1 1,-1-2 1,-4 3-1,-3-1 0,-8-2-6,-4 0 5,-4-6-4,-2 0 3,0-5-4,-2 0 5,-13-5 1,-4-3 9,-3-2 8,-5 0 15,1-6-18,-2-6-12,-2-2 15,6 1-13,-1 1 0,7 1-4,6-1-28,3 3 15,6 2-74,3-2-82</inkml:trace>
  <inkml:trace contextRef="#ctx0" brushRef="#br0" timeOffset="1.01754E6">4195 3107 114,'0'0'93,"0"0"-45,0 0 29,0 0-45,0 0 18,0 0-21,-6-15-22,6 15-14,-3 0-3,3 11 9,0 7-12,0 3 17,0 0-4,0 2 0,0-2-8,9 0 3,4-3 5,4-2 0,-1-2-8,7-5 6,-1-5-3,3-4 0,-1 0 5,0 0-2,-3-7 2,-2-5 0,-5-4-5,-4-2 10,-4 1-5,-4-5 0,-2 3 2,0-2-10,0 7 8,0 2 0,-8 5-5,5 4 5,-1-1 0,1 4-7,3 0-10,0 7 7,0 12-3,0 4 13,0 0-7,0 0-4,10-2 0,4 0 2,2-5-22,-1-4 24,6-5 0,-3-5 7,4-2 3,-3 0-2,1-5-1,-2-11 0,-3-10 3,4-3-6,-5-5 3,-1 1 0,-7 1 11,0-3-7,-4 6 10,-2-5 8,0 4 1,0 3 18,0 5-25,0 6 8,0 8 22,0 3-24,0 3 22,0 2-28,0 0-12,0 5-8,0 19-16,0 12 20,0 9 0,0 10 8,0 3-12,0 8 4,1 1 0,2-3 29,3-5-16,-3-6 2,0-7-14,-2 0 6,1-4-7,-2-4 0,0-2 0,0-8 3,0-7-3,0-10 0,0-8 2,0-3 13,0-4-5,0-21-2,0-11-2,0-9-12,0-4 6,0-4-6,0 0 6,0-1-22,3 0 19,6 1-2,6 6-14,0 6 15,-1 10-5,-3 10 9,-2 6-11,-2 4 20,-1 7-18,2 4 7,5 0-17,2 2 13,3 14 6,-6 3 0,0 4-13,-3 1 3,-9 2 7,0 0-6,0 0 9,-7-4 1,-4-8-1,2 0 0,-1-5-8,-1 0-32,4-2 15,-4-5 5,1-2-26,2 0-35,2 0-66</inkml:trace>
  <inkml:trace contextRef="#ctx0" brushRef="#br0" timeOffset="1.01826E6">4963 3013 56,'0'0'67,"0"0"10,0 0-9,0 0-8,0 0-14,0 0-4,0-10 3,0 10-45,0 0-1,0 5-10,5 15-24,5 11 35,-1 6 0,-1 7 1,-1 6 6,-1 0-7,-3-2 4,0-3 2,0-4-2,0-2-4,-3-5 0,0-2-3,0-4-2,-3-5 10,0 0-4,0-6-1,0-4-24,1-4 11,2-6-52,0-3-30,0 0 9,0-15-65</inkml:trace>
  <inkml:trace contextRef="#ctx0" brushRef="#br0" timeOffset="1.01858E6">5036 3149 44,'0'0'66,"0"0"-2,0 0 18,0 0-46,0 0-35,0 0 2,63-34-3,-48 36-3,1 14 2,-1 3-12,-4 1 9,2 2-3,-7-1 7,-1-3-2,-5 2 2,0-3 0,0-2-2,-8 0 7,-8-5-3,-2-2-2,0-1 4,1-5-8,1-1-39,1-1-32,2 0-41</inkml:trace>
  <inkml:trace contextRef="#ctx0" brushRef="#br0" timeOffset="1.01975E6">5439 3081 162,'0'0'35,"0"0"-16,0 0-7,0 0-9,0 0 15,0 0-15,-85 28-1,76-4-2,-1 9 0,4 0-3,3 1 3,3-3 0,0-4-6,0-5 6,0-4 0,3-3-1,6-7-4,4-2 5,-1-6 6,3 0-4,0 0 11,3-14-9,0-5-4,3-9-14,-1-6-16,-3-5 15,-4 3-12,-7 6-28,-6 6 54,0 7 2,0 7 11,-4 2 27,-3 5 7,2 0-8,-1 3-38,3 0 3,-3 3-8,1 11 4,4-2-2,1 1 2,0-1-20,6 0 20,6 2 0,4-5 1,1-3 4,2-3-3,3-3 8,3 0 15,0-6-23,2-9 11,-5-3-12,3-5-2,-7-1-1,-3-2-15,-4 1 6,-7 0 10,-2 4-9,-2 1 10,0 5 2,0 4 24,-3 8 12,1 3-26,2 0-7,0 9-4,0 17-27,0 4 25,16 0-4,-2-1 6,8-1-5,-5-4 7,2-1-2,-2-2 1,-4-3 3,-4-5-5,-4 0 1,-2-2 0,-3-3 0,0-2 1,0-2 6,-11-2 15,0 0-9,-2-2 7,3 0-5,4 0-11,1 0 2,2 0-2,3 0-8,0 1-9,0 1-48,0 2 41,9-1-4,3-3 24,6 0 3,3 0 0,3 0-1,7-9 1,2-4 5,0-5-8,2-8 0,3-3-5,2-4 3,2-1-6,-5 2 1,-7 0-34,-18 7 11,-9 2 30,-3 7 38,0 5 18,-12 5 13,-4 6-43,-1 0-10,-5 15-6,-2 11-4,6 4 6,3 5-9,9-1-3,6 1 1,0-2-1,3-6 0,15-1-3,3-7-31,4-4 10,2-6-54,-2-9-117</inkml:trace>
  <inkml:trace contextRef="#ctx0" brushRef="#br0" timeOffset="1.02179E6">7425 3175 174,'0'0'54,"0"0"-54,0 0 0,0 0 2,0 0 9,0 0-8,31 56-3,-20-52 13,4-4 0,-2 0 26,2 0-12,6-3-12,0-9-1,3-4-10,1-5 1,-1-4-5,-5 0 4,-1-4 3,-6-1-5,1-2-1,-2-4 5,-2-3-2,3-2-8,-3-1 4,-2 5 0,-2 0 4,-2 8-4,-3 5 2,0 7 19,0 3-2,0 7 4,0 4-3,0 1-20,0 2 0,-3 5-3,1 22-4,-2 12-4,2 9 15,2 5-10,0 0 6,0-5 0,0-4 6,8-7-6,7-2 0,0-4 0,4-5 2,6-3-10,-5-7 6,8-8 2,-4-8-3,6 0 3,1-11-1,-4-12 1,3-7-18,-5-1 2,-4-4-12,0-3 26,-5-2-7,-5-1 6,-7 1 3,-2-1-4,-2 5 9,0 4-12,0 4 7,0 7 0,-6 8 15,1 6 21,2 7-12,2 0-24,-1 6-11,-2 21-1,1 15 7,0 9 5,-3 4 2,3-3-2,-3-2 2,3-10 4,-2-4 0,1-5-11,3-7 5,1-5 0,0-3 0,0-9 3,0-7-1,0 0 3,0 0 1,1-15 8,9-6-13,1-8 7,5 1-14,-4 1 8,-1 4-2,2 6 0,-4 7 0,0 4-4,1 4 2,1 2-21,3 0 23,3 0-21,1 8 8,0 4 2,0 3-15,-1 2 20,0 1 0,0 0-5,5 1 11,-3-4-54,-2-1-42,1-2-30</inkml:trace>
  <inkml:trace contextRef="#ctx0" brushRef="#br0" timeOffset="1.02255E6">8609 3011 155,'0'0'62,"0"0"-59,0 0 10,0 0-7,0 0-3,0 0 9,-80-3-10,65 21 2,2 3 19,-1 2-23,4-1 4,4-4-4,4-1-6,2-5 1,0-2 5,0-4 0,11-3-6,8-3-13,3 0 10,1-11-41,1-9-55,-3 0 41,-8 1 41,-1 1 23,-6 4 0,-6 3 60,0 5 22,0 3 23,0 3-28,0 0-38,0 0-39,0 17 0,0 3-6,0 2 5,0-4-3,0-1 4,3 0-8,11-4 2,-1-1 11,2-5-5,3-2 0,1-5-22,1 0 13,2-6-8,-3-12-3,1-3 18,-1-3 4,-2-6 3,0-2-2,-3-1-1,-1-2 20,-4 1-6,-4 1 17,-2-2 19,-3 3 14,0 7-6,0 4-17,0 7-35,0 8 18,0 5-23,0 1-2,0 0-2,0 10-16,0 17 17,0 12-9,0 5 13,0 1-6,0-2 2,3-6 0,2-1-2,1-5 3,2 0-1,4-4 0,0-6-29,0-5-10,3-3-37,-3-12-50,4-1-106</inkml:trace>
  <inkml:trace contextRef="#ctx0" brushRef="#br0" timeOffset="1.02287E6">8699 2982 76,'0'0'169,"0"0"-110,0 0-33,0 0-12,0 0-3,0 0 6,70 0-4,-37-3-6,1-1-4,-1-2-4,0-1 1,-3 2-11,-5-1-46,-7-1-90</inkml:trace>
  <inkml:trace contextRef="#ctx0" brushRef="#br0" timeOffset="1.02355E6">7546 2937 136,'0'0'100,"0"0"-85,0 0-8,0 0-7,0 0 10,88-7-9,-54 7 19,4 0-5,3-4-6,1 1 2,0-1-10,-1 1-2,-3 0 1,2 0-95,-4-3-98</inkml:trace>
  <inkml:trace contextRef="#ctx0" brushRef="#br0" timeOffset="1.02586E6">10327 3107 178,'0'0'182,"0"0"-182,0 0 11,0 0-23,0 0 12,0 0-4,9 5 0,-3-4 4,1 1 0,1 0 9,3-2-4,0 0 12,5 0-8,-1-5 6,3-9-4,0-4-6,3-3-5,-3-6 0,0-3-5,-6-7 2,1-2 6,-2-1-3,-4 1 0,-1 2 4,-5 6-8,-1 5 4,0 5 0,0 5 6,0 4-6,0 7 11,-4 2-11,1 3 0,2 0-8,-7 15-4,2 17 5,-1 9 7,-2 7 1,9 1 4,0 0-3,0-4 0,6-6-4,10-6 0,8-6 2,4-5 2,4-6-2,2-7-2,3-8-1,2-1-41,1-9 22,-1-12-47,-3-9-12,-3-3 47,-3-6-6,-8-5 27,-1-1 13,-9 0 2,0-1 12,-3 7-8,-5 5 7,1 4 12,-5 9 26,0 7-2,0 7 7,0 7-7,0 0-27,-3 10-22,-6 19-11,-5 13 7,4 8 8,-2 1 4,3 2 16,3-5-23,3-4-1,1-4 0,2-5 8,0-10-12,0-4 4,0-7 0,0-5 2,0-5 5,2-4-7,-2 0 4,8-12-4,-1-12-11,6-9-28,2-6 5,3 6-6,-1 1-30,-1 9 53,-2 9 9,-4 6 8,-3 7-7,1 1 4,1 1-6,3 16 5,1 1 0,5 1 3,0 1 1,6-2 0,1 2 1,2-4-1,4 2 0,-2-1 5,-3-4-5,0-1 0,-2-7-5,1-5 5,-1 0 8,1-8-8,-5-8-1,-2-2-14,-8-5-8,-4-1 14,-6-2-3,0 2 12,-1 0 0,-14 5 24,-3 5 37,1 5 5,1 6-47,1 3-4,5 0-15,1 11-3,3 7-2,4 3-5,2 1 10,0 1-2,11-1-3,5-1 5,1-4 0,2-1 1,0-3 1,1-3 1,-1-7-2,3-1 8,-2-2-8,1 0-1,-1-7 0,-4-7 3,-2-3 0,-3-4-1,-4-2-2,-1-2 7,-4-2 0,1-2-7,-3 2 0,0 3 0,0 4 5,0 7-1,0 4 4,-3 3 23,-2 4-26,5 2 9,0 0-14,0 0-11,0 0 8,0 5-22,2 4 25,11 0-4,4 0 10,5-3-12,3 0 6,2-3 0,-3 0 13,0-1-9,-5 1-2,-2 0-2,1 1-3,-5 5-1,0 3 2,-2 2-9,-5-1 7,0 0 1,-5 1 3,1-1 0,-1 1 2,2 1-4,2 0 2,1 1 0,0-6 3,6-1-3,-3-3 0,7-2 2,1-4 9,2 0-11,-1 0 0,3-13 5,-6-5 1,1-6-6,-4-5-2,-2-1 2,-2-1-7,-2-1 2,-6 7 0,0 5 5,0 11 21,0 7 10,-5 2 17,-1 12-48,-4 15-19,1 9 19,3 2-3,6-2-1,0-7-4,3-2 8,15-6 0,3-6 0,7-5-73,-1-6-46</inkml:trace>
  <inkml:trace contextRef="#ctx0" brushRef="#br0" timeOffset="1.02665E6">10325 2872 95,'0'0'73,"0"0"-25,0 0-16,0 0-19,0 0-1,0 0 4,0 0 9,96-1-8,-52 1-14,6 0 7,8-2-10,0-2 1,-4-2-1,-2 1 0,-4 1-7,-5 1-39,-4 0-35,-9 0-54</inkml:trace>
  <inkml:trace contextRef="#ctx0" brushRef="#br0" timeOffset="1.02837E6">13576 2784 55,'0'0'139,"0"0"-75,0 0-11,0 0 30,0 0-63,0 0 14,-31-45-34,22 43-1,-3 2 1,0 0 3,-4 5 6,-1 13-9,-1 6-4,3 1 4,4 1 0,3-3 0,5-2-8,1-3 7,2-2 1,0-4-4,0-1-22,2-4 2,10-4-2,4-3 25,4 0-7,4 0-15,1-9-5,2-6-4,-3-3-9,-5 0 40,-4 3 0,-4 3 1,-7 3 45,-4 6-15,0 1 34,0 2-36,0 2-28,0 14-10,-3 5 4,-1 2 6,4-2 1,0-3 0,0-2-1,7 0 0,6-4-1,4-5-4,5-1 10,2-6-4,4 0 3,2 0-4,0-6-12,1-6-11,-2-8-6,-5-4 25,-3-2 3,-9-3 1,-5 2 2,-7 1 2,0 2-4,0 3 22,-10 3-20,-1 5 12,-1 2-9,-1 5-4,2 0 22,5 3-14,2 3-6,4-2 10,0 2-10,0 0-6,0 0-10,0 0 10,9 3-14,4 5 24,5-1-7,2 1 0,3 0 1,1-3-1,-2 3 0,1-2 0,1 3 2,0 2 1,-1-1-3,-3 5 0,-2 0-20,-6 2 17,-2 0-19,-5-1 16,-4 0-9,-1 1 15,0-3 0,0-1 0,5-3-4,1 0 2,5-3 3,6-4-1,5-2 16,2-1-12,3 0 3,2-13-7,-1-8 6,-1-6-10,-3-3 4,-5-4 0,-10 2-4,-6 5 12,-3 4-8,0 5 22,-9 5 12,-4 5 0,4 5-14,-4 3 7,2 1-27,-1 19 2,-3 7-2,6 5 0,9 1-7,0-3-1,3-2 8,16-2 0,2-8-2,5-3-79,8-3 0,-1-6 19,-2-6-81</inkml:trace>
  <inkml:trace contextRef="#ctx0" brushRef="#br0" timeOffset="1.02919E6">15450 2755 141,'0'0'147,"0"0"-83,0 0-38,0 0-3,0 0 2,0 0-16,0-15-8,0 15-1,4 0 4,4 0-11,3 3 4,2 14 2,-1 2-6,1 2-5,-2 2 12,-4-4-1,-2 1 2,-4-5 3,-1-3-3,0-1-1,0-7 1,0 2 3,0-6-4,0 0 0,0 0 1,3 0 20,-3 0-11,0-10-10,7-9 0,4-2-6,4 2-1,-2-4 7,0 5-2,0 4-7,-1 2 18,1 6-9,1 2 0,2 3-24,-1 1 20,1 0-3,-4 3-10,3 7 14,-1 3-1,-1 3 4,0 0-7,-2 0 10,-2-2-9,0 0 6,-2 0-4,4-3-5,-1-1-3,1-5-17,1 0-10,1-3-94</inkml:trace>
  <inkml:trace contextRef="#ctx0" brushRef="#br0" timeOffset="1.03038E6">16560 2874 151,'0'0'23,"0"0"-6,0 0 10,0 0-7,0 0 3,0 0-21,6 0 17,0 0-15,3 0 24,6 0 4,-2 0-14,4-5-7,-2-5-5,-1-4 0,2-3-8,0-5 2,-1-2-17,-3-1 14,-3 0-5,-3 1 6,-2 3-8,2 5 15,-2 5-5,-2 8 0,-1 3 1,1 0-9,0 0-2,4 15-28,3 7 31,2 8 7,3-2-2,-1 1 2,-2-4 0,-2-1 1,-2-4-1,-1-4 0,-2-5 1,-4-4 4,0-2-10,0-4 9,0 1-4,-10-2 32,-5 0-1,-4 0-15,5 0 20,0-5-26,3-1 0,2 5-10,1-2-3,4 2-2,3 1 5,1 0-32,0 0-27,4 0-34,10 0 65,6 0 0,3 0-3,1 0 3,1 0-3,3 0 16,1-2 14,2-6 1,0-2 0,-1-4 16,-3-4-2,-4 0 13,0-6 6,0-3 34,-1-3-29,-4-2-27,0 1 44,-8 0-4,-5 0-6,0 0 12,-3 0-35,-2 4-3,2 0 18,-2 4-34,0 5 16,0 5-16,0 4 2,0 4 15,0 4-15,0 1-2,0 0-6,0 21-21,0 17 15,0 11 4,-6 7 5,5-4 3,1-2-3,0-7 0,8-7-2,6-8 0,5-6-9,1-4-27,3-5-5,1-7-14,0-3-31,0-3-33</inkml:trace>
  <inkml:trace contextRef="#ctx0" brushRef="#br0" timeOffset="1.03069E6">16993 2634 92,'0'0'15,"0"0"7,0 0 38,0 0 25,106 3-45,-62-3 5,1 0-27,4-3-11,-4-4-7,0-1 0,-5 1-8,-7 1-9,-6 1-53,-9 1-31,-8 1-87</inkml:trace>
  <inkml:trace contextRef="#ctx0" brushRef="#br0" timeOffset="1.03226E6">17691 2689 187,'0'0'83,"0"0"-38,0 0 22,0 0-23,0 0-9,0 0 12,-48-41-35,27 40-12,-4 1 0,1 0-6,-4 5 5,2 11-3,3 2-3,2 1 1,7 0 6,4-1 0,7-5-1,0 0-8,3-2 6,4-2-4,13-3 0,5-1 5,2-2-3,-1-3 5,3 0 4,-2 0 3,0 0-10,-3-10 3,0-1 0,-2-4 3,-4 1-2,-3 1 1,-5 3 5,-4 6-1,-3 3 3,2 1 14,-2 0-13,0 0-10,1 0-9,1 7-6,1 8 10,7 0 3,-1 3-2,3-3 4,1-2 0,1 0-5,4-7-8,2-2-13,5-2 14,2-2-22,-1 0 30,-2-6-6,-6-11-10,2-3 16,-4-3 6,2-6-2,-3-4 2,0-3 0,-2-3-2,-3 0 10,-3-1-4,-1 6 43,-5 2-18,-1 5-3,2 2-5,-2 3-20,0 7-1,0 8-2,0 3 0,0 4 13,0 0-13,0 0-11,0 17 4,0 9-16,0 10 20,-8 3 2,4 3 1,0 1 1,4-3-1,0 1 0,0-5 0,10-3-2,9-4-2,2-3 3,3-3 1,0-5-3,-1-6 6,0-6-3,1-3 0,-3-3-10,-2 0 7,0-3 3,2-10 0,-3-8-6,3-2-1,-3-3-2,-5-2-4,-3 1-7,-6 1 17,0 4 0,-4 4-2,0 5 5,0 5 1,0 6 4,-5 2-5,-6 0-17,-1 20 15,-3 4-3,3 4 5,3 2-4,2 1 7,2-4-3,5-5 0,0-2-12,2-4 6,11-4 5,-1-1 2,-1-5 5,5-6-6,-1 0 0,4 0 20,5-8-20,1-10 0,-2-6-20,4-5 0,-2 0 18,-6-5-5,-2 3 7,-4 1 9,-4 4-1,-1 5 20,-4 9-6,-1 4-18,1 5 13,-1 3-17,5 0-4,1 10 4,6 9-31,-2 4 30,4-1-2,-4 0 6,2-2-2,2 0 0,2-2-1,1-3 1,-1-3 4,-6-3-4,-6-3-1,-7-1-6,0-4-1,-3 1 11,-22-1-13,-11-1 8,-5 0-101,-3 0-51</inkml:trace>
  <inkml:trace contextRef="#ctx0" brushRef="#br0" timeOffset="1.03275E6">17958 2588 144,'0'0'170,"0"0"-135,0 0-16,0 0-13,0 0 10,0 0 3,97-1-11,-51-1 18,1-3-16,0 1-8,-3 1 1,-1-3-3,-4 1-17,-8 1-55,-3-2-122</inkml:trace>
  <inkml:trace contextRef="#ctx0" brushRef="#br0" timeOffset="1.03406E6">19603 2696 200,'0'0'188,"0"0"-187,0 0-1,0 0 0,0 0-31,0 0 30,-2 15-7,2-12 8,4 2-6,2-3 5,2-2 1,4 0 37,4 0-31,5 0 22,0-11-28,1-1-30,0-3 21,-3 0-54,-3-1 25,-4 1 36,-6 2 2,-2 2 6,-3 6-4,-1 0 15,0 3 12,0 2-23,0 0-3,0 4-3,0 12-11,-1 5 7,-3 2 5,4-2-1,0-3 0,0-1-2,5-4 2,5-4-9,0-2-1,5-4 9,2-3-26,2 0 20,3 0-1,-1 0-38,3-4-1,0-6 9,-1-4 25,-3-1 13,2-2 1,-2 1 28,-1-1 39,2 7-60,-2 1 11,-4 9-12,0 0 5,-6 0-24,0 11 3,-1 6 9,-3 1-3,-3-1 9,-1-2-2,-1-2-4,0-2 8,0-1-4,0-5-4,0 0 0,0-5 13,0 0-11,0 0-2,0 0 7,5 0-7,4-3-2,2-11-30,0-3 6,2-2 20,0-1-29,-1-1 35,-2 3 9,4 6-5,-2 4 1,-1 8-5,0 0 0,-4 0-4,0 16-9,-2 0 12,-2 4 0,0 0 2,-1-1 18,1-1-14,1 0-3,1 0 5,2-3-1,2-3-2,-1-1-4,4-8-17,1-2-30,1-1-102</inkml:trace>
  <inkml:trace contextRef="#ctx0" brushRef="#br0" timeOffset="1.03438E6">19904 2445 331,'0'0'98,"0"0"-59,0 0 14,0 0-50,0 0 5,0 0-8,-2-2-19,2 2 14,0 0-146,10 0-147</inkml:trace>
  <inkml:trace contextRef="#ctx0" brushRef="#br0" timeOffset="1.03508E6">21687 2430 117,'0'0'72,"0"0"-67,0 0-2,0 0 33,-8 99 19,5-66-36,0 3 1,1-3-20,2 1 3,0-5 3,0-2-6,0-6 3,0-3-3,0-7-35,0-1 23,0-6-43,0-4-115</inkml:trace>
  <inkml:trace contextRef="#ctx0" brushRef="#br0" timeOffset="1.03537E6">21680 2422 32,'0'0'90,"0"0"-9,0 0-11,0 0-41,0 0-14,0 0-11,77-49 9,-47 41-8,-2 4-5,6-1 4,3 1 2,-7 2-6,0 2 0,-10 0 0,-7 0-17,-4 0-44,-3 0-44,-6 8-61</inkml:trace>
  <inkml:trace contextRef="#ctx0" brushRef="#br0" timeOffset="1.03564E6">21671 2605 34,'0'0'50,"0"0"23,0 0 1,0 0-10,0 0-44,93 4-2,-72-4-18,-2 0 5,0 0-15,-5 3-14,-5 0-75,0 3-86</inkml:trace>
  <inkml:trace contextRef="#ctx0" brushRef="#br0" timeOffset="1.03584E6">21696 2776 6,'0'0'7,"0"0"31,0 0 33,0 0 10,86 16-7,-41-16-64,4 0 5,6 0-15,2 0-32,1 0-9,-10 0-137</inkml:trace>
  <inkml:trace contextRef="#ctx0" brushRef="#br0" timeOffset="1.03654E6">22489 2358 24,'0'0'110,"0"0"-59,0 0 25,0 0-24,0 0 23,0 0-34,-6-17 4,6 17-38,-1 0-7,1 4 0,-3 21-21,-3 6 19,-3 10 2,-3-1 0,-2 1 1,1-3 0,2-7-1,0-4 1,5-5 3,3-4-8,1-5 3,2-2-16,-1-7-34,1-2-47,0-2-34,0 0 13</inkml:trace>
  <inkml:trace contextRef="#ctx0" brushRef="#br0" timeOffset="1.03693E6">22459 2409 17,'0'0'62,"0"0"12,0 0-27,29-88-12,-25 81 4,-2 4-18,-1 3 24,5 0-45,1 1-8,3 17 2,-1 10-5,2 5 11,-2 4 3,0 3-2,2-1 5,-1-3-6,1-5 5,2-4-1,2-2-4,0-6 0,0-2 6,0-7 1,-5-4-14,3-4 9,1-2-2,0 0 47,2-5-30,1-8 9,-3-7-3,-5-4-17,1-4 29,-1-7-35,1-2 3,1 0-2,-3-1-1,-4 4 1,2 2-2,-3 7-46,2 5-24,-1 8-29,-4 6-77</inkml:trace>
  <inkml:trace contextRef="#ctx0" brushRef="#br0" timeOffset="1.03765E6">23168 2355 199,'0'0'67,"0"0"-50,0 0 18,0 0 11,0 0-22,0 0-4,-46-70-5,26 67 7,2 2-4,-3 1-13,1 0-7,0 7 2,-1 11-5,2 8-7,4 3 12,3 2 0,6 5-2,6-1-9,0-2 10,0-1-12,15-4-19,0-2 30,4 0-16,7-4-6,-7-2 4,3-1 2,-1-1 18,-6-2 0,2-3-1,-7-3-5,-5-1 7,-4-1-1,-1-4 0,0-1-3,-6-1 3,-8-2 3,-5 0-3,-1 0 17,0 0-13,-1 0-3,2-6-1,2 2-1,1-4-13,2 2-90</inkml:trace>
  <inkml:trace contextRef="#ctx0" brushRef="#br0" timeOffset="1.0382E6">23487 2327 98,'0'0'121,"0"0"-28,0 0-41,0 0 8,0 0-44,0 0-16,-13 8-10,8 23 10,-2 9-7,-2 4 14,0 1-7,1-6 0,2-2 0,2-3 4,-2-6-1,3-4-3,2-3 0,-1-5-24,1-5-64,1-5-88</inkml:trace>
  <inkml:trace contextRef="#ctx0" brushRef="#br0" timeOffset="1.03844E6">23518 2335 149,'0'0'95,"0"0"-52,0 0-23,0 0 1,96-68 0,-68 61-6,4 1 2,-4 2-16,-4 2-1,-2-1 0,-4 3 0,-6 0-7,-6 0-53,-1 1-45,-5 10-93</inkml:trace>
  <inkml:trace contextRef="#ctx0" brushRef="#br0" timeOffset="1.03866E6">23463 2513 36,'0'0'86,"0"0"-84,0 0 62,0 0-13,0 0-33,102 0-15,-75 0-1,-4 1-2,-6 3-4,-4-1-82</inkml:trace>
  <inkml:trace contextRef="#ctx0" brushRef="#br0" timeOffset="1.03888E6">23417 2683 62,'0'0'38,"0"0"-6,0 0 35,96 4-28,-58-4-29,3 0-10,1 0-3,-2 0 1,-3 0-65,-6 0-96</inkml:trace>
  <inkml:trace contextRef="#ctx0" brushRef="#br0" timeOffset="1.03949E6">24114 2324 62,'0'0'82,"0"0"-82,0 0 4,0 0 23,-19 86 12,11-50 16,0-1-26,2-5-20,2-3 4,0-4-5,2-4-8,1-1 0,-2-4-3,3-5 2,0-4-27,0-4-18,0-1-30,0 0-53,0 0 84</inkml:trace>
  <inkml:trace contextRef="#ctx0" brushRef="#br0" timeOffset="1.03995E6">24108 2383 56,'0'0'58,"0"0"28,31-80-47,-20 58 14,0 7 4,1 4-31,1 4-10,3 2-15,-3 4 2,2 1 0,-1 4-3,-1 16-4,-1 5-1,0 3-12,-2-2 17,-1 2 3,-4-6-2,-1-3-1,-1-8 6,-3-1-7,0-8 1,0 1-3,0-1 3,0-2 0,0 0 9,0 0 25,0 0-26,5-15-2,5-5-6,4-5 0,2-7 0,2 1 0,-2 3 1,-2 6 8,-1 8-4,-1 7-7,-3 7 2,1 0-25,3 4 15,0 22 10,-3 5 0,-4 7-13,-4-1 19,-2-3-6,0-6 0,0 1 4,0-5-12,0-2 8,0-4-11,0-2-24,0-4-102,0-8-82</inkml:trace>
  <inkml:trace contextRef="#ctx0" brushRef="#br0" timeOffset="1.04128E6">24796 2272 107,'0'0'124,"0"0"-41,0 0-14,0 0 2,0 0-63,0 0 5,0-8-13,0 8-30,0 20 24,0 10 6,-2 8 6,-4 4 32,-1-1-34,-1-5 18,4-2-22,1-5 5,3-5-5,-2-5 0,1-5 0,1-4 2,-2-5 4,1-2-6,1-3 0,0 0 3,0 0 17,0 0-3,0 0 25,0 0 3,0 0-43,0 0 10,0 0-12,0 0 0,0-3-4,0 0 4,0 0-2,0-2-14,0 0-56,0-5-30,0-1-77</inkml:trace>
  <inkml:trace contextRef="#ctx0" brushRef="#br0" timeOffset="1.04181E6">24826 2267 120,'0'0'68,"0"0"-20,0 0-16,0 0 8,0 0 1,0 0 20,67-77-30,-48 76-29,0 1 8,2 0-2,2 0-8,-3 9 0,-3 6-3,-2 4-9,-9 3-1,-6 4-13,0 0 21,-21-3-5,-6 1 1,0-4-18,2-7-28,2-1 49,6-7 3,6-2 0,7 0 0,4-3 4,0 0-2,0 0-5,6 0-35,14 0 3,9 3 29,4 1-11,-8 4 16,-2 4 0,-7 5 4,-7 2 0,-3 5-9,-3 0 9,-2-3 4,-1-1-3,0-4 3,0-2 8,-10-4 32,-1-2 3,-3-5-28,-3 0 13,-4-2-16,-3-1-14,3 0 8,-3 0-10,4-5 0,3-3-12,1-4-77,8-2-113</inkml:trace>
  <inkml:trace contextRef="#ctx0" brushRef="#br0" timeOffset="1.04225E6">25355 2250 134,'0'0'139,"0"0"-74,0 0-21,0 0-35,0 0 8,0 0-17,10 9-10,-10 20 4,0 9 12,0 4 5,-1 0-11,-8-2 5,3-6 4,0-2-8,5-4-1,-1-5 0,2-3 2,0-7-5,0-2 3,2-3 0,7-3-7,7 0 10,5-5-3,9 0 15,11 0-15,3 0-2,0 0-70,-2-8-27</inkml:trace>
  <inkml:trace contextRef="#ctx0" brushRef="#br0" timeOffset="1.04262E6">25928 2245 123,'0'0'189,"0"0"-138,0 0-51,0 0-13,0 0 13,-19 89 3,8-50 28,2-2-21,0-4-6,2-2 0,-2-8-4,4-2 0,1-4 0,4-2-1,0-3-42,0-4-33,0-4-71</inkml:trace>
  <inkml:trace contextRef="#ctx0" brushRef="#br0" timeOffset="1.04293E6">25976 2186 193,'0'0'122,"0"0"-65,0 0-28,0 0-6,0 0-21,89-60 8,-66 57-10,-4 0 9,1 1-9,-3 2 0,0 0 0,2 0 0,-3 0-15,0 5-24,-3 5-33,-4 3-69,-9-2-18</inkml:trace>
  <inkml:trace contextRef="#ctx0" brushRef="#br0" timeOffset="1.04314E6">25964 2366 78,'0'0'70,"0"0"2,0 0 0,0 0-45,0 0-6,0 0 21,83 13-42,-48-10 0,-1-1-32,-4 3-63,-8-2-23</inkml:trace>
  <inkml:trace contextRef="#ctx0" brushRef="#br0" timeOffset="1.04337E6">25909 2621 41,'0'0'101,"0"0"-40,0 0 6,110 16-38,-77-11-16,-3-2 2,-1-1-15,1-1-1,0-1-37,-2 0-162</inkml:trace>
  <inkml:trace contextRef="#ctx0" brushRef="#br0" timeOffset="1.04356E6">26522 2595 149,'0'0'232,"0"0"-204,0 0-28,0 0-21,0 0-69,0 0-101</inkml:trace>
  <inkml:trace contextRef="#ctx0" brushRef="#br0" timeOffset="1.06002E6">6304 4533 237,'0'0'82,"0"0"-19,0 0 2,0 0-24,0 0-13,0 0 7,0 0-9,0 0-1,0-43-2,0 43-20,0 0-6,0 0-8,0 5-13,0 13 21,0 8 6,0 4-3,-1 3 4,-1 2-4,-2-1-1,1 2-38,2 0-49,-1-1 11,2-6-48,-1-4-55</inkml:trace>
  <inkml:trace contextRef="#ctx0" brushRef="#br0" timeOffset="1.06055E6">6273 4542 144,'0'0'69,"0"0"7,0 0-13,0 0-8,0 0-29,0 0-26,24-31 0,-6 31-13,4 15 12,5 11-9,3 6-9,-2 2 19,-2 1 0,1-2 2,-5-3 2,5-3-2,-9-2-4,4-6 1,-6-2-2,-5-6 0,-2-3 3,-4-5 0,-1-1 3,-3-2 8,-1 0-10,0-2 29,0-13-11,0-9 15,0-2-2,0-4-4,0-4 5,0-1-31,0-6 8,2 2-10,1 3 2,-2 1 1,1 6-1,-2 5-2,0 7 0,0 6-11,0 10-24,0 1-79,0 4-112</inkml:trace>
  <inkml:trace contextRef="#ctx0" brushRef="#br0" timeOffset="1.0614E6">6950 4647 36,'0'0'112,"0"0"-37,0 0-28,0 0-11,0 0-25,-95-26 17,76 26-26,1 14 1,1 6-3,6 2-11,6-1 9,-1 3-4,6-4 3,0-2-4,0-2 7,13-3-13,2-3-3,-1-4-28,8-1 13,-1-5-5,0 0-2,-2 0 18,1-5-2,-7-8 14,2-4 7,-6 0 2,-1-2 22,-2 0 37,-2 0-10,-1 3 10,0 4-32,1 4 9,1 3 2,-2 2-34,0 3-10,4 0-1,2 0-18,3 11 17,4 6-1,0 2 8,-2 1 2,0-1 7,-1-4-7,-1 0-2,2-2 0,-3-5-9,0-3 9,1-5 0,-3 0-3,0 0-5,0-13 7,7-7-4,-7 1-1,1 1 5,-5 5 2,-4 3-1,1 5 14,-2 5-10,0 0-4,6 6-33,3 11 28,3 4 4,1-1 2,2-1 2,2-4-3,-1-2-4,-1-2 4,0-6 0,-2-5 3,2 0 1,-3 0 1,-1-18 6,0-8-11,-3-1-3,1-3 3,0 1-1,-2 4 2,-1 2 30,0 7-8,-4 2 2,1 7 18,-3 3-32,3 4-11,4 0-9,2 0-51,3 5 34,6 5-39,0 0-45</inkml:trace>
  <inkml:trace contextRef="#ctx0" brushRef="#br0" timeOffset="1.06162E6">7822 4808 242,'0'0'21,"0"0"-11,0 0-17,0 0 14,0 0-7,-14 77 0,1-59-5,-5 2-39,-3-4-23,0-1-90</inkml:trace>
  <inkml:trace contextRef="#ctx0" brushRef="#br0" timeOffset="1.06259E6">10163 4915 301,'0'0'12,"0"0"-5,0 0-7,0 0 0,0 0-7,0 0 7,40 37 5,-28-37 3,1 0 18,4 0-3,-2 0-3,2-8-15,2-5-5,-2-5 14,-3-4-13,-1-4 5,-8-4-6,-5-1-4,0-1-9,0 0 0,-8 2 9,-8 5 4,-1 0 0,-2 7 8,-2 7 3,2 4-1,-2 7-5,-3 0-10,6 7 12,0 15-20,3 13 13,3 11-2,5 9 0,4 3 4,3 2-1,0-5 3,0-4 10,13-4 0,10-5-14,2-3 0,9-5 0,4-4 11,-2-4-22,2-5-30,-5-7-70,-5-8-128</inkml:trace>
  <inkml:trace contextRef="#ctx0" brushRef="#br0" timeOffset="1.06292E6">10889 4905 333,'0'0'158,"0"0"-158,0 0-22,0 0 22,0 0 5,0 0 2,102 11-9,-65-9 2,-1 1 0,-8 2-1,-7 0-62,-9 3-31,-7 0-83</inkml:trace>
  <inkml:trace contextRef="#ctx0" brushRef="#br0" timeOffset="1.06475E6">10861 5106 38,'0'0'88,"0"0"-19,0 0 13,0 0-34,0 0-26,0 0-14,0 0-8,4 0 0,13 0-4,13 1 12,10 1-4,3-2-4,-1 0-13,-3 0 10,-7 0-56,-5 0-26,-7 0-40</inkml:trace>
  <inkml:trace contextRef="#ctx0" brushRef="#br0" timeOffset="1.06565E6">11774 4526 159,'0'0'51,"0"0"-36,0 0-11,0 0 3,0 0 1,0 0-8,96-7 8,-49 7 7,10 0 10,7 0-23,15-3 0,5-3 3,7-3 3,0-3-13,-6 0 5,-9 1 0,-13 4 2,-13 1-2,-15 4-14,-10 2-31,-13 0-76</inkml:trace>
  <inkml:trace contextRef="#ctx0" brushRef="#br0" timeOffset="1.06649E6">11798 4540 76,'0'0'124,"0"0"-63,0 0-29,0 0-23,0 0-2,0 0-7,50-4 2,-21 10-2,5 7 0,7 4 1,5 1 7,3 0-2,2 0-6,2 0 5,-2-3 0,1-1-7,-4-2 2,-8-2 0,-8 1 2,-14-1-2,-7 3 0,-6-3-3,-5 3-16,0 3 18,-19 0-1,-11 2 0,-7-2-8,-2 1-8,0-3 17,0-2 1,3-2-4,-1 3 4,3 0-37,-5 0 37,-4 3-10,5-1 10,4-2 0,4-1 4,8-5 10,7 1-13,0-2-1,4-2 2,4 3-2,0-3 0,4-1 0,3-1 0,0 0-9,0 2 0,3 1 6,8 0 3,5 1 4,7 1 1,7-3 5,12 0 15,10-1-22,9-1 0,11-2-3,5 0 0,10 0 25,0 0-21,-2 0 2,-6 0-5,-9-3 3,-9 3-4,-13 0 0,-11 0-12,-10 0 5,-12 0-29,-9 0-14,-6 3-80</inkml:trace>
  <inkml:trace contextRef="#ctx0" brushRef="#br0" timeOffset="1.06761E6">11835 5443 81,'0'0'73,"0"0"-73,0 0 1,0 0 7,0 0 16,0 0-3,0 0 15,0 0-10,0 0 6,3 0 12,15 0-25,3-11 5,3 1-24,0-6-7,-2-1-11,-5-1-14,-6 0 19,-3 0 8,-5 4-21,-3 5 20,0 2-1,0 5 7,0 2 32,0 0-9,-3 0-19,-2 14-4,1 4-7,1 3 5,3 0-2,0-3 4,0 0 2,4-3 1,4-4-3,-2-2 0,3-2-1,-2 0-13,-1-5-56,0-2-87</inkml:trace>
  <inkml:trace contextRef="#ctx0" brushRef="#br0" timeOffset="1.06784E6">12030 5183 168,'0'0'136,"0"0"-133,0 0 5,0 0-16,0 0 5,0 0-1,0 0-11,0 0-14,11 0-67</inkml:trace>
  <inkml:trace contextRef="#ctx0" brushRef="#br0" timeOffset="1.06808E6">12210 5246 248,'0'0'6,"0"0"4,0 0-10,0 0 43,0 0-11,101 0-24,-77 0-5,-8 0-3,-1 0-36,-7 0-66</inkml:trace>
  <inkml:trace contextRef="#ctx0" brushRef="#br0" timeOffset="1.0683E6">12144 5371 131,'0'0'11,"0"0"-11,0 0 11,0 0 6,0 0-3,88 1-14,-63-1 1,2 0-2,0 0-22,0 0-79</inkml:trace>
  <inkml:trace contextRef="#ctx0" brushRef="#br0" timeOffset="1.06853E6">12585 5246 267,'0'0'39,"0"0"-36,0 0-5,0 0 4,0 0-2,0 0 0,5 93 4,1-76-8,0-2 2,-1-1-32,-4-6-61,3-1-83</inkml:trace>
  <inkml:trace contextRef="#ctx0" brushRef="#br0" timeOffset="1.06981E6">12060 4223 55,'0'0'159,"0"0"-112,0 0-12,0 0 25,0 0-33,0 0 4,-1-5-9,1 2-16,0 1 14,1 0-16,5 2-2,3-2 3,-1 2 2,5 0-7,-2 0 0,3 0-4,0 0 1,2 0 3,-1 4-1,0 9-9,-4 0-3,-2 3 11,-6-2 1,-2 2 2,1-2-1,-2-3 0,0-2 0,0-3 5,0-3-2,0-2-3,0-1 0,0 0 7,0 0-3,0 0 3,1-1 2,6-14-5,1-6 8,6-6-12,5-1 0,3 0-2,2 1 0,3 6 2,-2 4 0,-5 8-5,-8 8 8,-5 1-3,2 0 0,-3 7-36,3 10 33,0 5-7,-2 3 10,-2-1 3,1-2 5,-2 1-14,1-1 6,7 1-72,0-4-22,-2-4-131</inkml:trace>
  <inkml:trace contextRef="#ctx0" brushRef="#br0" timeOffset="1.07242E6">13275 4797 35,'0'0'4,"0"0"1,0 0-5,0 0 45,0 0-18,0 0 17,0 0-6,52 35-6,-37-35 9,4 0-33,5-3 11,2-11-19,2-2 1,-1-4 1,-2-1-2,-6-4 0,-5-2 0,-2-3 6,-3-5-11,-2 0 5,-1-4 0,1-2 3,-2-1 0,-3 6 1,-2 3 34,0 6-9,0 5 37,0 5-36,0 3-23,0 10 16,0 2-23,0 2 0,0 0-3,0 20-25,3 15 20,0 11-4,-2 8 12,-1 9 13,0 6-2,0 0-3,-6-2 34,-2-2-26,3-5-9,3-6-7,2-4 2,0-6 4,2-7-6,8-5 0,-4-8 6,0-6-1,-1-6-10,-2-7 5,-2-4 0,1-1 10,1 0 1,2-7 18,1-16 4,4-5-32,0-6-2,2-2-15,-2-2 2,2-1 4,-3-1 6,2-1 2,-4 1-10,2 2 7,-1 3 3,-2 7 2,0 5 0,1 7-2,-1 5 2,0 2 0,1 3-4,2 6-6,2 0 5,2 1-8,2 19-1,-4 7 11,-2 5-9,-4-1 6,-5-4 1,0-2-9,0-6 4,-8-1-9,-8-1-30,-4-4-5,-4 0-26,0-6-28,-3-6-44</inkml:trace>
  <inkml:trace contextRef="#ctx0" brushRef="#br0" timeOffset="1.07356E6">14061 4948 161,'0'0'152,"0"0"-138,0 0 15,0 0 22,0 0-35,0 0-5,-4 6-11,4-4-1,0-1-2,11-1 3,6 0-10,4 0 10,0-8-48,-5-2-1,0-1 8,-6 1 34,-4 1-4,-5 3 17,-1 5-6,0-1 7,0 2-1,0 0-3,0 0-3,0 6-5,0 9-6,-1 0 15,1 0-10,0-1 1,0-1-1,0 0 4,8-2-2,4-4-5,2-2-69,-1-3-86</inkml:trace>
  <inkml:trace contextRef="#ctx0" brushRef="#br0" timeOffset="1.07376E6">14178 4733 294,'0'0'133,"0"0"-131,0 0-2,0 0-55,0 0-61,0 0-111</inkml:trace>
  <inkml:trace contextRef="#ctx0" brushRef="#br0" timeOffset="1.07467E6">14679 4251 187,'0'0'94,"0"0"-61,0 0 22,0 0 23,0 0-31,0 0-28,0-11-19,0 25-15,0 22 9,0 16 0,3 9 6,1 2 0,2-3 6,3-4-3,0-3-2,0-3 2,-1-2-3,-2-5 3,1-4-10,-3-5-8,-1-6-65,-1-5-19,-2-8-60</inkml:trace>
  <inkml:trace contextRef="#ctx0" brushRef="#br0" timeOffset="1.07571E6">15140 4317 271,'0'0'100,"0"0"-88,0 0-12,0 0-15,0 0 15,-9 80 0,9-37 2,0-3 9,0 1 5,7-5-11,7-5-4,6-5-1,3-5-2,4-6 2,1-2 2,2-5 10,0-5-12,1-3 4,1 0 5,-3-12-9,0-8 2,-4-4 2,-4-4-1,-8-2-1,-5-1-1,-3 0 5,-5-2-5,0 1 13,0-1-9,-2 3-3,-1 2-2,3 3-40,0 4-63,0 5-178</inkml:trace>
  <inkml:trace contextRef="#ctx0" brushRef="#br0" timeOffset="1.07615E6">15334 4349 223,'0'0'73,"0"0"-43,0 0-18,0 0-12,0 0-14,0 0 3,0 92 11,1-47 17,-1 2-13,0-2 14,0-5-8,0 4-8,0-4 3,0 1-5,0 0 0,0-8 8,0-3-4,0-4-4,0-5 0,0-3-22,-1-4-32,-1-9-102</inkml:trace>
  <inkml:trace contextRef="#ctx0" brushRef="#br0" timeOffset="1.07677E6">15605 4825 195,'0'0'112,"0"0"-95,0 0-1,0 0-10,0 0-6,0 0 0,27 0 10,-21-5-8,0-1-1,-3 0-1,-1 2 12,-1-1-8,1 2-4,-2 1 0,0 2-9,0 0 6,0 0-21,0 0 19,0 14-11,1 6 19,1 2-3,2 1 0,0-1 7,2-4-11,0 0 4,3-4-30,2-5-15,-5-1-151</inkml:trace>
  <inkml:trace contextRef="#ctx0" brushRef="#br0" timeOffset="1.07697E6">15708 4695 288,'0'0'43,"0"0"-43,0 0-24,0 0-86,0 0-76</inkml:trace>
  <inkml:trace contextRef="#ctx0" brushRef="#br0" timeOffset="1.07756E6">15835 4364 282,'0'0'74,"0"0"-14,0 0-24,0 0-32,0 0 16,0 0-20,-1-8 0,1 8-2,0 0-3,9 0 5,10 10-14,6 2 27,5 2-19,6 0 6,6-2 0,4 1-1,-1 0-15,1-3-39,-4 4-14,-3 0-4,-4-6 56,-12 2 0,-5-5-8,-11 0 23,-5-2-15,-2 2 13,0-4 0,0 3 8,-8 2 22,-10 4 6,-4 3-11,-7 0-3,-4 6-17,-1 0-1,-3 1 0,1 1 6,3 2-16,1 1 6,2-2-52,1-1 15,11-3-77</inkml:trace>
  <inkml:trace contextRef="#ctx0" brushRef="#br0" timeOffset="1.07826E6">16889 4262 232,'0'0'66,"0"0"-66,0 0 0,0 0-6,0 0-3,0 0-11,7-5-10,-9 19 30,-11 4 8,-4 3 0,-8 4 19,-3 1-3,-4 0-11,1-1-13,1-1 0,5-4 1,4-4-3,9-4 2,4-1 0,0-4-1,5-1 2,3 4-2,0 0-5,0 4-19,8 2 25,6 1-1,7-1 7,0 2 4,4-1-10,7-2 0,-1 0-1,3-1-6,-2-4 5,-6 1-78,-3-4-86</inkml:trace>
  <inkml:trace contextRef="#ctx0" brushRef="#br0" timeOffset="1.07898E6">17337 4095 123,'0'0'66,"0"0"-4,0 0-12,0 0-7,0 0 2,0 0-31,-31-10-14,19 35-1,-3 11 1,0 8 21,2 5-18,8 2 3,2-4-6,3-2-3,0-7 1,13-10 4,9-4 2,3-7-4,5-6 10,1-6-10,2-5 2,1 0 1,-1-13 19,-1-7-20,-1-4 5,-6-3 0,-3-6 1,-6-3-10,-3-2 2,-4-1-11,1 4-4,1 3-34,-4 4-38,-4 6-115</inkml:trace>
  <inkml:trace contextRef="#ctx0" brushRef="#br0" timeOffset="1.07942E6">17408 4290 74,'0'0'93,"0"0"-90,0 0 0,0 0-6,0 0-14,0 0 17,6 50 25,-5-16-2,2 6 20,-2-1-25,4-3 0,-2 0-5,1-1-7,-1 0-6,2-4 0,-2-1 3,-1-1-3,2-8 3,-1 0-1,-2-5-2,1-5-19,-1-2-58,2-7-110</inkml:trace>
  <inkml:trace contextRef="#ctx0" brushRef="#br0" timeOffset="1.07999E6">17822 4688 0,'0'0'72,"0"0"-19,0 0-12,0 0 5,0 0 24,0 0-21,0-38-24,0 38-25,0 0-16,0 12-4,0 4 20,0 3 5,0 2-5,0-2 0,0 1 0,0-4 0,2 1 0,5-2-31,4-5-49,-4 0-3,1-9-48</inkml:trace>
  <inkml:trace contextRef="#ctx0" brushRef="#br0" timeOffset="1.08018E6">17837 4518 224,'0'0'180,"0"0"-171,0 0-9,0 0-9,0 0-39,0 0-48,-3-11-102</inkml:trace>
  <inkml:trace contextRef="#ctx0" brushRef="#br0" timeOffset="1.08063E6">18231 4057 330,'0'0'105,"0"0"-25,0 0-57,0 0-12,0 0-11,0 0-37,0 0 34,0 96 3,0-37 2,0 4-1,0 2 1,0 0-3,2-4 1,-1-6 0,1-7 0,-1-4 0,1-4 2,-1-7 2,1-1-4,-1-7-46,2-7-39,-3-7-86</inkml:trace>
  <inkml:trace contextRef="#ctx0" brushRef="#br0" timeOffset="1.08867E6">5023 7004 10,'0'0'58,"0"0"25,0 0-20,0 0 24,0 0-6,0 0-23,0 0-28,0-24 11,0 24-11,0 0 10,0 0-36,0 0-2,0 0-2,0 0-5,0 0 4,0 0-4,0 0-16,0 0 21,0 13-39,0 4 39,0 4-3,0 2 3,0-4-7,0 1-11,8-4-23,3 0 13,3-4-17,2-2 35,2-4 8,3-3-27,3-3 8,-3 0-27,6-1-34,-5-10-16,-3-3 14</inkml:trace>
  <inkml:trace contextRef="#ctx0" brushRef="#br0" timeOffset="1.09013E6">5244 7055 10,'0'0'26,"0"0"-3,0 0 6,0 0 24,0 0-53,0 0-3,-20-4-6,20 18 9,0 2-1,0-1 1,5-3 0,2-1-2,1-3-1,5 0 3,-4 0 0,3-4 1,0 2-3,0-4-1,1-2 0,1 0-2,-2 0-13,1-7-24,-4-4 39,-1-1 3,-3-4 1,-5 1 16,0 0 33,0 2-13,0 2-11,0 0 11,-1 1-37,-2 3 3,0 2 34,0 2-30,3 3 1,0 0 0,0 0-8,0 0-9,0 0-32,0 0-10,10 0 47,1 0-2,1 0-2,3 0 7,-2 0-3,2-2 4,3-8 0,0-8 0,0-3 4,-2-8-4,-2-2 28,-1-5 13,-11-2-6,1-2 10,-3 1-2,0 4-41,1 4 11,2 7 2,-3 9-11,0 5 34,0 5-38,0 5 12,0 0-12,0 7-29,0 15 24,0 16 2,2 8 3,1 10 5,-3 4 5,0-3-7,0-6-3,0-6 1,0-4 8,0-6-6,1-5-3,-1-6 7,2-4 0,-1-7-8,-1-5 1,3-6-2,-2-2 1,2 0 2,2-5 15,-2-15 11,6-5-24,-1-3-4,2 3 1,-3 3 0,1 1 0,2 4 0,-1 3 0,3 5-6,0 4-21,0 2 23,4 3-8,-2 0-5,5 8 12,-2 5-5,0 4 10,0-3 0,2-2 5,-1-3-8,3-2 3,0-2 0,1 0-3,1-4 9,1-1-6,1 0 5,0 0-5,-5-8-6,2-6-7,-6-3 9,-5-3 0,-8 2 8,-3 3-4,0 0 4,0 6-3,-9 3 35,-1 5-14,1 1-18,3 0 13,-2 0-17,2 13 0,-1 5-7,5 1 5,2 0 1,0-3-9,0 1 8,5-2-2,8-2 4,-1 1 0,3-3-8,0-3 15,7-2-10,2-2 3,0-4-12,0 0 11,0 0-11,-5 0 9,-2-7-7,-1-1 16,-4-6-13,1-3 4,-4 1-11,-3-4 13,-3 0-9,-3-1 10,0 0-1,0 0 0,-4 1 1,-5 1 7,-1 4-6,2 3 9,2 6-6,0 2 0,3 2 21,1 1-24,2 1 0,0 0-1,0 0-14,0 0-7,8 0-20,9 0 41,5 6 3,5-5 5,-1 2-14,1 0 6,-7 1 0,1 4 5,-5 2-5,-4 4 0,-3 6-3,-1 4 1,-3 3-1,-2 0 3,-1 0 0,-2 0 13,0-1-4,0-2 6,4-4 7,4-2-20,1-3-2,4-6 0,4-3 0,5-6 12,3 0-12,2-2-40,0-13-44,-2-1-82,-5 1 28</inkml:trace>
  <inkml:trace contextRef="#ctx0" brushRef="#br0" timeOffset="1.09037E6">6667 7055 42,'0'0'47,"0"0"2,0 0 6,-1-84 19,-5 65-47,0 5 16,0 5 11,-2 4-51,1 5-6,-1 0-4,-2 4 5,-2 17-5,0 4 6,4 10 1,5-4-6,3 1 7,0-5-4,0-6 2,14-1-15,5-5 11,4-6-35,2-4-21,2-3-7,0-2-87</inkml:trace>
  <inkml:trace contextRef="#ctx0" brushRef="#br0" timeOffset="1.09218E6">7804 6935 343,'0'0'84,"0"0"-84,0 0-11,0 0 4,0 0-2,0 0 9,-3 11-8,10-7 12,1-2-5,1-2 1,3 0 0,6 0 21,-2 0-11,-1-6-6,1-7 2,-2 0-6,-2-2 0,-2-3-3,-1-5-6,-3-4 8,-1-6 1,0-2 0,-2-4-1,-1 3 8,-1 0-7,-1 1 0,0 5 3,0 6 5,0 2 12,0 5 5,0 8 16,0 4-15,0 5-1,0 0-25,0 0-15,0 7 12,0 19-14,0 16 17,0 16 0,0 10 7,2 5-11,-2 3 4,0-4 0,0-7 4,0-10-4,0-1 0,6-7-1,5-3 6,-1-4-6,2-3 1,-3-6 0,1-5-1,-4-7 3,-1-3-2,-2-9 0,-2-4-32,-1-3-9,0 0 30,0-5 11,0-13 13,0-6-13,0-5 0,-6-5 1,0-5 10,3-4-13,3 0 2,0 0 0,0-4 15,6-3-9,5 2-4,0 1-2,-6 10 9,4 8-9,-9 9 0,5 9 17,-2 3 11,0 2-25,-3 3-2,1 3-2,6 0-12,1 3 1,4 19 0,4 9-2,-1 2 6,-3 1 13,-3-3-10,-1-3-3,-7-4-27,-1-3-2,0-2-1,-6-6 15,-12-1 23,-3-5-15,-4 0-5,3-6-21,2-1-41,1 0-46,8 0 51</inkml:trace>
  <inkml:trace contextRef="#ctx0" brushRef="#br0" timeOffset="1.09272E6">8414 7096 181,'0'0'131,"0"0"-131,0 0-6,0 0 6,0 0-7,0 0 4,12 1 3,-6-1 0,0 0 18,6-3 14,-2-5-25,-1-3-1,-1 1 4,-5-1-7,0 5-1,1 3 0,-4 2 5,0 1 8,0 0-11,0 0-8,0 10 4,0 6-7,0 4 4,0-2 3,0-1-1,0-4-7,9-1-2,2-1-8,2-4-2,-1-3-56,3-4-48</inkml:trace>
  <inkml:trace contextRef="#ctx0" brushRef="#br0" timeOffset="1.09302E6">8517 6897 51,'0'0'261,"0"0"-261,0 0-1,0 0-118,0 0-56</inkml:trace>
  <inkml:trace contextRef="#ctx0" brushRef="#br0" timeOffset="1.09501E6">9293 6931 42,'0'0'45,"0"0"-39,0 0-7,0 0 1,0 0 0,0 0 14,28 18 9,-20-18 8,4 0 15,4 0-19,1 0 6,0-3-31,0-5 1,-1-2 7,-2-4-3,-1-4-3,-1-3 6,-2-3-5,-2-7-7,-1-2 2,-1 1 0,-4-5 6,1 0-6,1 3 0,-4 1 7,0 3-2,0 5 38,0 3-27,0 4-10,-4 6 35,1 7-27,3 0 17,0 5-16,0 0-15,-2 3-11,2 21-14,0 14 25,0 7-1,0 3 3,0 1-2,9-3 0,5-2 0,5-5 0,4-8 0,5-5 0,5-8 1,7-9 0,2-6 3,4-3-4,-1-2-26,-2-16 14,-3-7-26,-4-6-4,-8-5 28,-4-4-2,-7 0 2,-8 1 12,-8 2 4,-1 1-2,0 3 1,-6 1 18,-4 7 27,-1 5-9,4 6 10,2 7-21,4 7-21,1 0-5,0 6-10,0 19-10,0 11 16,0 11 7,3 1-3,-2 4 0,1-1 2,-2-6-5,0-3 3,3-7 0,-3-8 0,4-6 2,1-10-2,-4-6 0,1-2 1,-1-3-1,4 0 2,5-8 2,5-18-8,2-6-25,2-3-10,0 2-14,-5 5 30,-2 8 22,-5 7-2,-1 10 3,-3 3-3,5 0 3,3 0-6,1 14 5,6 0-16,-3 4 16,1 3-4,1 1 5,2-1-2,-2-5 6,4-4-4,-2-1 0,-1-5 3,0-2-3,-2-4 1,2 0 3,-3-7 4,0-11-5,-3-5-2,-6 1-1,-6-3-8,0 4 8,0 5 7,-7 3 18,-4 4 24,5 4-8,-1 5 0,2 0-41,2 5 0,-1 20-6,4 5-3,0-1-2,0-2 10,12-4-11,4-4 12,8-3 5,-3-5-5,6-6-10,-2-5-55,2 0-46</inkml:trace>
  <inkml:trace contextRef="#ctx0" brushRef="#br0" timeOffset="1.09563E6">9397 6634 145,'0'0'155,"0"0"-142,0 0 31,0 0 2,0 0-6,0 0-15,-1-5-25,1 5 12,0-1-12,4 1-20,22 0 20,11-2 3,12-1 7,3-1-10,2-1 9,-2 1-13,-4 1 4,-9 1-45,-6 1-28,-10 1-79</inkml:trace>
  <inkml:trace contextRef="#ctx0" brushRef="#br0" timeOffset="1.09925E6">11677 6794 1,'0'0'15,"0"0"17,0 0-8,0 0 1,0 0-9,0 0-6,79-53 18,-70 37-16,-4 0-7,1-5 12,1 1 2,-4-1-15,0-3 35,-2-1-31,1-3-1,-1-1-5,-1 3-2,2 0 17,-2 5-5,0 6 29,0 1-4,0 6-29,0 5 32,0 0-9,0 3-22,0 0-9,0 0-11,1 14-13,4 17 23,1 12-3,-3 9 4,3 5 0,-6 3 1,0 3 26,0 2-11,-6-5 1,3-6-5,0-6-9,3-8-2,0-7-1,0-3 2,3-8-1,6-4 0,-3-6-1,-2-7 0,1-5-27,-1 0-23,1-10 29,3-13 19,-3-7-19,0-6-38,-4-4-29,-1-1 56,0-1-26,0-1 35,0 2 20,-1 7 6,-4 1 16,3 6 41,-1-1-50,3 5 62,0-1-35,0 4-3,2 0-25,7 5 2,2 3-6,0 3-3,-2 5 2,-1 2-4,5 2 0,-2 0-3,3 6-10,2 9 2,-4 5 8,1 1 3,-6 0 0,-5 0-2,-2-1 5,0-1-3,-3-2 0,-12-6 6,-3 2 1,-4-6-7,1-2 0,1-2-17,4-3-9,4 0 3,6 0 9,1-9 14,1 1 0,2 4 1,0 1-1,2 3 0,0 0-6,13 0-2,11 0 3,-3 0 5,6 0 2,-5 1-2,3-1 0,-1 0-4,0 0 6,2 0-7,0 0 3,3-1 2,-1-10 5,2-1-4,-2-3-2,-1-3 1,-6 2 0,-5-2 4,-5-2 9,-7 1-13,-2 2 40,-2 3-31,0 2 17,0 6-14,-6 2-8,0 2-1,0 2-3,-3 0-11,3 3 9,-1 9-7,2 3 7,0 3 1,4-1-15,1 1 4,0-2 2,0-2 10,3 0-5,8-4-2,-2-1 7,5-4 0,0-4-14,2-1 6,-1 0-14,0 0-7,-1-1 22,-6-9 3,-2 0 4,-4-1 1,-2 1 3,0-4 22,0 2 11,-12-1-25,2 1 2,-3 1-3,-3 2-4,1 2 0,0-1-4,3 2-6,1 0 2,0 1 1,2 0 4,1 0-1,1 1-3,3 0 4,1 3 1,1-1-7,1 1 4,1 1 2,0 0 5,0-2-8,0 2-1,0 0 2,0-1 0,0 1-4,0 0 2,0 0-3,0 0 0,0 0 0,0 0 3,0 0 0,0 0 1,0 0-4,0 0 3,0 0 0,0 0 9,0 0-9,0 0 2,0 0-2,-2 0 0,2 0-2,0 0 0,0 0 2,0 0 0,0 0 4,0 0-2,0 0-2,0 0 0,0 0-1,0-1-4,0-1-2,0 2 7,0-1 0,-1 1 0,1 0 0,0 0 5,-2-2-10,2 2 5,0-1 0,0-3 8,0 3-7,0-2 1,-1 0-2,-1 1 3,1 1-3,-1 0 0,1 1-3,-5-2-2,6 2 10,-3 0-4,3 0-1,0 0-5,0-1 5,0 1-1,0 0-16,0 0-2,7 0-2,5 0 21,3 1-4,3 2 6,3 0-5,3 0 3,6-2 0,4-1 4,0 0-3,2 0 0,-2 0-1,-2 0-1,-4 0 1,-7 3 0,-6 4-1,-6-2-6,1 6 2,-5-2-6,-2 2 6,-3 2 5,0 2 0,0 0 0,0 2 3,0-4-4,0 2 3,1-1-2,4 0 0,1-4-5,2-1 5,3-1-6,-2-3 6,4 0 9,1-3-9,1-1-11,0-1-44,1 0-76</inkml:trace>
  <inkml:trace contextRef="#ctx0" brushRef="#br0" timeOffset="1.09963E6">12792 6580 94,'0'0'43,"0"0"-43,0 0 2,0 0 10,0 0 35,-56 84-27,52-67-8,4-2-7,0-2-3,0-2-2,0-3 0,12-1-4,-6-3 1,1-4 3,-1 0 1,3 0 6,3-3-7,3-12-22,-2-3-81,1-3 25</inkml:trace>
  <inkml:trace contextRef="#ctx0" brushRef="#br0" timeOffset="1.10021E6">12792 6580 69,'61'-2'87,"-63"2"-31,-2 0-30,1 0-26,0 0-1,1 8-8,2 2 6,0-1 1,0-3-5,3-1-2,6-2-4,1-1 13,3-2 9,-3 0-8,2 0-1,-2-2 3,-2-13 1,5-3 10,-1-8-14,3-4 16,-1-3-5,-2 0-2,-1-2 31,-3 2-32,-5 1 45,0 4-32,-2 3-15,-1 5-5,0 6 33,0 7-9,0 3-24,0 4-2,0 0-3,0 20-6,0 13 9,-3 9 1,2 7-4,-1 0 10,2-1-6,0-6 0,0-2 1,3-8-5,9-4 3,0-6 1,2-2-5,-1-8 8,2-5-6,-5-3 2,1-4-23,-2 0 23,0-5-3,-3-10 4,-3-3-6,-3-1-16,0-1 0,0 2 17,-8 3 5,1 1-2,4 5 1,3 1 1,0 3 16,0 5-16,0 0-10,6 0-10,10 0 8,8 0 11,0 0-4,-3 0-34,4 0 27,-1 0-11,3 0 3,-2 0-7,-1-2-56,0-1-20</inkml:trace>
  <inkml:trace contextRef="#ctx0" brushRef="#br0" timeOffset="1.10099E6">13405 6548 60,'0'0'70,"0"0"3,0 0-32,0 0-30,0 0 14,0 0 7,-58 0-29,44 7-4,-1 10 1,2 0 0,4 2-8,3 1 6,0-4 2,6 1-2,0-5-2,0-3 0,13-2-7,-2-3 11,-2-3 5,4-1-4,-4 0-2,0 0 0,1-12-32,-2-2 33,-2-2-4,0-1 4,1 1 0,-4 2-1,0 5 1,-3 6 2,0 1 7,0 2-8,0 0-1,0 0-6,0 11 0,0-2 5,6 2-11,3-5-2,7 0-9,1-3 5,4-3 10,0 0 8,-2 0 5,2-2-3,-2-8-2,-1-5 21,0-4 14,-1-2 14,-1-5-32,5-6 24,-6-6 1,1-4-31,-4-1 7,-3 0 0,-4 1-14,-1 6 42,-4 5-6,0 5-26,0 11-4,0 7-3,0 8-1,0 0-6,0 11-19,-4 22 10,-1 14 4,1 10 5,1 4 5,3 3 2,0-7-7,0-9 0,1-6-7,10-7 3,2-8 4,4-3 0,-3-8-8,-2-8 9,2-5-1,-2-3 11,2-3-10,0-16-1,-3-5-47,-3-4 5,-6 0 21,-2 2-3,0 1 17,0 1 7,0 4 11,0 6 17,7 4-28,7 5-10,10 4-4,4 1-35,2 0-6,3 0-21,-2 0-82</inkml:trace>
  <inkml:trace contextRef="#ctx0" brushRef="#br0" timeOffset="1.10199E6">12280 6685 7,'0'0'15,"0"0"-11,0 0-4,0 0 11,0 0 7,0 0 39,-14 1 7,14-1-21,0 0 5,0 0-48,0 0 0,5 0 19,2-1-18,-1-2 0,-4 2 4,-1-1-5,-1-1 18,0 2-18,0-1 0,0 0 9,0 2 21,0 0-14,0 0-16,0 0-2,0 0-4,0 0-3,-3 0 9,2 0 0,1 0 4,0 0-5,0 0 1,0 0 0,0 0-5,0-1 7,0-4-5,3 1 3,0 0-23,-3 0 13,0 0-22,0 1-23,0 0-10,0 0-2,-2 0-21</inkml:trace>
  <inkml:trace contextRef="#ctx0" brushRef="#br0" timeOffset="1.10217E6">12280 6685 5</inkml:trace>
  <inkml:trace contextRef="#ctx0" brushRef="#br0" timeOffset="1.10253E6">12280 6685 5,'-17'-63'161,"17"63"-147,0 0 0,0 0 11,0 0 23,0 0-15,0 0-8,0-5-25,0-1 15,0-3 2,0 0-15,0-1 3,0-1-4,0-2 0,0-2 3,0-2 0,0 0-4,0-1 0,0 2-2,0-1 1,-1 2 1,-5 2 0,0 2-1,0 4 7,-3 1-6,2 1 0,0 3-2,1 2-2,-1 0 4,3 0 0,-2 0-6,1 0 5,-1 8 1,0 1-1,-1 2-1,5-1-5,1 1 6,1-3 1,0 1-7,0-2 4,0 0-2,6 0 4,4-2-9,1 0 5,3 0-1,2-1-22,1 0-15,1 1-97</inkml:trace>
  <inkml:trace contextRef="#ctx0" brushRef="#br0" timeOffset="1.10411E6">14683 6408 114,'0'0'18,"0"0"-12,0 0-6,0 0 1,0 0 15,0 0 16,0 0-30,-88 27 10,78-7 1,2-1-7,7 1 5,1-2-6,0-2-4,0-2 18,10-1-7,-1-2-6,3-4-4,1-3 7,0-1-7,1-3 4,3 0 0,1 0 8,0-12-3,1-4-11,-5 0 0,-6 1 3,-5 0 1,-3-2 8,0 4 1,0 1 31,0 1-43,-6 5 2,2 2 28,3 2-27,-1 0 10,2 2-14,0-1-17,0 1 1,16 0-36,3 0 52,3-3 0,-2-1 0,-4-1-4,-3-3 4,-1 0 0,-3-6 15,1-3-10,-1-2 6,0-2 17,1-3-17,-2-2 14,0 2-23,-1 3 28,-3 3 6,-1 5-34,0 6 36,-3 4-25,0 3-8,0 0-10,0 3 0,0 22-2,0 15-9,0 16 25,0 11-9,0 6 0,0 1 5,-3 1 3,-7 0-8,4-4 0,2-7 16,-1-8-10,0-14-6,-2-9 0,3-9 5,-2-9-11,3-8 6,1-6 0,1-1 32,1-6-23,0-15 0,0-7-9,0-4 0,0 0 1,3-2 2,4 3-3,-1 3 0,4-1-1,3 8-9,3 3-38,5 3-107,6 2 16</inkml:trace>
  <inkml:trace contextRef="#ctx0" brushRef="#br0" timeOffset="1.10599E6">15915 6456 43,'0'0'23,"0"0"12,0 0 19,0 0-11,0 0 1,0 0-39,0 0 4,38-21-9,-29 17 1,1-2 5,-1-4 6,-1 2-6,-2 0-5,-1 1 18,-3 4-15,-2 0 12,0 1 2,0 2-1,0 0 4,0 0-21,0 0-8,0 8 3,0 5-1,0 2 4,3 1 2,3-2 0,3 0-6,0-2 5,4-1-1,1-3-3,-1-1-54,-1-3 7,1-1-32,-2-2-47</inkml:trace>
  <inkml:trace contextRef="#ctx0" brushRef="#br0" timeOffset="1.10623E6">16068 6260 337,'0'0'122,"0"0"-119,0 0-3,0 0 0,0 0-53,0 0-23,0 0-84</inkml:trace>
  <inkml:trace contextRef="#ctx0" brushRef="#br0" timeOffset="1.10697E6">16282 6386 104,'0'0'18,"0"0"-11,0 0-4,0 0-3,0 0 2,94 0-2,-78 0 0,0 0-45,-6 0-44</inkml:trace>
  <inkml:trace contextRef="#ctx0" brushRef="#br0" timeOffset="1.10793E6">16641 6539 61,'0'0'15,"0"0"-5,0 0-2,0 0 12,0 0-10,0 0 28,55-9-3,-43 2 11,-2-6 6,-2 1-26,2-4 12,0-4-37,1-4 10,0-1-17,0-2 6,0-4 0,-3 0-13,0-1 17,-6-1-4,1 5 0,-3 0 7,0 7 0,1 6 4,-1 6-2,0 5 49,0 4-45,0 0 1,0 0-14,0 7-29,0 19 29,0 8 0,-1 7 1,-4 1-7,5 0 12,0-2-6,0-8 0,5-1-17,10-6 15,-1-2 3,5-7-1,1-6 11,0-6-3,2-4-7,4 0 0,3-9 9,6-11-10,-1-7 0,2-5-12,-7-3 9,-3-8-26,-5 1 20,-5 3 8,-7 0-10,-4 7 11,-4 4 9,-1 8-5,0 8 43,0 6-9,0 6 15,0 0-53,0 17-18,0 18 17,-1 11-2,-7 7 3,2-4 1,3-3 0,-2-6-1,1-7 0,3-6 3,-2-6-8,3-4 5,-2-10 0,2 0 4,0-7 8,0 0-12,0 0 8,0-5-1,0-15-2,8-5-5,4-4-19,1 5 16,0 3-29,-3 9 32,-3 6 0,1 4-21,3 2 19,4 3-21,2 12 17,1 4-5,1-3 8,0 0 3,2-5 0,2 0-10,-3-5 9,0-2-24,-4-4-39,-5 0-29,-5 0-109</inkml:trace>
  <inkml:trace contextRef="#ctx0" brushRef="#br0" timeOffset="1.10855E6">16681 6263 101,'0'0'67,"0"0"-17,0 0 17,0 0-16,0 0-40,0 0 37,0 3-16,0-3-18,0 0-9,1 0-4,11 0-1,9 0 5,4 0 6,1 0-8,4 0-2,4 0-1,0-4 0,-1 0-5,-6-1-63,-9 0-72,-3 1-91</inkml:trace>
  <inkml:trace contextRef="#ctx0" brushRef="#br0" timeOffset="1.1102E6">18686 6397 242,'0'0'66,"0"0"-66,0 0-1,0 0-10,0 0 15,0 0-4,36 0 0,-22 0 6,3 0-3,-2 0 8,2-10-10,-2-5 16,-2 0-9,-3-5-7,2 1-1,-4-4 2,-2 1-5,0 2 3,-2 4 0,-1 3 6,0 6 1,-2 6-7,-1-1 0,2 2-14,1 0 13,5 3-20,2 14 21,5 1-8,0 4 11,3 1-3,0-1 0,3-2 2,1-1-4,-1-2 2,-5-5 0,-7-3 0,-3-3 0,-6 0-14,0-3 11,-9 1 3,-10-1 18,-5-1-18,2-2 1,-1 0 3,7 0-1,0 0-3,5 0 0,5 0-9,3 0 6,3 0-12,0 0-8,0 0 22,0 0-31,13 2 32,5-2 0,2 0 3,4 0-3,2 0 0,1 0 0,2-7 3,-1-3 3,-1-2-6,-6-3 2,1-3 2,-3-3 15,-2-5 6,2 1 21,-4-5-33,2-2-4,-1-1 4,-4-3-5,-3-2-2,0 2 25,-6 4-30,1 3 3,-1 4 42,-3 2-36,2 4 3,-1 6-13,-1 3 13,0 6-13,0 3 1,0 1 4,0 5-10,0 24-21,0 16 26,0 10 0,-6 3 4,-1 1-8,4-6 4,3-7 0,0-5 2,2-7 3,12-4-5,6-4 0,7-6-16,1-7 7,3-4-40,-1-7-27,0-2-37</inkml:trace>
  <inkml:trace contextRef="#ctx0" brushRef="#br0" timeOffset="1.11049E6">19141 6149 178,'0'0'35,"0"0"-26,0 0 31,0 0 3,0 0-20,102 0 36,-67 0-59,3 0 20,-1 0-20,3 0 0,-4 0-9,-5 0-37,-5 0-95</inkml:trace>
  <inkml:trace contextRef="#ctx0" brushRef="#br0" timeOffset="1.11164E6">19778 6170 130,'0'0'9,"0"0"18,0 0-27,0 0 9,0 0-6,-97 3 4,72 12 7,-2 6-13,3 4 3,0 1 2,7 3 6,4-3-12,9-4 0,4-2-8,0-4 4,1-2 4,10-5 0,1-5-16,1-4 19,2 0-6,2 0-17,2-3-11,-1-8 4,3-6 3,-3-2 14,1-1 10,-1 2 4,-5 0 19,-3 4 2,-5 4-11,-5 5 31,0 2-22,0 3-15,0 0-8,0 0-8,0 1 5,0 9 3,2-2-15,7 2 12,3-3-28,6-1-19,1-4 49,2-1-30,3-1 15,-2 0-11,-1 0 0,1-6 22,2-4 5,-4-7 5,-1 2 7,0-5-11,-5 1 35,1-4-5,-5-4 25,-1-3 1,0-2-29,-5-5 24,1-2-20,-2-2-3,0 3-5,0 5-3,0 6 3,0 8 9,-1 7-23,-1 6-9,-1 4-1,0 2-1,0 2-29,0 19 10,0 13 16,0 10 4,-3 6 2,-1 2 0,-1-2-2,5-5 5,0-7-5,0-5 0,15-4-4,1-5 1,4-5 3,-2-3 0,4-6-3,2-6 16,1-4-13,1 0 20,2 0-17,-3-7 17,-1-5-18,-5-2 9,-6-4 15,-4-1-26,-3-2 0,-2-2 0,-3 2 0,-1 1-4,0 5 4,0 5-12,-5 4 6,-3 6-14,-2 0 18,-5 18 2,1 9-17,4 5 13,3-3 4,7-1 0,0-6-5,13-2 0,5-7-1,1-2 4,3-7-22,1-4 9,2 0-54,-4 0-93</inkml:trace>
  <inkml:trace contextRef="#ctx0" brushRef="#br0" timeOffset="1.11196E6">19889 6026 116,'0'0'54,"0"0"-48,0 0 11,97 0 6,-54 0 10,5 0-22,-3 0-3,-2 0 7,-5 0-12,-2 0-2,0 0-2,-3-3-66,-3 0-96</inkml:trace>
  <inkml:trace contextRef="#ctx0" brushRef="#br0" timeOffset="1.11227E6">20863 6286 424,'0'0'12,"0"0"-9,0 0-3,0 0 2,0 0-2,0 0-2,9 12-45,-14-9-87,-8-3-104</inkml:trace>
  <inkml:trace contextRef="#ctx0" brushRef="#br0" timeOffset="1.1137E6">7925 8431 485,'0'0'54,"0"0"-44,0 0 17,0 0-24,0 0 15,0 0-18,0 9 13,0-6-22,0-2 9,0 1-15,0 4-64,0 3-113,-6 0 76</inkml:trace>
  <inkml:trace contextRef="#ctx0" brushRef="#br0" timeOffset="1.11398E6">7670 8743 155,'0'0'226,"0"0"-160,0 0-1,0 0 25,0 0-12,0 0-61,-8 0-5,8 0-12,0 0-9,0 0 2,0 0-48,0 0-51,6 0-112,8 0-29</inkml:trace>
  <inkml:trace contextRef="#ctx0" brushRef="#br0" timeOffset="1.11421E6">8256 8756 433,'0'0'2,"0"0"-2,0 0 0,0 0-26,0 0 6,0 0-58,0 11-96</inkml:trace>
  <inkml:trace contextRef="#ctx0" brushRef="#br0" timeOffset="1.11484E6">9387 8064 99,'0'0'73,"0"0"-51,79-5 29,-37 2-20,1 0-18,5-2-7,1-2-1,2 3-1,-5-1-4,-6 4-15,-10 1-25,-10 0-136</inkml:trace>
  <inkml:trace contextRef="#ctx0" brushRef="#br0" timeOffset="1.11514E6">9569 8077 148,'0'0'0,"0"0"18,0 0-8,0 80 39,6-45 6,1 2 11,-2 2-41,5-2 12,-5 2-25,1-5-8,-2 1-4,1-2 0,-2 0 2,2 1 2,-2-6-4,0-2 0,2-4-33,1-5-59,5-7-37</inkml:trace>
  <inkml:trace contextRef="#ctx0" brushRef="#br0" timeOffset="1.11566E6">9866 8552 44,'0'0'130,"0"0"-110,0 0-16,0 0 47,0 0 1,0 0 5,55-11-36,-37 2-6,0-5-15,-3-1 4,-5-1 12,-2-4-14,-7-4 3,-1 0-5,0-1-11,-3 3 10,-12 4-8,-4 3 5,-1 4-1,1 4 5,-2 4 0,6 3-4,2 0 8,11 0-8,2 0-1,0 0-11,0 0 10,5 0 3,17 0 3,8 2 30,4-1-30,2 1 17,0 1-17,-9 4 0,0 4-3,-5 4 3,-4 6 0,-6 1-4,-3 4-9,-6 3 13,-3 2-3,0 1 3,0-3 9,0-4-8,0-1 0,0-3 3,12-4 3,1-2-7,5-5 0,6-3-3,0-6-2,3-1-34,0 0-75,-5-9-122</inkml:trace>
  <inkml:trace contextRef="#ctx0" brushRef="#br0" timeOffset="1.11596E6">10403 7933 214,'0'0'50,"0"0"-2,0 0-48,0 0 0,0 0 0,-27 132 34,21-68-2,0 1 3,-1-3 14,4-4-28,1-5-5,2-2-9,0-7-6,0-4-1,13-6 0,1-5 4,0-3-16,0-8 12,-3-6-79,4-6-54,-5-6-154</inkml:trace>
  <inkml:trace contextRef="#ctx0" brushRef="#br0" timeOffset="1.11656E6">10689 8242 153,'0'0'154,"0"0"-141,0 0-3,0 0-10,0 0 0,0 0 3,21 4 1,-6-4 28,3 0 8,2-7-13,-1-6-17,-6-2-6,1-2 15,-4-8-5,-1-2 12,-2-6-22,-2-2-2,-5 2-2,0 0 0,0 6-4,-3 6 4,-6 4 0,-3 7 7,2 4-7,-1 2 0,-2 4-2,-1 0-3,0 23 3,-2 16-7,3 11 9,4 9-6,6 2 6,3-5 0,0-3 4,11-7 0,6-5-5,3-5 1,2-3 0,2-6-3,-2-4 3,1-8-44,1-6-83</inkml:trace>
  <inkml:trace contextRef="#ctx0" brushRef="#br0" timeOffset="1.11701E6">11192 7799 317,'0'0'86,"0"0"-74,0 0-12,0 0-40,0 0 39,9 108 2,11-46 1,6 1 34,1 0-27,-3-3-3,0-8-1,-8-6 3,-8-3-8,-4-3 0,-4-2 0,-4-2 8,-14-3-2,-6-6-2,-3-1-3,2-8-1,2-5-37,1-4-39,4-9-97</inkml:trace>
  <inkml:trace contextRef="#ctx0" brushRef="#br0" timeOffset="1.11764E6">12029 8105 179,'0'0'202,"0"0"-151,0 0-5,0 0-35,0 0-11,0 0-2,26-17 2,2 11 5,6-3 5,0-2 1,-4 2-13,-4-1 2,-2 4-11,-4 3-6,-8 0-108,-9 3-172</inkml:trace>
  <inkml:trace contextRef="#ctx0" brushRef="#br0" timeOffset="1.118E6">12025 8219 188,'0'0'70,"0"0"-70,0 0 3,0 0 18,0 0 35,86 0-48,-47 0-3,-2 0-5,-1-2-7,-2-1-66,-4 3-97</inkml:trace>
  <inkml:trace contextRef="#ctx0" brushRef="#br0" timeOffset="1.11912E6">12930 7731 201,'0'0'17,"0"0"-5,0 0 13,0 0-20,0 0 15,91-7 11,-61 4-3,4 0 17,2-1-28,0 3-12,0-1 2,-1 2-5,-2 0-2,-1 0 0,-4 0-79,-7 0-77</inkml:trace>
  <inkml:trace contextRef="#ctx0" brushRef="#br0" timeOffset="1.11942E6">13188 7740 44,'0'0'37,"0"0"-9,0 0 49,-10 90-22,4-57 0,1 5-12,0-2-36,0 2 11,4 1-13,1-5-2,0-3 6,0-1-8,0-5 0,0 3 4,0-4-1,0-5-8,0-3-24,3-6-61,0-6-144</inkml:trace>
  <inkml:trace contextRef="#ctx0" brushRef="#br0" timeOffset="1.12003E6">13481 8249 114,'0'0'10,"0"0"7,0 0 46,0 0-11,0 0-41,94-17 2,-81 8 13,-3-2-24,-1-2 16,-2-3 12,-3-4-30,-2-4 3,-2-3-3,0 0 0,0-3-4,-8 0 6,-8 0-3,-5 4 1,0 3 0,0 7 3,3 4-2,6 4-1,3 5 0,6 3 4,3 0-8,0 0-1,0 0-11,9 0 16,11 2 3,5-1 6,2-1 18,4 2-23,-1 1 6,-3 1-6,-5 5-2,-1 3 14,-3 3-14,-3 6-1,-1 2-1,-3 1-1,-2 3 1,-6 2-6,-1 0 6,-1-3 7,1 2-3,-1-7 1,3 0-5,2-2 3,5 0-4,7-1 1,3-5-7,4-2 0,2-9-113,0-2-174</inkml:trace>
  <inkml:trace contextRef="#ctx0" brushRef="#br0" timeOffset="1.1206E6">14260 7555 167,'0'0'100,"0"0"-68,0 0-24,0 0 3,0 0 4,-33 109 15,17-51 9,0 5 0,4 5-25,2-2 5,6 0 10,4-5-19,0-6-9,9-5-1,13-8 1,3 0-1,5-4 1,0-1 2,-2-2-3,-3-2-56,-3-4-51,-2-10-50</inkml:trace>
  <inkml:trace contextRef="#ctx0" brushRef="#br0" timeOffset="1.12271E6">15043 7517 63,'0'0'88,"0"0"-35,0 0 5,0 0-43,0 0 1,0 0 6,65 3 2,-32 0 9,8-1-17,5 1-3,11-3 8,1 2-17,3-2-8,0 0 4,-4 0 0,-2 0 5,-7 0-4,-2 0-1,-10 0 0,-6 0-6,-8 0-51,-12 0-44,-4 0-97</inkml:trace>
  <inkml:trace contextRef="#ctx0" brushRef="#br0" timeOffset="1.12356E6">15111 7545 24,'0'0'61,"0"0"11,0 0 8,0 0-19,0 0-10,0 0-40,-4 0-11,4 1-7,0 4 1,0 2 2,13 5 0,8 2 4,7 1 19,7 4-1,2-1-4,5 0-14,0 0 1,-2-3 5,-4-1-1,-6-1-4,-7-2-1,-9-2-3,-5 0 1,-6-3-25,-3 3-1,0 1 24,-13 1-10,-10 0 4,-2 1-10,-2-2-32,0 1 21,0 0 22,-1-1 9,0 1-3,-4 0 7,-1 3-2,2 1-2,-2 2-2,3-1-1,2 1 2,1 1-14,2 1-8,4 1 20,5-4 3,5-2 0,3 0-4,3-4 4,2 1-1,3-7-3,0 2 2,0-1-11,10-5 13,14 3 3,12-1 34,7 0 16,9 1-43,5 2 13,5-2 22,1 3-17,0-2-16,-2 4-11,-7-3-1,-2 2-1,-6-1-31,-9 2-49,-4-2-33</inkml:trace>
  <inkml:trace contextRef="#ctx0" brushRef="#br0" timeOffset="1.1243E6">15100 8469 343,'0'0'45,"0"0"-45,0 0-1,0 0 1,0 0 2,0 0 4,28 16 5,-13-16 2,1 0-11,3 0 9,-2-7-11,1-6-25,-8 0-3,-2-3-5,-5-1 21,-2 5 3,-1 3-3,0 3 8,0 6 8,0 0-2,-4 0-2,-4 10 0,1 8 0,2 5 3,1-1 4,2-2-7,2-2 0,0-1 3,0-4-6,0-2 3,0-5-48,2-3-81</inkml:trace>
  <inkml:trace contextRef="#ctx0" brushRef="#br0" timeOffset="1.1245E6">15255 8281 186,'0'0'84,"0"0"-27,0 0-54,0 0-6,0 0-37,0 0-124</inkml:trace>
  <inkml:trace contextRef="#ctx0" brushRef="#br0" timeOffset="1.12472E6">15396 8324 277,'0'0'18,"0"0"-17,0 0 47,0 0-42,82 9 12,-62-6-18,-1 3-5,-7-1-25,-6 1-103,-6 0-67</inkml:trace>
  <inkml:trace contextRef="#ctx0" brushRef="#br0" timeOffset="1.12493E6">15365 8494 49,'0'0'6,"0"0"37,0 0 22,0 0-39,0 0 13,83 0-18,-66 0-19,2-1-4,-2-4 1,5 0-97</inkml:trace>
  <inkml:trace contextRef="#ctx0" brushRef="#br0" timeOffset="1.12518E6">15711 8350 195,'0'0'120,"0"0"-93,0 0-22,0 0-2,0 0 29,-7 105-32,7-75 14,0 0-13,4-1-1,4-3 1,-1-2-2,0-3-43,0-9-96</inkml:trace>
  <inkml:trace contextRef="#ctx0" brushRef="#br0" timeOffset="1.12631E6">15292 7231 53,'0'0'107,"0"0"-68,0 0 6,0 0-15,0 0 13,0 0-2,0 0-28,48-62 17,-35 62-16,-1 0-6,0 16-16,1 5 2,2 0 6,-1 0 10,-2-2-7,-3-2-3,-5-5 0,0-3-6,-4-4-1,0-1 7,0-2 0,0-1 4,0-1 9,0 0-13,0 0 20,0-11-12,2-3-16,6-6 2,2-1 6,5 0 2,0 0 5,0 7-7,-5 7 0,-2 2-1,-1 5-10,-3 0 11,6 5-3,-4 8-9,5 3 10,0-2 2,-4 1 0,3 1-1,-2-1-12,0-2-25,-1-1-82,5-4-90</inkml:trace>
  <inkml:trace contextRef="#ctx0" brushRef="#br0" timeOffset="1.13052E6">16408 7847 26,'0'0'142,"0"0"-138,0 0 0,0 0-4,0 0 0,0 0 8,39 1 28,-32-1-21,2 0 6,-2 0-2,4-6-18,2-1 10,1-2-11,2-3 6,1 0 1,-3-2-7,0-4 4,-3-2-4,-1-3 3,-1-4-3,-2-4 2,1-2 4,1-1 9,-2-1 1,-1 2-9,-1 3 25,-1 4-17,0 4 18,-1 6-3,-1 6-23,-2 4 45,0 4-18,0 2-13,0 0-21,0 17-17,0 22 3,0 17 7,0 13 7,0 8 17,0-2 1,0 2-4,-5-7 12,0-3-24,0-5 4,1-8-6,1-6 0,1-6-2,1-6 3,-1-8-1,2-6 2,0-9 5,0-5-14,0-5 5,0-3-16,0 0 18,0-17 7,0-7-1,5-8-6,1-5-3,0-8 1,2-8-7,0-4 4,3-2-3,0 5 11,0 8-3,-2 9 0,1 11 3,-2 5-3,1 5 0,2 1-7,2 5-1,0 1 5,2 6 3,0 3-7,3 0 3,1 10 1,-2 10-1,-1 3-9,-6-1 6,-5 0 7,-5-1 0,0 0-5,-2-1 0,-11-5 4,-8-1-2,-3-3-23,1-2 1,1-4-64,5-5-10,1 0-42</inkml:trace>
  <inkml:trace contextRef="#ctx0" brushRef="#br0" timeOffset="1.13098E6">17054 7997 174,'0'0'15,"0"0"13,0 0-3,0 0-15,0 0 4,0 0 1,25 0 34,-10-5-28,1-8-10,1-2 1,-1-4-5,-1-1-9,-3 2 2,-3 2 0,-4 2-1,-4 7 7,-1 0-6,0 7 44,0 0-40,0 7-4,0 14-8,0 4 8,-3 2 4,2 1 0,1-3-4,0-4 0,0-3 4,0-3-8,0-1 4,3-7-76,6-4-23,1-3-158</inkml:trace>
  <inkml:trace contextRef="#ctx0" brushRef="#br0" timeOffset="1.13117E6">17204 7779 50,'0'0'230,"0"0"-157,0 0-69,0 0-4,0 0-71,0 0-117</inkml:trace>
  <inkml:trace contextRef="#ctx0" brushRef="#br0" timeOffset="1.1317E6">17746 7400 289,'0'0'11,"0"0"3,0 0 31,0 0-23,0 0-22,0 0-4,-6 78 4,6-28 29,0 6-2,0-1-2,0 1 16,0-2-34,0-1-4,0-3 9,0-2-9,0 0-3,0-7 0,0-2-35,0-10-31,-1-7-78</inkml:trace>
  <inkml:trace contextRef="#ctx0" brushRef="#br0" timeOffset="1.13235E6">18297 7373 299,'0'0'70,"0"0"29,0 0-89,0 0-10,0 0-3,-32 90-4,26-40 7,6 0 5,0-4-4,0-1 8,0-9-9,13-2 0,3-8 4,3-4-4,7-6 0,2-5 1,5-7 0,4-4 16,6 0-16,-1-13 10,3-10-11,-3-7 6,-5-6-6,-4-1 0,-6-3 2,-7 1 10,-7 0-12,-3 2 0,-6 2-2,-2 6 2,-2 6-21,0 7-29,0 6-69,0 2-96</inkml:trace>
  <inkml:trace contextRef="#ctx0" brushRef="#br0" timeOffset="1.13269E6">18567 7475 296,'0'0'3,"0"0"-1,-38 83-2,21-39 38,1 2 2,3-1-10,4 4-5,3-4-7,2 2-8,0-4-11,1-1 1,-1-4-1,4-6-4,0-5-61,0-9-65,0-11-101</inkml:trace>
  <inkml:trace contextRef="#ctx0" brushRef="#br0" timeOffset="1.1332E6">18807 7918 308,'0'0'0,"0"0"-4,0 0 4,0 0 1,0 0 9,0 0-4,0 12-2,0-12 36,9-7-30,5-4 13,3-3-23,-2-1-28,0 0 23,-6 2 5,-3 2 1,-2 4 5,-4 4 4,0 3-1,0 0-9,0 0-6,0 10 5,-4 8 1,1 3 0,2 0 0,1-3 1,0 0-3,0-3-44,0-2-43,0-7-102</inkml:trace>
  <inkml:trace contextRef="#ctx0" brushRef="#br0" timeOffset="1.13351E6">18950 7711 312,'0'0'41,"0"0"-41,0 0-16,0 0-65,0 0-112</inkml:trace>
  <inkml:trace contextRef="#ctx0" brushRef="#br0" timeOffset="1.1339E6">19128 7498 252,'0'0'80,"0"0"-52,0 0-28,0 0-11,0 0 6,0 0-6,17 24 11,0-8 4,5 4-1,4-2-5,0 1 2,4-1 0,0-1 8,1 0-8,-1-2 1,-1-2 3,-1-1 1,-4-1-5,-5-1 0,-3 0 2,-6-3-13,-6 4 11,-4-1 0,0 5 2,-6 2 6,-16-1-8,-8 1 0,-4 1 1,-4 0 5,-2 1-6,4-1 0,5-1-4,7 1-31,9-3-45,4-1-102</inkml:trace>
  <inkml:trace contextRef="#ctx0" brushRef="#br0" timeOffset="1.13458E6">20117 7466 194,'0'0'76,"0"0"-57,0 0-12,0 0-10,0 0 3,0 0-4,2 13 4,-10 3 19,-7 5 19,-7-2-1,-5 1-33,-6-1 11,-1-1-15,-2 1 0,-1 0 11,5-4-11,8-1 0,5-4-4,7-2 5,3-2-2,6 1-7,3 0-12,2 2 10,17-2 10,9 2 1,2 0 4,3 0 2,0 0-14,-3 0 5,1 1-21,-4 1-16,-5-2-89</inkml:trace>
  <inkml:trace contextRef="#ctx0" brushRef="#br0" timeOffset="1.1351E6">20460 7380 309,'0'0'79,"0"0"-78,0 0-1,0 0-24,0 0 24,-16 112 9,13-74 1,3-1 14,0-2-19,0-4-1,9-3-4,7-6 6,2-4-6,4-8 0,0-3 1,3-7 17,5 0-13,1 0 16,3-11 17,5-11-37,-3-6 5,-4-2-6,-2-3 0,-4 3 0,-10 0 1,-3 2 1,-7 1-2,-4 2-34,-2 6-50,0 1-110</inkml:trace>
  <inkml:trace contextRef="#ctx0" brushRef="#br0" timeOffset="1.13549E6">20636 7447 155,'0'0'124,"0"0"-114,0 0-6,0 0-8,0 0-5,0 0 9,-19 60 8,17-27 10,2 6 21,0 6-33,0 0 3,0 2 15,0-2-23,-1-6 4,-1-1 0,-1-3 9,3-6-15,0 2 1,-1-9-6,-1-2 0,2-6-86,0-11-163</inkml:trace>
  <inkml:trace contextRef="#ctx0" brushRef="#br0" timeOffset="1.13615E6">20905 7806 98,'0'0'13,"0"0"-2,0 0 11,0 0 16,0 0 8,0 0-30,55-4 14,-43-5-8,-2 0 6,5 0 1,-3-2-25,-3-1-4,-2 2 0,-5 0-1,-2 6-4,0 3 10,0 1 16,0 0 22,0 0-43,0 0-3,0 7 1,-3 9-9,-3 1 5,3 0-28,3-2-30,0-2 8,0-1-39,0-4-34</inkml:trace>
  <inkml:trace contextRef="#ctx0" brushRef="#br0" timeOffset="1.13638E6">21124 7573 170,'0'0'105,"0"0"-98,0 0-7,0 0-62,0 0-101</inkml:trace>
  <inkml:trace contextRef="#ctx0" brushRef="#br0" timeOffset="1.1368E6">21469 7298 201,'0'0'116,"0"0"-87,0 0 1,0 0-15,0 0-12,0 0-3,0 46 0,0-2 0,-3 10 36,-2 6-34,2 2 12,-2 0-13,4-1 2,-2-5 7,3-5-9,0-1 1,-1-6 1,-2-2 1,-3-6-5,-2-7 1,-1-7-32,-1-7-48,1-8-69</inkml:trace>
  <inkml:trace contextRef="#ctx0" brushRef="#br0" timeOffset="1.14086E6">21806 7040 184,'0'0'93,"0"0"-24,0 0 5,0 0 31,0 0-44,0 0-9,0 0 0,3 0-49,-3 0 6,0 0-9,0 0-5,1 4-6,7 10-1,5 12 12,4 10-10,7 8 16,-1 2-12,1 1 6,-3 1-1,-3-1-12,0-1 13,-8 3 0,-1 0-6,-3 0 6,-3-2-2,-3 2-2,0-4-16,-3 0 19,-15-3-9,-6-1 10,1-2-8,-3 2-64,1-5-38,-5-5-95</inkml:trace>
  <inkml:trace contextRef="#ctx0" brushRef="#br0" timeOffset="1.14641E6">12198 9438 173,'0'0'81,"0"0"-55,0 0 21,0 0-32,0 0-12,0 0 15,0 0-16,12 0 5,6 0 24,2 0-30,7 0-1,3 0 0,7 0 0,7 0-8,0-4-55,-2 0-64</inkml:trace>
  <inkml:trace contextRef="#ctx0" brushRef="#br0" timeOffset="1.14668E6">12271 9607 162,'0'0'136,"0"0"-132,0 0 2,0 0-6,0 0 16,0 0 0,60 3 15,-25-3-27,2-3 4,-1-4-8,-3 2-72,-3-1-123</inkml:trace>
  <inkml:trace contextRef="#ctx0" brushRef="#br0" timeOffset="1.1477E6">13068 9558 243,'0'0'103,"0"0"-102,0 0-1,0 0-1,0 0-6,0 0 8,-14 24-1,17-19 31,9 0-23,6-4 32,3-1-23,3 0-8,3 0 6,-1-12-10,1-3-2,-2-2-1,-1-7 4,-4-1-6,-2-9 0,-5-3-7,0-4 4,-2-2 4,-2-2-1,-2 1 0,-5 3 7,-2 8-7,0 6 20,0 7 8,-4 7 9,1 7-19,1 4-1,1 2-3,-1 2-14,1 22-9,-1 18-1,2 11 8,0 7 1,0 8 2,3-1 1,0 3-1,-1 1 9,-2-4-18,1-5 8,-1-7 0,0-6 3,0-8 2,0-7-5,0-5 0,-4-7 7,-1-4-13,-1-4 6,1-7 0,5-4 3,-1-3-3,-1 0 0,1 0 5,-1-10-5,-2-8-3,3-5 3,1-6-2,0-7-9,1-6 7,17-7-19,1-5-4,1-1-32,-1 7 39,-5 9 9,0 9 11,-3 9 11,-2 7 30,1 5-14,-2 3 7,1 4-31,3 1-6,1 1-1,3 0-5,1 9 1,-4 10 2,-5 2 6,-7 1-7,-1 3 4,0 0 0,-16-4-8,-2-3 9,-1-2-7,-2-4-8,-2-1-16,1-5-16,1-2-71,6-4-58</inkml:trace>
  <inkml:trace contextRef="#ctx0" brushRef="#br0" timeOffset="1.14832E6">13745 9733 214,'0'0'152,"0"0"-128,0 0-7,0 0-15,0 0 6,0 0-8,7 9 0,1-9 24,4 0-11,4-6-6,2-8-7,0-2-21,-3 1-13,-3 3 20,-6 3 14,-5 4 5,-1 5 8,0 0 43,0 0-33,0 5-23,0 12-8,0 5 7,-4 1 1,-1 0 0,2-2 1,2 1-1,1-3 0,0-2-1,0-4-19,0-4-89,0-4-43</inkml:trace>
  <inkml:trace contextRef="#ctx0" brushRef="#br0" timeOffset="1.14868E6">13915 9458 304,'0'0'83,"0"0"-72,0 0-5,0 0-6,0 0-87,0 0-108</inkml:trace>
  <inkml:trace contextRef="#ctx0" brushRef="#br0" timeOffset="1.15687E6">12560 9035 155,'0'0'61,"0"0"-46,0 0 12,0 0 19,0 0-31,0 0 0,0 0-4,48 0-10,-24 0 29,7 0-12,8 0-10,7 5 19,3 3-23,1-2 0,-1 0-4,-1 0 4,-1-1-6,0-2 2,-4 0 0,-7 0 1,-8-2-1,-11 1-6,-10 1-39,-7 2-49,0-3-91</inkml:trace>
  <inkml:trace contextRef="#ctx0" brushRef="#br0" timeOffset="1.15798E6">12626 9081 105,'0'0'63,"0"0"-11,0 0 2,0 0 9,0 0-18,0 0-13,0-10-24,0 10-6,0 0-4,0 0-3,1 0 5,4 0-4,1 0 5,3 0-1,1 0 0,2 4 7,8 5-7,3 2 0,4 1 2,3 0 10,-2 3-12,-4 3 0,-1 2 0,-4 2 2,-4-1-5,-3-1-1,-2 1 4,-2-2-1,-2 1 1,1-2 0,-4-3 0,-3-1-1,0-1 1,0-1 0,-12 2 2,-4-1 15,-5 2-16,-4-1 5,-2 1-4,1 0 1,1-3-6,3 2-3,-4-1 6,1 2 6,1 0-4,-1 2-2,2-2 0,1 0-9,4-2 9,0 0 0,5-3 0,1 2-2,1 0 2,2 0 0,1-1-1,5-3-6,0 1 7,1-4-2,1 0 2,-1-2 2,2-3-1,0 1-1,0-1 0,0 2-19,0 0 17,0-1-3,0 1 5,0 0 0,0 0 1,0-2 4,2 1-4,-2-1 5,0 0-11,0 2 5,0-2 0,0 1-1,0 1 1,0-1 0,1 3-1,1-1 5,1 0-5,-2-2 1,1 0 0,-1 1 3,3-1-1,-2 2-2,1 0 0,1-1 0,4 0 0,5-2 4,5 1-3,3 2 22,9 1-21,1 4 6,2 0-8,1 2 8,4-1-7,1 0-1,1 0 0,-6-3 7,0 0-6,-8-1-1,-8-1 0,-5-1-15,-5 0-29,-4-1-18,-2-1-15,1-1-1,-2 0-17</inkml:trace>
  <inkml:trace contextRef="#ctx0" brushRef="#br0" timeOffset="1.1604E6">12644 10263 162,'0'0'151,"0"0"-96,0 0 0,0 0-5,0 0-20,0 0-28,-9-6 11,9 6-6,0 0-3,0-2-4,0-1-7,6-2 7,7-4 18,1-1-12,-1-2-11,1-2 5,-3-2-6,0-2 6,-4-3 5,-2 3-4,-2 2-1,-3 5 4,0 6-8,0 2 8,0 3 7,0 0 6,0 0-17,0 8-10,-3 10 7,-2 6-3,1 0 0,4-1 6,0-5-7,0 0 2,0-3-46,3-3-38,3-3-63</inkml:trace>
  <inkml:trace contextRef="#ctx0" brushRef="#br0" timeOffset="1.16066E6">12729 10005 266,'0'0'38,"0"0"-38,0 0-9,0 0-93</inkml:trace>
  <inkml:trace contextRef="#ctx0" brushRef="#br0" timeOffset="1.1609E6">12857 10081 3,'0'0'101,"0"0"-35,0 0-19,0 0-6,0 0 3,0 0-18,67 2-17,-49 0-6,-2 0 1,0-1-3,-2 1-2,-3-1-1,-5 2-54,-3 0-48,0 0-78</inkml:trace>
  <inkml:trace contextRef="#ctx0" brushRef="#br0" timeOffset="1.16113E6">12844 10243 69,'0'0'78,"0"0"-78,0 0 34,0 0 2,0 0-11,0 0-16,97 2-9,-75-2-2,2-7-94</inkml:trace>
  <inkml:trace contextRef="#ctx0" brushRef="#br0" timeOffset="1.16135E6">13159 10085 182,'0'0'124,"0"0"-86,0 0-31,0 0 10,0 0-17,0 0 11,0 71-11,4-49 5,0-1-5,-4-1-41,0-5-64,3-1-121</inkml:trace>
  <inkml:trace contextRef="#ctx0" brushRef="#br0" timeOffset="1.16295E6">12770 8911 82,'0'0'90,"0"0"-25,0 0 25,0 0-35,0 0-30,0 0 1,13-83-14,-3 71 10,3 0-4,-2 3-9,1 3-8,-2 3-1,1 3 1,0 0-12,2 5 0,-3 13 11,2 3-12,-2 1 13,-4 3-1,2-4 0,-5-3 7,0-3-11,-3-5 4,0-2 0,0-3 7,0-4-4,0-1-3,0 0 6,0 0 0,6 0 9,1-11-10,8-10-4,3-1 2,3-2 6,0 1-9,-5 5 0,-1 6 7,-6 4 3,0 7-10,-1 1 2,-1 0-10,2 5-15,0 9 22,1 1 1,-1 2-22,-1 1 9,-1-1-73,0-2-117</inkml:trace>
  <inkml:trace contextRef="#ctx0" brushRef="#br0" timeOffset="1.18322E6">14354 9051 68,'0'0'52,"0"0"10,0 0-5,0 0 10,0 0-10,0 0-5,0-6-12,0 6-37,0 0 14,0 0-17,0 0-2,6 0-4,14 0 11,10-2-5,9 1 6,7-2-1,1-3-5,-1 2 0,-3-3 0,-1 2 2,-4-1-2,-2 1-2,-4 2-28,-7 0-79,-11 1-56</inkml:trace>
  <inkml:trace contextRef="#ctx0" brushRef="#br0" timeOffset="1.1836E6">14586 9030 55,'0'0'45,"0"0"-44,0 0 15,0 0-3,0 0-9,0 0 68,12 66-16,-9-27-23,-1 0 10,-1 3-37,-1-4 3,0-3-9,0-2 5,0-3 0,0-1-5,0-2 1,0-5 1,0 1-2,0-3 0,0-4-23,0-1-9,0-4-91,0-7-65</inkml:trace>
  <inkml:trace contextRef="#ctx0" brushRef="#br0" timeOffset="1.1842E6">14730 9501 120,'0'0'8,"0"0"-4,0 0 24,0 0-1,0 0 28,0 0-24,75 11-5,-56-11 2,-5-7-23,-2 2 6,-1-4 15,-4-3-13,-1-2 18,-1-4-29,-4-5-2,-1 0 4,0-3-3,0 0-2,0 4-5,-7-1 0,-2 5 1,-2 3 5,2 4 0,0 2 12,1 5-12,3 0 0,4 0-4,1 3 13,0-1-14,0 2 5,0-1 0,14-1-5,4 2 15,8 0-10,1 0 0,-1 0 3,0 0-8,-5 14 5,1 4 0,-4 5-7,-6 3 7,-3-1 0,-3 0-2,-6-1 13,0-1-9,0-2-2,0-3 1,0-3 3,0-3-4,0-3-3,0-1-25,12-4-55,1-4-9,7 0-92</inkml:trace>
  <inkml:trace contextRef="#ctx0" brushRef="#br0" timeOffset="1.18484E6">15384 8983 68,'0'0'99,"0"0"16,0 0-59,0 0 15,0 0-21,0 0-16,0-5-14,0 5-20,0 8-10,-2 20 2,-7 15 8,-5 12-4,-2 3 5,1 2-1,0-4 4,6-5 7,6-6-11,3-1 0,0-2-2,0-1-2,12-2 4,3-3-7,1-2-5,2-3-64,-4-7-24,2-7-115</inkml:trace>
  <inkml:trace contextRef="#ctx0" brushRef="#br0" timeOffset="1.18705E6">15873 8964 84,'0'0'86,"0"0"-19,0 0-19,0 0 4,0 0-33,0 0 3,0-6-16,0 6-2,0 0-8,0 14 8,1 11-4,2 11 42,-2 6-42,2 8 12,-1 2-12,2 1 8,-1-3-2,0-6-4,0-7-2,0-4 2,0-1 3,-1-3-7,-2-4 2,0-1-8,0-3 7,0-3-75,0-7-42,0-5-142</inkml:trace>
  <inkml:trace contextRef="#ctx0" brushRef="#br0" timeOffset="1.18799E6">16356 8978 223,'0'0'70,"0"0"1,0 0-18,0 0-15,0 0-15,0 0-23,0 7-4,0 19-7,0 10 17,0 3-9,0 6 3,10 1 0,7-3 8,3-1-6,5-6 0,4-7 1,7-6 5,3-4-12,3-7 4,2-6 0,-2-6 8,0 0-8,-5-2 0,-10-14 8,2-4 3,-6-8-11,1-7 0,1-7 1,-2-2-3,-4 2 2,-7 3 0,-6 6-5,-6 3-20,0 6-16,-10 1-74,-10 8-179</inkml:trace>
  <inkml:trace contextRef="#ctx0" brushRef="#br0" timeOffset="1.18838E6">16594 9011 122,'0'0'101,"0"0"-18,0 0-34,0 0-17,0 0-32,0 0-11,2 58 11,-2-13 15,0 7-10,0 0 27,0-1-31,0-6 7,0-4 0,0-5-5,0-3-5,0 1 2,0-6 0,-3 1 3,1-5-3,-1-2-3,2-1-45,1-7-115</inkml:trace>
  <inkml:trace contextRef="#ctx0" brushRef="#br0" timeOffset="1.18899E6">16990 9450 206,'0'0'119,"0"0"-118,0 0 16,0 0-4,0 0 7,0 0-11,-2 0-9,5 0 0,9 0 0,1-9-2,1-2 1,-3 3-7,-3-5 8,0 7 2,-5-1 3,-2 4-5,-1 3 13,0-2 27,0 2 21,0 0-61,0 0 3,0 10-13,-3 6 14,3-1-8,0 1 2,0-1-10,0-2 8,5-2-39,2-1-28,2-6-44</inkml:trace>
  <inkml:trace contextRef="#ctx0" brushRef="#br0" timeOffset="1.18926E6">17094 9215 288,'0'0'58,"0"0"-58,0 0-37,0 0-33,0 0-124</inkml:trace>
  <inkml:trace contextRef="#ctx0" brushRef="#br0" timeOffset="1.1897E6">17382 8967 317,'0'0'110,"0"0"-76,0 0 0,0 0-34,0 0 4,0 0-11,0-10-3,12 18 10,3 9 0,4 1 9,7-1-19,0-1 10,4 1 0,2-4 5,-1 2 0,0-2-5,-2-2 0,-4-1 7,-2 1-10,-4 0 3,-9 3 0,-2-4-1,-5 1-1,-3 2-2,0-2 4,0 7-6,-12-2 6,-9 3 0,-3 3 1,-6-1 4,-4 3 0,0-3-5,-1 0 0,1 0 2,1-1-16,5 0-2,4-4-89,8-4-10,8-3-124</inkml:trace>
  <inkml:trace contextRef="#ctx0" brushRef="#br0" timeOffset="1.19041E6">18427 8947 294,'0'0'29,"0"0"-2,0 0-26,0 0 25,0 0 5,0 0-25,-50 11-6,20 7 5,-6 2 4,-2 1-5,1 0-4,2-3 4,7 0-16,7-5 22,9-1-10,3-2 0,6-5-6,3 1 1,0 1 5,0 3 0,0 4 0,9 4 3,10 1-3,4 1 0,4 1 7,1 0-11,2-3 4,3 0 0,0-3 1,-4 0-1,0-2-16,-4 3-15,-7-4-54,-3 0 6,-3-3 57,-2-2-175</inkml:trace>
  <inkml:trace contextRef="#ctx0" brushRef="#br0" timeOffset="1.19111E6">18853 8872 174,'0'0'92,"0"0"-20,0 0-12,0 0-8,0 0-52,0 0-13,-6 37 13,5 1 3,1 0 3,0-1-6,0-2 0,15 0 0,7-4 7,3-2-2,5-4-5,5-5 4,-1-8-1,3-7 0,-1-5-3,-3 0 0,-2-12 11,-3-11-5,-2-5-6,-1-7 2,-2-3 7,-1 2-11,-6 0 2,-2 0 0,-5 3 5,-5 0-5,-1 4-5,-3 5-28,0 6-83,-3 5-132</inkml:trace>
  <inkml:trace contextRef="#ctx0" brushRef="#br0" timeOffset="1.19157E6">19103 8961 180,'0'0'4,"0"0"-1,0 0-3,0 0 6,8 82 40,-8-42 2,0 2-36,0 3 2,0-1-9,0-1-4,0-4 3,0-3-3,0-2 6,0-6-7,0-3 0,0-6 0,0-2-3,0-4 0,0-4-21,0-4-84</inkml:trace>
  <inkml:trace contextRef="#ctx0" brushRef="#br0" timeOffset="1.19203E6">19316 9473 126,'0'0'34,"0"0"-21,0 0-13,0 0 37,0 0-35,0 0 38,56-30-16,-48 21-4,1-5 8,-2 0-27,-1-1 26,3 2-20,-4 1-3,-1 6-1,-4 1 1,0 5 13,0 0-4,0 0-13,0 2-9,0 12 2,-3 6 7,-3 1 7,3 2-7,2-2 0,1-3-2,0 0 1,0-3-4,1-4-79,4-5-209</inkml:trace>
  <inkml:trace contextRef="#ctx0" brushRef="#br0" timeOffset="1.19227E6">19441 9241 353,'0'0'82,"0"0"-30,0 0-51,0 0-2,0 0-12,0 0-103,-4-11-106</inkml:trace>
  <inkml:trace contextRef="#ctx0" brushRef="#br0" timeOffset="1.19272E6">19798 8743 314,'0'0'122,"0"0"-60,0 0-51,0 0-9,0 0-2,0 0-44,3 61 44,3-9 12,-3 3-8,0 2 18,-3 4-21,0 2 2,0 0 20,0-3-15,0-4-4,0-8-4,-6-4 0,-3-4-5,-3-6-49,1-8-50,-1-6-102</inkml:trace>
  <inkml:trace contextRef="#ctx0" brushRef="#br0" timeOffset="1.19975E6">20210 8722 191,'0'0'40,"0"0"21,0 0-26,0 0 16,0 0-1,0 0-35,0 0 29,37-5-26,-25 6-15,1 14 24,6 6-27,2 8 5,0 12-1,3 4 0,-3 3-4,-4 7 0,-3-5 1,-5 5-2,-1 1 5,-5-4-4,-3-1 0,0-4-21,-17-5 9,-11-3-31,-6-1-12,-9-5 16,-4-3-36,-3-3-82</inkml:trace>
  <inkml:trace contextRef="#ctx0" brushRef="#br0" timeOffset="1.20102E6">12342 11308 232,'0'0'94,"0"0"-52,0 0 0,0 0-7,0 0-12,0 0-22,30-10 11,-12 10-2,8 0-1,2 0-10,2-1 1,0 1-5,-2 0 0,-3 0-81,-8 0-122</inkml:trace>
  <inkml:trace contextRef="#ctx0" brushRef="#br0" timeOffset="1.20128E6">12368 11440 242,'0'0'2,"0"0"-2,0 0 0,0 0 20,0 0 22,88 6-11,-48-6-21,-1 0-7,-2 0-6,-2-4-55,-4-3-105</inkml:trace>
  <inkml:trace contextRef="#ctx0" brushRef="#br0" timeOffset="1.20243E6">13202 11301 51,'0'0'88,"0"0"-72,0 0-14,0 0 51,0 0-8,0 0 2,29 2 8,-15-2-23,1 0 11,0 0-3,1-5-33,-1-3 6,3-3-7,-1-3 1,2-2-4,-4-4 3,3-3-6,-6-2 2,-1-3 7,-3-3-12,1 0 3,-4-1 0,-2 3 0,-2 2 4,-1 4-4,0 3 9,0 6-2,0 5-8,0 4 2,0 5 13,0 0-14,-1 14-7,-2 23 7,0 13-1,0 12 14,0 4-7,-2 4-4,0-7 8,1-4 26,0-6-36,4-9 9,0 1-5,0-4 4,0 0-14,0-7 6,5-5 0,1-8-3,1-10 3,-4-5-17,3-6 15,2-2-3,3-20 5,1-13 0,1-5 0,1-6-6,0 1 6,-1 2 0,0-3 0,-1 1 6,0 2-10,1 2 4,-1 5 0,-3 4 3,1 5-3,0 3 0,-1 6-3,2 3 11,0 5-16,-2 5 5,6 5-7,1 0 5,5 16-2,0 10 7,-3 4-4,-2 0 8,-8-1-6,-4-4 2,-4-2-2,0-2-5,0-3 7,-10-3 0,-11 0 0,-6-4-55,-4-4-7,-1-1-84,1-6-16</inkml:trace>
  <inkml:trace contextRef="#ctx0" brushRef="#br0" timeOffset="1.20384E6">12756 10980 147,'0'0'79,"0"0"4,0 0-20,0 0 21,0 0-49,0 0-25,-3 4-10,3-3 0,10 1 0,17 1-7,13-3 16,8 0-6,7 0-3,5 0 0,-4 0 2,0 0 3,-7-2-5,-13-1 0,-5 3-17,-13 0-30,-13 0-79,-5 0-71</inkml:trace>
  <inkml:trace contextRef="#ctx0" brushRef="#br0" timeOffset="1.20472E6">12766 10981 57,'0'0'61,"0"0"5,0 0-21,0 0 11,0 0-14,0 0-32,-4 0 18,4 0-25,0 0 0,0 0-6,0 0-13,0 0 16,11 7 3,5 4 0,3-1 49,5 3-43,1-3-7,5 1 11,6-1-2,1 1-9,2-2-2,-2 0 5,-5 1-8,-9-1 3,-3 2 0,-13-2-4,-1-2-1,-3 3-1,-3-5 5,0 3-6,0-1 3,-13 1 4,-5 0 0,1 2 10,-5-1-9,0 3-1,-8 0 0,0 3-3,-3 0 2,3 2 1,2 2-12,1-2 9,5 1-32,1-2 16,6 0 14,-3 0-29,0 1 33,5-3-2,-5-1 3,10-4 2,1 0 3,2-3-5,2-2 0,3 0-6,0-3-6,0 1 12,0-2-4,0 1 2,0 2 4,5 0 10,5 1 8,4-1-17,2 2 16,5-1-17,4 1 8,5-1 17,4 0-20,10-3 0,8 1-6,12-2 8,2 0-6,-3 0-3,-8 0 0,-16 0 0,-11 0 0,-10 3-34,-15 2-30,-3 5-80,-5-3-36</inkml:trace>
  <inkml:trace contextRef="#ctx0" brushRef="#br0" timeOffset="1.20608E6">14015 11518 23,'0'0'197,"0"0"-169,0 0-14,0 0-2,0 0 21,0 0-7,21 0-17,-9-5 20,5-3-23,-1-2-2,-2 0 2,-3-4-1,-2 2-5,0-1 0,-5 1 3,-1 0-1,-3 3 2,0 3 2,0 1 3,0 4 4,0 1 25,0 0-38,0 0-18,0 6 14,0 7 4,0 2 4,0 0-4,0 1 5,0-1-12,0-2 7,0-2-27,3-3-4,5 0-38,-1-5-51</inkml:trace>
  <inkml:trace contextRef="#ctx0" brushRef="#br0" timeOffset="1.20636E6">14172 11206 231,'0'0'76,"0"0"-33,0 0-43,0 0-8,0 0-23,0 0-85,-11 4 40</inkml:trace>
  <inkml:trace contextRef="#ctx0" brushRef="#br0" timeOffset="1.20947E6">15265 11032 182,'0'0'73,"0"0"-73,0 0-14,0 0-8,0 0 22,0 0 14,-10 42 19,-4-29-4,-5 3-1,-4 2-2,-5 1-19,-5 1-11,-4-1 4,1-2 0,5-2 7,4-3-4,9-4-2,6-5 0,6-2 4,5-1-5,1 0 0,0 0 2,0 0 28,0 0-30,0 3-4,0 6 4,14 3-3,8 5 3,6 0 2,5 1 3,7 0 17,0 0-21,-2 0 9,-3 0-10,-5 0-7,-6-3-4,-5-4-91,-7-3-121</inkml:trace>
  <inkml:trace contextRef="#ctx0" brushRef="#br0" timeOffset="1.21008E6">15727 10874 300,'0'0'45,"0"0"-28,0 0-17,0 0 0,0 0 2,0 0 3,-28 79 9,28-45-14,0-1 9,0-3 0,8-1-9,11-5 0,2-3 6,7-5 2,5-2-8,6-8 0,3-3 8,3-3-7,2 0-1,1 0 0,-2-12-8,-5-1 19,-5-6-11,-7-2 0,-2-4 1,-5-4 11,-4-3-7,-9-2-3,-3-2-2,-3-2 6,-1 1-17,-2 3-7,0 7-95,0 8-73</inkml:trace>
  <inkml:trace contextRef="#ctx0" brushRef="#br0" timeOffset="1.21051E6">15942 10937 164,'0'0'67,"0"0"-13,0 0-3,0 0 2,0 0 17,0 0-70,0-15-1,0 36-16,3 9 17,5 6 1,1 2 9,-4 0-7,0-4 10,-2 3 1,-3-5-14,0 1 0,0-1 7,0-3-7,0-3 0,0-4 0,-1-2 0,1-4 0,-2-3-2,2-3-30,0-3-39,0-1-7,0-6-144</inkml:trace>
  <inkml:trace contextRef="#ctx0" brushRef="#br0" timeOffset="1.21106E6">16295 11410 76,'0'0'140,"0"0"-140,0 0 0,0 0-4,0 0 4,0 0 0,4 1 10,11-1 1,0-3 8,3-8-7,-5 0-7,-1-1-1,-6 0 0,-1 1-1,-4 5 21,-1 1-10,0 4 27,0 1-2,0 0-37,0 0-4,-1 9-11,-6 8 13,3-3 0,4 3 0,0-2 0,0 1-3,0-3 0,3 0-1,6-2-39,2-5-94</inkml:trace>
  <inkml:trace contextRef="#ctx0" brushRef="#br0" timeOffset="1.21134E6">16408 11202 99,'0'0'307,"0"0"-284,0 0-23,0 0-57,0 0-29,0 0-91</inkml:trace>
  <inkml:trace contextRef="#ctx0" brushRef="#br0" timeOffset="1.21183E6">16775 10689 407,'0'0'65,"0"0"-64,0 0-1,0 0-7,0 0-11,3 78 18,-2-24 21,2 7-9,-1 2 5,-1-2-14,1 1 3,-2-2-6,0-1 11,0-2-8,0-4 11,0-5-11,0-4 11,0-5-11,0-1-3,0-7 0,-6-2-15,1-4-72,2-10-64,3-7-95</inkml:trace>
  <inkml:trace contextRef="#ctx0" brushRef="#br0" timeOffset="1.21252E6">17351 10814 252,'0'0'29,"0"0"-29,0 0-5,0 0 3,0 0 2,0 0 0,-12 108 27,12-75-8,0 2 0,0-3-6,14-4-12,5-4 3,8-3-4,2-6 0,7-1 12,2-7-5,0-5-6,1-2 11,-3 0-9,-3-9 8,0-11-5,-4-4-5,0-8 15,-4-1-9,-3-2 10,-8 0 16,-5 1-27,-6 3 11,-3 2-17,0 4-8,0 4 2,-5 6-79,-2 5-54</inkml:trace>
  <inkml:trace contextRef="#ctx0" brushRef="#br0" timeOffset="1.21293E6">17573 10914 5,'0'0'26,"0"0"-23,0 0 41,0 0 50,0 0-28,0 0-61,9 13 16,-7 12-6,-1 10 44,1 2-31,-1 4 2,1-2-25,-2-1-5,0 1 13,0-3-12,0-1 1,0-2-2,0-5 6,0-2-8,0-5 2,0-3-23,0-4-30,0-5-68</inkml:trace>
  <inkml:trace contextRef="#ctx0" brushRef="#br0" timeOffset="1.2135E6">17916 11333 69,'0'0'110,"0"0"-85,0 0 28,0 0-22,0 0-13,0 0 3,11-12-15,-5 4-6,2-1 0,2-1 1,-3-1 16,-1 0 2,-1 1 8,0 3-14,-3 1-1,-2 1-5,1 2-4,-1 2 2,0 1 14,0 0-19,0 0 0,0 2-11,0 15-19,0 4 28,0 2-1,0 0 3,0-2-7,3 0 7,6-5-22,-1-1-36,1-4-84</inkml:trace>
  <inkml:trace contextRef="#ctx0" brushRef="#br0" timeOffset="1.21388E6">18025 11122 402,'0'0'74,"0"0"-41,0 0-28,0 0-10,0 0-51,0 0-73,-1-7-88</inkml:trace>
  <inkml:trace contextRef="#ctx0" brushRef="#br0" timeOffset="1.21443E6">18242 10848 226,'0'0'21,"0"0"-8,0 0 6,0 0 29,0 0 10,0 0-28,-2-9-17,4 9-13,15 12 4,10 2-8,9 3 4,11-1 0,9 2 5,8 0-4,8-1-1,1 1 1,-3-3 4,-6-2-6,-10 1 1,-11-2 0,-9-2 2,-9 1-2,-5-2 0,-4-1 0,-6-3 5,-6 2-11,-1-4 5,-3-2-11,0 2 12,0 2 2,0 2-2,-4 5 29,-14 5-29,-8 1 18,-8 4-15,-11 2 6,-5 1-5,-3 0-4,1-1 0,3-1 2,3-1-2,4 0-8,-1-4-43,7-2-44,7-2-34</inkml:trace>
  <inkml:trace contextRef="#ctx0" brushRef="#br0" timeOffset="1.21611E6">12569 11941 181,'0'0'164,"0"0"-164,0 0-11,0 0 11,0 0 0,0 0 6,0 0 12,46 2-11,-35-7-6,-2 0-1,0-2 6,0-2-3,-2 0-3,1-3 0,-1 0 8,-3-1-2,1-1-6,-2 2 0,0 3 6,-3 4-11,0 2 5,0 3 0,0 0-8,0 0 3,0 8-10,0 8 13,0 7 4,0-2-2,2 0 2,4-2-1,2-1 5,1-2 0,2-1-6,2-6 0,-2-5-70,1-4-103</inkml:trace>
  <inkml:trace contextRef="#ctx0" brushRef="#br0" timeOffset="1.21641E6">12821 11593 352,'0'0'36,"0"0"-11,0 0-25,0 0-16,0 0-36,0 0-111,2 2-8</inkml:trace>
  <inkml:trace contextRef="#ctx0" brushRef="#br0" timeOffset="1.21673E6">12954 11705 321,'0'0'80,"0"0"-80,0 0 3,0 0-11,0 0 10,0 0-2,57 0 4,-27 1-3,-3 2-2,-5 1-57,-4 0-72,-9 0-67</inkml:trace>
  <inkml:trace contextRef="#ctx0" brushRef="#br0" timeOffset="1.21678E6">12984 11861 159,'0'0'57,"0"0"-40,0 0-26,0 0 14,0 0-5,85-4 0,-57-2-54,-1 0-93</inkml:trace>
  <inkml:trace contextRef="#ctx0" brushRef="#br0" timeOffset="1.21705E6">13275 11702 66,'0'0'172,"0"0"-112,0 0-58,0 0-1,0 0 43,-12 82-34,12-54-7,0-4 3,0 0-6,0-2-12,1-2-82,2-5-90</inkml:trace>
  <inkml:trace contextRef="#ctx0" brushRef="#br0" timeOffset="1.21814E6">12905 10735 141,'0'0'34,"0"0"-21,0 0 25,0 0-3,0 0-9,0 0-13,46-16-9,-31 23 12,1 10-11,-1-1 3,-4 4 4,1-3-5,-3-2 1,-6-3-6,0 0-1,-2-5 5,-1-1-6,0 0 1,0-3 6,0-3 0,0 0-1,3 0 5,3 0-6,0-7 23,5-10-21,2-7-5,2-1 9,1 0-6,-1 4 5,-6 9 6,-3 5-10,-3 4 15,-2 3-21,4 0-9,1 3-5,3 13 6,3 4 5,-3 4 3,-2 0 0,1 1-6,1-2-24,-2 0-67,-1-5-88</inkml:trace>
  <inkml:trace contextRef="#ctx0" brushRef="#br0" timeOffset="1.22213E6">12438 13049 256,'0'0'104,"0"0"-54,0 0-15,0 0-22,0 0-1,0 0-12,0 0-11,12 0 11,10 0 10,8 0-3,4 0-7,5 0-11,1-4-64,-1-3-104</inkml:trace>
  <inkml:trace contextRef="#ctx0" brushRef="#br0" timeOffset="1.22239E6">12547 13143 211,'0'0'37,"0"0"-36,0 0-1,0 0 15,0 0 28,106 4-24,-69-8-3,-1-5-13,-2 4-2,-2-3-2,-7 4-69,-4-1-143</inkml:trace>
  <inkml:trace contextRef="#ctx0" brushRef="#br0" timeOffset="1.22436E6">13703 12524 173,'0'0'69,"0"0"-2,0 0-25,0 0 3,0 0 4,0 0-40,11-7 7,-3 6-16,7-1 2,8 1-7,6 1 10,9-1-5,5-2 3,9 0 4,2-2-10,1 0 3,-1 1 0,0 0 0,-1-1 1,-2 2-2,-2 0-9,-11 3-85,-10 0-10,-13 0-17,-9 0-25</inkml:trace>
  <inkml:trace contextRef="#ctx0" brushRef="#br0" timeOffset="1.22519E6">13794 12501 30,'0'0'124,"0"0"-60,0 0-38,0 0 22,0 0-22,0 0-24,6-2 5,0 2-2,4 7-4,1 4 15,1 3-14,4 4 10,1-1 2,2 0-9,2 1 15,2-2-19,5-3 3,2 3 2,-1-4 1,-2-2-10,-3 2 3,-5-4 0,-5-1 0,-2-1 0,-5-1 0,-1 1-2,-6 1-3,0 2-11,-4 5 5,-19 3 11,-6 4-6,-7 1 0,-2 2 6,-2 0 1,3-2 5,1-3-12,3-2-10,0-1 16,2 0 3,1 1-3,0 0 0,4-2-2,2 0-4,4-5 5,5-4 1,8-1 0,1-1-3,3 1 3,3-4 0,0 4-5,0 0-7,13-2 12,11-1 0,9 0 3,10-1 9,8-1-4,4 0 9,2 0 34,1 0-43,0 0 4,1 0-12,-3 0 2,-1 0 2,-4 0-4,0 0-4,-7 0 1,-6 0-65,-10 3 3,-10 2-91</inkml:trace>
  <inkml:trace contextRef="#ctx0" brushRef="#br0" timeOffset="1.22587E6">13770 13585 73,'0'0'106,"0"0"-100,0 0-6,0 0 4,0 0 13,0 0-17,60-68 58,-57 58-17,0-1-38,-3 0 20,0 2-3,0 4-6,0 0 37,0 2-35,0 3-1,0 0 0,0 0-15,0 0-17,0 15 1,0 4 16,0 2 4,0-1-2,0-2 0,0 0-2,1-3 0,7-1-2,2-4-48,2-4-52,3-2-31</inkml:trace>
  <inkml:trace contextRef="#ctx0" brushRef="#br0" timeOffset="1.22614E6">13925 13323 396,'0'0'92,"0"0"-84,0 0 20,0 0-20,0 0-1,0 0-14,-10-14 3,10 14-132,0 0-207</inkml:trace>
  <inkml:trace contextRef="#ctx0" brushRef="#br0" timeOffset="1.2264E6">14112 13359 283,'0'0'195,"0"0"-180,0 0 8,0 0-17,0 0 12,0 0-19,99-4 1,-73 2 0,-3 2-4,-6 0-10,-3 0-44,-5 3-36,-2 6-102</inkml:trace>
  <inkml:trace contextRef="#ctx0" brushRef="#br0" timeOffset="1.22668E6">14101 13513 54,'0'0'20,"0"0"15,0 0 13,0 0 44,0 0-10,0 0-67,68 1 22,-43-1-37,3-3-7,0-3-41,1-3-202</inkml:trace>
  <inkml:trace contextRef="#ctx0" brushRef="#br0" timeOffset="1.22694E6">14504 13337 296,'0'0'102,"0"0"-18,0 0-84,0 0 0,0 0-1,0 0 13,-24 97-14,24-70 2,0 1 0,0-3-4,0 2-36,3-4-42,5-2 29,-1-3-39,4-8-22</inkml:trace>
  <inkml:trace contextRef="#ctx0" brushRef="#br0" timeOffset="1.2278E6">13990 12302 92,'0'0'70,"0"0"24,0 0-23,0 0 8,0 0-39,0 0 2,25-40 11,-19 40-53,3 0 0,4 7-3,1 7-7,-1 2 8,1 1 1,-4-2 1,-3 0 0,-4 0 3,0-4-3,-3-3 0,0-3-3,2-3-2,-2-2-4,0 0 9,0 0 15,0 0-6,3-5 3,0-8-12,3-7 0,0 1 0,1-6 0,4 3 2,2 1-5,-1 4 9,-1 8-6,-1 3 0,-3 6-4,2 0 3,2 0-15,-1 15 5,1 3 2,-1 0 11,-4 2-4,2-1-10,-2-1-57,2-1-11,0-5-67,1-4-56</inkml:trace>
  <inkml:trace contextRef="#ctx0" brushRef="#br0" timeOffset="1.22934E6">15156 12841 126,'0'0'33,"0"0"-30,0 0 2,0 0 0,0 0 21,0 0 2,0 6 9,9-6 20,3 0-20,2-4-7,2-5-10,-1-3-20,1-5 8,-2 0-8,0-7 1,-1 0 5,-4 1-1,1-5-5,-4 1 9,-2 0-4,-1-2 13,-3 4 1,2-3-12,-2 5 35,1 2-33,1 3 3,-2 5 1,0 6-6,0 4 7,0 3 5,0 0-13,0 0-6,0 2-1,0 19-1,0 10-10,0 10 14,7 7-4,-1 5 2,-3 4 0,0 2 15,-1-1-9,-2-3-6,0-8 0,0-4 5,0-7-6,0-6 1,0-3 0,-2-3-2,-2-4 9,-1-6-7,2-3 0,1-5-6,2-4 5,0-2-19,0 0 20,0-10 6,0-10-6,0-8 0,0-3-1,0-5-9,4-6 7,2-5-17,1-2 8,-1-3 5,3 2 8,-3 7-1,0 8 0,0 8 2,0 8-2,1 6 0,-1 3 3,3 4-9,2 1 6,4 5-1,1 0-4,5 2-5,0 13 9,-5 6-4,-1-1-1,-7 0 0,-5 3 6,-3-5 0,0 3-5,0-3-2,-5-1 7,-11 1-13,-4-6-20,-2-1 14,0-3-60,2-4 8,2-1 17,2-3-66</inkml:trace>
  <inkml:trace contextRef="#ctx0" brushRef="#br0" timeOffset="1.22984E6">15837 12933 156,'0'0'89,"0"0"-53,0 0 7,0 0-4,0 0-27,0 0-11,-3-12 12,9 2-8,5-1 2,3-4-7,-2-2 7,0 1-13,-2-1 6,-1 5 0,-3 5 1,-5 4 4,-1 3 3,0 0-8,0 0-8,0 13-16,0 5 22,0 6 2,0-1 7,0 0-4,0-2 0,0-3-3,5-5-5,3-2-33,-1-7-81</inkml:trace>
  <inkml:trace contextRef="#ctx0" brushRef="#br0" timeOffset="1.2301E6">15960 12650 423,'0'0'70,"0"0"-58,0 0-12,0 0-3,0 0-65,0 0-59,-4-3 31</inkml:trace>
  <inkml:trace contextRef="#ctx0" brushRef="#br0" timeOffset="1.23239E6">20953 12157 104,'0'0'41,"0"0"-32,0 0 7,0 0 30,0 0 56,0 0-41,14-4-1,-14 1-17,0 2-33,0-1 16,-1 1-26,-2 1 1,-6-2-14,-2 2 12,-1 0-44,-5 0-1,-4 0-6,-2 0 16,-1 0 18,4 0 18,5 0-3,3 2 12,6-1-8,1 1 15,2-2-14,3 1 20,-1-1-18,-1 0 1,2 2-6,-3-1 1,2 4 0,-1 1-6,1 3 2,1 6 3,0 1-2,0 8 3,0 7 4,0 4-2,0 8 3,0 3-5,0 9 6,0 0-8,0 3 2,-12-1 0,-2-1 15,-5-1-7,-2 1 2,5-2-5,-2-6 1,7-7-10,8-9 4,2-8-3,1-6 2,3-6 2,16-3-1,8-8 31,7-1-29,4 0 13,1 0-15,-3-7-7,-2-5-2,-3-2-119,-6-2-172</inkml:trace>
  <inkml:trace contextRef="#ctx0" brushRef="#br0" timeOffset="1.23274E6">21216 12298 342,'0'0'30,"0"0"-30,0 0-14,0 0-45,0 0-76,0 0 25</inkml:trace>
  <inkml:trace contextRef="#ctx0" brushRef="#br0" timeOffset="1.23313E6">21652 12254 326,'0'0'61,"0"0"-39,0 0 6,0 0-6,0 0-22,0 0-4,0 0-76,0 2-188</inkml:trace>
  <inkml:trace contextRef="#ctx0" brushRef="#br0" timeOffset="1.23324E6">21560 12561 173,'0'0'68,"0"0"-51,0 0 7,0 0 44,0 0-50,0 0-18,-3 2 0,3-1-48,0-1-174</inkml:trace>
  <inkml:trace contextRef="#ctx0" brushRef="#br0" timeOffset="1.23419E6">22270 11965 148,'0'0'103,"0"0"-31,0 0-50,0 0-11,0 0-11,0 0-7,0 63 7,0-19 45,0 3-36,0-1 37,0 1-33,0-3-7,0-2 1,0-2 0,0 1-7,-6-2 0,-5-1 4,0-2-14,-3-3-19,4-6-94,5-6-34</inkml:trace>
  <inkml:trace contextRef="#ctx0" brushRef="#br0" timeOffset="1.23475E6">22582 11971 124,'0'0'149,"0"0"-75,0 0-74,0 0-5,0 0 5,0 0 3,-2 104 4,2-70 6,2-2-7,14-2 4,-1-4-10,4-3 1,3-7 1,1-2 2,4-5 0,4-5 1,2-4-1,0 0 3,0-1-6,-6-16 0,0-3 13,-7-5-12,1-4 24,-7-1-11,-5 0-9,-3 0 19,-6 0-25,0 2-2,0 2-6,0 3-17,0 5-88,0 6-119</inkml:trace>
  <inkml:trace contextRef="#ctx0" brushRef="#br0" timeOffset="1.23508E6">22865 11986 188,'0'0'73,"0"0"-73,0 0 0,0 0 0,0 0 13,-18 95 40,12-53 10,0-1-40,5-1-6,-1-3-14,2-4-1,-1-3 3,-2-3 0,0-1-10,0-4-9,0-1-46,3-4-24,0-4-24</inkml:trace>
  <inkml:trace contextRef="#ctx0" brushRef="#br0" timeOffset="1.23572E6">23216 12372 226,'0'0'48,"0"0"-42,0 0-5,0 0-1,80-34 2,-68 27 3,-4 2 6,-4 1 34,-4 1 14,0 1-34,0 1-4,0 1 4,0 0-20,0 0-5,0 0-5,0 7-13,0 11 8,-7 3 16,2 0-9,2 2 3,0-3 0,1-4 1,2 1-1,-1-4-40,1-2-82,0-6-142</inkml:trace>
  <inkml:trace contextRef="#ctx0" brushRef="#br0" timeOffset="1.23602E6">23399 12191 345,'0'0'74,"0"0"-32,0 0-42,0 0-34,0 0-38,0 0-120</inkml:trace>
  <inkml:trace contextRef="#ctx0" brushRef="#br0" timeOffset="1.23646E6">23508 12023 349,'0'0'43,"0"0"-31,0 0-12,0 0-12,0 0 12,0 0-15,22 24 15,7-12 10,5-1-5,2 2-1,0-3-4,-5 1 11,1-3-12,-1 3 5,-3 0 5,2-2-9,-6 0 4,-5-1-10,-7 0 5,-7 2-25,-5 1 19,0 3-7,-12 4 14,-11 0 9,-2 0-6,-6-1 13,-2 1 3,0-2-16,2 1 14,1-1-12,3 0-10,0 0-2,5 1-84,-1-4-44,8-2-45</inkml:trace>
  <inkml:trace contextRef="#ctx0" brushRef="#br0" timeOffset="1.23737E6">24550 12281 10,'0'0'317,"0"0"-317,0 0 16,0 0-16,0 0 12,0 0 11,19 5 20,-7-5-37,3-3 4,-2-5-10,2 1 4,0-4-3,0-1 3,-2-1-4,1-2 0,-2 0-22,-3 1 21,-3 4-6,-5 3 7,1 3 10,-2 2 0,0 2 33,0 0-43,0 0-1,0 5-11,0 8 11,0 3 2,-2-1 2,2-2-3,0 1 0,0-4 0,0 1 9,9-4-14,-2 1 5,4-4 0,4-1-5,-2-3 3,5 0-16,-1 0 10,2-12-5,2-6 6,-3-4 7,4-4 0,2-1-1,2 3 1,-3 3-5,-3 6 4,-10 7-3,-5 5 4,-2 3 10,-3 0 3,1 0-13,5 11-28,1 9 28,0 3 19,0 4-18,-1-2 27,-2-4-28,1-3 7,-2-3-5,-2-2-2,-1-5 0,0-1 2,0-1 3,-4-1-10,-14 0-45,-9-4-99</inkml:trace>
  <inkml:trace contextRef="#ctx0" brushRef="#br0" timeOffset="1.23773E6">24864 12024 353,'0'0'83,"0"0"-83,0 0-30,0 0-61,0 0-99</inkml:trace>
  <inkml:trace contextRef="#ctx0" brushRef="#br0" timeOffset="1.23909E6">25757 12143 172,'0'0'1,"0"0"5,0 0 19,0 0 31,0 0-30,0 0 0,0 0-18,91-78 10,-81 78 9,-3 0-26,2 13-2,1 11-6,0 4 7,-1 2 11,-3-2-3,-3-2 7,2-5-12,-5-2 6,0-4-15,0-3 8,0-3-2,0-3 10,-2-3-4,-1-1 6,3-2 13,0 0 18,0 0 27,0-6-8,0-11-61,5-5 7,11-4-8,4-4 6,3 0-6,1 0 1,0 4-6,-2 5 5,-6 5 0,-4 7-4,-3 4 4,-1 5 0,-1 0-4,6 2-14,3 13 18,-2 1-4,0 0 1,-1 0-1,-4-1 6,-1-1-4,-4-1-4,3-1-51,-1 0-26,1-3-74,0-3-142</inkml:trace>
  <inkml:trace contextRef="#ctx0" brushRef="#br0" timeOffset="1.23994E6">26495 12059 139,'0'0'41,"0"0"-41,0 0-4,0 0 4,0 0 30,-76 98 9,63-70 1,5-1-5,5-3-31,3-1-1,0-5-3,2-1 0,11-4 9,-1-3-8,-2-2 2,4-3 6,-5-5-8,0 0 11,4-2 2,-1-14-13,3-6 7,0-4-8,-3 1-10,1-2 6,-5 1-3,-5 4 7,-2 2 0,-1 5 1,0 3 10,0 4-9,-6 6 14,0 2-4,-1 0-12,-2 0-4,1 7-4,5 5-5,2 1 10,1-3-4,0 1 7,1-4-1,10-1-7,1 0 3,0-6 5,4 0 0,-1 0 13,1 0-13,1-8 7,-2-5-1,-3-4 0,2-2 1,-1-4-6,0-1 2,2-3 0,-5 2 2,1 2-3,-5 0 15,-5 3-16,-1 4 11,0 3 20,-1 3-12,-9 5 15,-1 0-28,-1 4 0,3 1-7,5 0-9,2 0 8,2 3-11,0 7-6,0 1 16,6-1-5,12 2 7,1 0 9,2 0 1,-2 2-14,1 1 4,-5 2 0,0 2-7,-2 1 7,-4 2 0,0 2-2,-3 0-4,-2 1 6,-2-3 0,1-2 0,-1-4 2,2 1 0,-1-6-2,9 2 0,1-5 0,5-1-3,7-3-38,1-2-27,4-2-46</inkml:trace>
  <inkml:trace contextRef="#ctx0" brushRef="#br0" timeOffset="1.2414E6">27228 12000 143,'0'0'50,"0"0"-43,0 0 38,0 0 15,0 0-23,0 0-24,7-25 0,0 25-12,-1 0 4,3 5-10,2 7 0,-2 3 5,-2 2-7,1 0 12,-5-1-5,0-1 0,0-3 6,-1-1-10,0-2 4,-2-1 0,1 0 2,-1-3 1,2-1-1,-1-3-2,-1-1 11,0 0-11,2 0 10,1 0-5,0 0 44,3-8-43,0-5 1,3 2 3,-2-1-3,4-2-9,1 4 2,-3 0 0,-3 6 8,-5 3-4,-1-1 24,0 2-15,0 0-13,0 0-16,0 0-13,0 7 29,0 1-1,0 0 6,0-1-2,-3 1-1,0-4 6,0 2-12,2-4 4,-1 2 0,-1-1-2,-1 2 7,0-3-5,0 1 0,0 1 8,2-3-9,1 2 1,-1-1 0,2-2-10,0 0 10,0 0 0,0 0 4,0 0 2,0 0-2,0 0-2,0 0 1,0-8-6,0-2 1,8-4 2,7-1 0,1-3-35,5 0 21,0-3-7,0 3-26,4 4 42,-4 3-17,-1 7 20,-4 3-6,-4 1 4,0 0 2,-3 0-4,-3 5-4,0 12 5,-2 6-18,-3 1 23,-1-1 0,0-1 8,0-2-9,0-4 2,-1-2-1,-5-2 4,2-6-4,2-3 1,1-1 2,1-2 7,0 0-7,0 0 10,0 0-5,3-8 29,4-6-33,3-1 1,1-4-5,2-1-1,2-4-1,5 0 2,-1 1-22,4 4 11,-3 7-8,-5 4 19,-4 5-4,-4 3 2,-1 0-1,2 9-1,-1 9-23,2 5 22,-4 3 10,1-2-3,-3-1-2,-2-2 1,1-3-4,-1 1 3,5-4-6,3-1 5,3-3-34,3-3-107</inkml:trace>
  <inkml:trace contextRef="#ctx0" brushRef="#br0" timeOffset="1.24227E6">28106 12045 268,'0'0'83,"0"0"-40,0 0-22,0 0-21,0 0 0,0 0-2,-88 21-3,66-1 5,3 2 0,2-1 5,2 0-5,6 0 0,5-4-6,4-3-3,0-2 3,0-3-3,12-5-19,2-4 11,3 0-20,4 0 12,0-9 4,-2-6-31,2 1 52,-5 0 3,-4 1 22,-4 4 40,-7 5 9,-1 2 9,0 2-34,0 0-49,2 0-15,1 0-9,3 0 9,0 5 10,4 1 7,1-2-2,5 1 10,2-4-10,0-1-5,4 0 3,2-1-3,0-14-1,4-5-8,-2-5 0,-2-5 7,-2-6 14,-4-4 3,-2-5 33,-2-3-29,-1-2 35,-2 1-42,-1-1 9,-1 4 26,-6 5-37,0 8 3,-3 13 17,0 11-5,0 7 13,0 2-33,-8 21-12,-12 22 8,-6 12-4,-1 10 6,5 0 2,9-2 0,2-3-11,9-6 13,2-7-2,0-9 0,0-7-4,13-6 1,0-9-4,5-7-19,6-7 17,2-2-30,4-5 0,0-17 11,-2-6-14,-5-3 42,-1-1-2,-2 2 2,-8 6 23,-5 9-5,-5 6 48,-2 8 10,0 1-67,0 0-9,0 11-23,-5 10 23,2 4-5,3-1 5,0-3 0,0-3-2,11-4-35,2-6-23,4-6-46,-1-2-50</inkml:trace>
  <inkml:trace contextRef="#ctx0" brushRef="#br0" timeOffset="1.24262E6">28634 11797 456,'0'0'37,"0"0"-37,0 0-26,0 0-65,0 0-105</inkml:trace>
  <inkml:trace contextRef="#ctx0" brushRef="#br0" timeOffset="1.24361E6">28943 11964 55,'0'0'87,"0"0"2,0 0-44,0 0 11,0 0 29,0 0-53,57-31-7,-34 30-18,3 1-1,1 0-8,-3 0 2,-2 9-6,-4 7 0,-3 7-4,-6 3 2,-4 1 5,-5 2-7,0-3 8,-11 0-9,-8-3 4,1-7-9,-2-4 26,6-4-10,3-5 10,5 0-6,3-3-4,3 0 23,0 0-3,0 0 5,3-4-25,6-4 0,4 2-2,-1 3 5,-2 3-3,0 0 0,-3 3-24,1 14 15,-2 7-3,-3 2 12,-3 5-7,0 2 13,-3 0-6,-9 0 0,0-1 7,-3-5-14,-6-2 7,-2-5 0,-2-2 2,-2-6 5,5-5-7,5-3 0,4-4 10,7 0-7,5-5-3,1-10 7,0-1-15,0-4 7,9 2 1,9-2 0,4 1 9,5-1-10,5 2 2,6-1-1,1 1 0,4 1 10,3 0-10,-4-1 0,4 1-6,-5-2 1,-1-1 5,-5-2 0,-9 1 5,-2-3-3,-9 0-2,-6 1 0,-6 3-13,-3 4 13,0 3 7,-3 0 2,-9 6-6,1 2 11,-1 5-14,-2 0 0,0 12 7,-4 9-15,5 5 8,4 1 0,2-2-7,7 0 7,0-4-4,4 0 4,15-1-53,8-5 14,3-8-101</inkml:trace>
  <inkml:trace contextRef="#ctx0" brushRef="#br0" timeOffset="1.2441E6">29795 12087 151,'0'0'209,"0"0"-206,0 0-1,0 0-2,0 0-6,-92 14-1,71 4 8,0 2-1,3-1 6,5 1-2,5-1-4,2-2 0,6-4-14,0-1 7,0-5 1,6 0-28,3-6 30,3-1-25,0 0 29,3 0 2,4-13 7,2-10-1,3-4 2,3-6 0,1-5 35,-1-5-19,-3-3-8,0-1 8,-8-2-14,-3 3 8,-2 3 10,-8 7-17,-3 7 74,0 10-65,0 7 10,0 7 13,0 5-43,-1 3-4,-10 25-22,-5 14 24,-4 13-11,4 3 11,7 0 0,4-3-1,5-6-30,0-5 2,6-5-58,18-9-68,5-11-102</inkml:trace>
  <inkml:trace contextRef="#ctx0" brushRef="#br0" timeOffset="1.24535E6">30495 11738 107,'0'0'0,"0"0"-7,0 0 7,0 0 3,0 0 8,0 0-5,96 0 19,-73 0-10,-1 0-8,-3 0-1,1 0-5,-2 0 0,-4 0 8,2 0-8,-4 0-1,-3-1 0,1-1 10,-5 1 23,-4-1-12,-1 2 15,0 0 15,0 0-29,0 0-18,0 0-4,0 0-26,0 16 13,0 13 13,0 9 5,0 11-1,-10 7-4,1 3 0,-8 1 4,3-4-3,0-2 14,3-4-7,1-4 24,0-2 2,0-5-28,-1-3 16,3-4-17,2-5-3,1-4 11,0-6-6,1 0 4,1-6-9,1-4 9,1-4-11,1-1 0,0-2 2,-5 0 18,-5 0-12,-11 0 9,-9 0-17,-11-8-28,-11-2-113,-3-3-174</inkml:trace>
  <inkml:trace contextRef="#ctx0" brushRef="#br0" timeOffset="1.24689E6">13347 14554 419,'0'0'37,"0"0"-12,0 0-5,0 0-10,0 0 15,0 0-22,0 0-1,0 12-2,10-9-10,15 0 10,11-1 0,9-2 5,7 0-15,2 0-4,-6 0-88,-11 0-47</inkml:trace>
  <inkml:trace contextRef="#ctx0" brushRef="#br0" timeOffset="1.2472E6">13452 14730 116,'0'0'8,"0"0"-1,0 0 21,0 0 30,0 0 2,0 0-6,108 15-23,-77-15-31,4 0 0,-1 0-3,-2 0-111,-2 0-130</inkml:trace>
  <inkml:trace contextRef="#ctx0" brushRef="#br0" timeOffset="1.2479E6">14333 14280 23,'0'0'127,"0"0"-51,0 0-3,0 0-15,0 0 22,0 0-31,-2-12-17,2 12 4,0 0-36,0 3-15,0 20 14,0 11-8,0 12 9,0 3 0,0 3 0,0-3 2,0-4 2,0-3-4,0-1 3,0-3 0,0-2-6,0-3 3,0-5-69,0-4-10,0-4-29,-3-5-21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3-14T09:32:38.5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25917 3763,'-23'0,"23"-24,0 1,23 23,1 0,-1 0,1 0,23 23,0-23,-23 0,46 0,-23 0,0 24,24-24,-24 0,0 0,23 23,-23-23,-23 0,23 0,-24 0</inkml:trace>
  <inkml:trace contextRef="#ctx0" brushRef="#br0" timeOffset="277.574">26505 3786,'0'-23,"0"46,0 1,0 23,0-24,0 24,0-23,-23 23,23-24,-24 24,24-23,-23 23,23-24,0 1,-24-1,24 1,0 0</inkml:trace>
  <inkml:trace contextRef="#ctx0" brushRef="#br0" timeOffset="855.9587">26694 4186,'0'0,"0"23,0 1,23-24,1 0,-1 0,1 0,-1-24,1 24,-24-23,23-1,-23 1,0-1,0 1,-23-1,23 1,0 46,23-23,1 0,-24 24,23-1,1-23,-24 24,23-24,-23 23,0 1,0-1,-23-23,-1 24,24 0,-23-1,23 1,-24-1,24 1,24-24,23-24</inkml:trace>
  <inkml:trace contextRef="#ctx0" brushRef="#br0" timeOffset="1457.3292">27305 3716,'-24'0,"1"0,-1 23,24 1,-23-1,-1 1,1 23,-1-24,1 48,23-24,-24 0,24 0,-23 0,23 0,0 0,23 24,1-24,-1 0,1-24,-1 24,24 0,-23 0,-1-23,25-1,22 1</inkml:trace>
  <inkml:trace contextRef="#ctx0" brushRef="#br0" timeOffset="2606.8672">27799 3763,'0'23,"0"1,0-1,-24 1,24 23,0-24,0 24,0 0,0-23,-23 23,23 0,0-24,0 24,0 1,0-1,0-24,0 1,0 23,0-24,23 1,-23-1</inkml:trace>
  <inkml:trace contextRef="#ctx0" brushRef="#br0" timeOffset="3446.4016">28387 3833,'0'-23,"-24"23,1 0,23 23,-24-23,1 24,-1-24,1 23,-1 1,1 23,-1-24,1 24,-1-23,1-1,23 24,0-23,0 23,0-24,23 1,1 23,-1-23,1-24,-1 23,1 1,23-24,-24 0,1-24,23 24,-24-23,24-1,-23 1,-1-25,24 25,-47-24,24 0,0 0,-1 23,-23-46,0 23,-23 23,-1-23,0 0,24 24,-23-1,-1 1,24-1,-23 24,-1 0,1 0,-1 24,1-24</inkml:trace>
  <inkml:trace contextRef="#ctx0" brushRef="#br0" timeOffset="3863.1059">28457 3551,'0'0,"0"23,0 1,0 0,-23-1,23 1,-24 23,1-24,23 24,0 0,0 0,0 0,-24 0,1 71,23-71,0 0,0-24,0 25,0-1,0-24,0 24,0-23,0-1</inkml:trace>
  <inkml:trace contextRef="#ctx0" brushRef="#br0" timeOffset="4517.9374">28857 3857,'0'0,"-23"0,-1 23,48-23,-1 24,24-24,-47 23,47 1,0-24,-47 23,47-23,-23 24,-1-24,1 23,-24 1,0-1,0 1,-24-1,1 1,-24-1,23 1,1-1,-1-23,-23 24,24 0,-1-1,1 1,-1-24</inkml:trace>
  <inkml:trace contextRef="#ctx0" brushRef="#br0" timeOffset="5213.3249">29892 3833,'-23'0,"46"0,-70 24,23-1,1-23,-24 24,23 23,-23-47,24 23,-24 1,23-1,1 1,-1-24,1 23,23 1,0-1,0 1,47-24,-24 0,1 23,-1-23,1 24,-1-24,24 23,-23-23,-1 0,1 24,23 0,-47-1,24 1,-1-24,1 23,-1-23,-23 24,0-1</inkml:trace>
  <inkml:trace contextRef="#ctx0" brushRef="#br0" timeOffset="5821.9793">30315 3739,'-23'0,"23"24,-24-1,1-23,23 47,0-23,0-1,0 24,0-23,0-1,23 24,1-23,-24-1,47 1,0-1,-24-23,1 0,-1 0,25 0,-48-23,47-1,-24 1,1-1,-1-23,-23 24,24-24,-1 0,-23 23,0-23,24 0,-24 24,0-1,0-23,0 24,23-1,-23 48</inkml:trace>
  <inkml:trace contextRef="#ctx0" brushRef="#br0" timeOffset="6269.6054">30551 3786,'-24'24,"24"-1,0 1,0-1,-23 24,23-23,0 23,0 0,0-24,-24 24,24 0,-24 0,24-23,0 23,-23-23,-1-1</inkml:trace>
  <inkml:trace contextRef="#ctx0" brushRef="#br0" timeOffset="6839.8054">31021 3527,'0'24,"0"-1,0 1,0 0,0 23,0 0,0 0,-24 0,24 0,-23 0,23 0,-24 23,24-23,0 0,0 0,-23 0,-1 1,24-1,0-24,0 1,0-1,0 1</inkml:trace>
  <inkml:trace contextRef="#ctx0" brushRef="#br0" timeOffset="7218.6351">31280 4021,'-24'24,"48"-24,-1 0,24 0,-23 0,-1-24,24 24,-23 0,23 0,-24 0,1 0,23 0</inkml:trace>
  <inkml:trace contextRef="#ctx0" brushRef="#br0" timeOffset="8127.0108">31280 3574,'0'-23,"0"-1,0 48,-24-24,1 0,23-24,0 48,0-1,0 1,0 0,0-1,23 24,-23-23,0 23,0 0,0 23,0-23,0 0,0 24,0-24,-23 0,23 23,0-22,0-1,0 23,-24-23,1 24,23-24,-47 0,23 23,-23-23,23 0,1 0,-48-23</inkml:trace>
  <inkml:trace contextRef="#ctx0" brushRef="#br0" timeOffset="8644.4939">28011 5503,'0'0,"23"0,1 0,23-24,0 24,-24 0,24-23,0 23,0 0,-23 0,23 0</inkml:trace>
  <inkml:trace contextRef="#ctx0" brushRef="#br0" timeOffset="8822.8899">28105 5715,'0'0,"-24"0,48 0,23 0,-24 0,24-24,-23 24,23-23,0 23,0 0,-24-24</inkml:trace>
  <inkml:trace contextRef="#ctx0" brushRef="#br0" timeOffset="9361.5719">29281 5291,'0'24,"0"-1,-24 1,1-1,-25 1,25-1,-24 24,23-23,1 0,-24-1,23 1,1-24,-1 23,24 1,0-1,24 1,-1-24,1 0,23 23,-24 1,1-1,-1-23,1 24,-1-24,1 23,0 1,-1-1,1-23,-1 24,1-1,-1 1</inkml:trace>
  <inkml:trace contextRef="#ctx0" brushRef="#br0" timeOffset="9947.5806">30080 5244,'0'-23,"-23"-1,-1 24,1 24,-24-24,0 23,23 1,-23-1,0 24,23-23,-23 23,47 0,-23 0,-1-23,24 23,0 0,0-24,24 24,-1-23,-23 23,47-47,-23 23,23 1,0-24,-23 0,23 0,0-24,0 1,0-1,-24 1,24-24,-23 23,-1-23,1 0,23 0,-47 0,0 0,0-24,0 24,0 0,-24 24,-23-24,47 23,-47-23,47 24,-47 23,24-24,-1 24,1 0,-1 0</inkml:trace>
  <inkml:trace contextRef="#ctx0" brushRef="#br0" timeOffset="10511.3208">29963 4821,'0'-24,"0"48,0-1,0 25,23-25,-23 24,0 24,0-24,0 23,0 1,0-1,0 1,0 23,0-23,0-1,0 1,0-1,0-23,0 24,-23-24,23 0,0 0,-24 0,24-24,-23 1,-1-1</inkml:trace>
  <inkml:trace contextRef="#ctx0" brushRef="#br0" timeOffset="11112.8686">30621 4986,'0'-24,"0"48,0-71,0 23,0 48,0-1,0 1,0 23,0 70,-23-70,23 24,-24-1,24 1,0-1,0 1,0 0,-23-1,23 1,-24-1,24-23,-23 24,23-24,0-24,0 24,0-23,0-1</inkml:trace>
  <inkml:trace contextRef="#ctx0" brushRef="#br0" timeOffset="11598.0388">31044 5127,'-23'-24,"23"1,-24 46,24 1,0-1,0 24,0 0,0 0,0 0,0 0,24 0,-24 24,0-47,23 23,1 0,-24 0,47-24,-47 1,24-1,23-23,-24 24,1-24,23-24,-24 1,24-1,-23 1,-1-24,24 0,-23 0,-1-1,1-22,-24 23,0 0,23 0,-23 0,0 0,0 23</inkml:trace>
  <inkml:trace contextRef="#ctx0" brushRef="#br0" timeOffset="11983.4828">31350 5244,'0'-23,"0"-1,0 48,0-1,0 24,0 0,0-23,-23 23,23 23,-24-22,24-1,-23 23,23 1,0-24,0 23,-24-23,24 0,0 0,-23 0,23-23,0-1,0 1,0-1</inkml:trace>
  <inkml:trace contextRef="#ctx0" brushRef="#br0" timeOffset="12468.9532">31750 5385,'-24'-23,"24"-1,24 24,0 24,-1-1,1-23,-1 24,24-24,0 23,0 1,0-1,0 1,0 0,24-1,-24 1,23-24,-23 23,1 1,-25-1,1 1,-24-1,0 1,0-1,-47 1,23-1,-23 24,-24-47,24 47,-23-23,-1-1,1 24,23-23,-24-1,1 24,-1-23,0 23,24 0,0-23,0 23,0-24,24 24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8:41:34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3895 1298 210,'0'0'73,"0"0"-42,0 0 31,0 0 5,0 0-32,0 0 7,0-18-8,0 18 2,0 0 10,0 0-43,0 0 16,0 0-19,0 0-7,0 0 1,0 18-16,0 12 22,0 8 0,0 2 2,0 1-2,0-5 0,0-3 0,0-3-4,0-4 4,0 1-15,0-1-15,0-1-25,0-1-20,-7-4-67,-4-5-131</inkml:trace>
  <inkml:trace contextRef="#ctx0" brushRef="#br0" timeOffset="415.974">3843 1224 188,'0'0'40,"0"0"-30,0 0 16,28-85 31,-17 71-3,2 5-3,2 1-41,9 4-1,1 4-9,8 0 0,1 12 0,2 11 0,-6 2-4,-3 5-1,-9-1 5,-5-1-6,-10-2 2,-3-1-3,-6-1 7,-13-1 1,-8-3 0,-1-4 14,1-2-8,-1-3-7,0-3-3,3-2-35,1 1-5,5-5-64,4-2-52</inkml:trace>
  <inkml:trace contextRef="#ctx0" brushRef="#br0" timeOffset="840.9482">4352 1269 79,'0'0'254,"0"0"-206,0 0-48,0 0 0,0 0-15,0 0 15,-17 103 10,11-67-3,-1-2 13,4-1-6,1-4-11,2-3 4,0-5-6,0-2-2,0-2-25,0-2-48,2-2-23,-2-5-110</inkml:trace>
  <inkml:trace contextRef="#ctx0" brushRef="#br0" timeOffset="1269.9249">4360 1224 143,'0'0'69,"0"0"45,30-82-88,-19 66 3,1 6 37,7-1-55,2 7 11,6 4-22,3 0 1,1 9-3,-2 18 1,-9 7-12,-12 6 2,-8 4 11,0-2 0,-21-2 0,-9-6-6,0-8-13,5-6 4,4-9 11,9-6 3,0-5 1,6 0 20,3 0-9,3 0 11,0 0 1,0 0-23,2 0-2,15 5-6,6 3 8,7 3-1,-2 2 1,-4 0 0,1 3-1,-4 0 4,-1-1-6,-4 0-14,2 0-57,0 0-40,-6-4-16</inkml:trace>
  <inkml:trace contextRef="#ctx0" brushRef="#br0" timeOffset="1745.8911">4880 1286 170,'0'0'96,"0"0"-16,0 0 15,0 0-47,0 0-1,0 0-36,-48-41-6,30 59-5,-3 14 0,5 12-4,1 1 2,6 0 2,6-3-6,3-6 6,3-6 0,16-5 0,5-8-24,4-6 24,4-7 0,-1-4 0,5 0 11,-3-6-6,-3-10-5,-2-4 3,-4-5 2,-6-3-5,-5 0 0,-5-5 4,-7 1 8,-1 2-3,0 0-7,-9 6-4,-4 3-1,-2 3-3,-3 8-47,6 3-110,-4 7-177</inkml:trace>
  <inkml:trace contextRef="#ctx0" brushRef="#br0" timeOffset="2332.8521">5257 1137 299,'0'0'85,"0"0"-50,0 0-15,0 0-20,0 0-19,0 0 14,39 123 10,-24-71 15,3-7 10,-2-5-30,4-5 17,-1-7-17,-2-5 0,0-3 7,0-6 0,-1-4-7,0-4 0,-2-5 8,1-1-2,3 0-2,1-10 8,1-11 22,2-5-33,-6-4 22,-1-3-8,0-2-13,-6 0 13,-3 3-15,-1 1 0,-1 3-6,3 3-13,-1 8-69,-1 2-83</inkml:trace>
  <inkml:trace contextRef="#ctx0" brushRef="#br0" timeOffset="2862.8176">5833 1135 299,'0'0'159,"0"0"-102,0 0 3,0 0-45,0 0-6,0 0-18,7-6 0,15 6 9,9 0 1,6 0 7,-1 5-8,1-4 0,-4 1 5,-2 0-18,-2-2 11,-3 0-63,-6 0-72,-5 0-152</inkml:trace>
  <inkml:trace contextRef="#ctx0" brushRef="#br0" timeOffset="3111.8017">6036 1128 241,'0'0'110,"0"0"-110,0 0 0,0 0 4,-8 84 33,7-54-16,1 1 1,0-2 2,0 2-21,0-2 3,0-3 2,0 0-3,0-5-7,0-3 2,0 0-20,0-3-29,0-2-41,0 0-23,-2-6 47</inkml:trace>
  <inkml:trace contextRef="#ctx0" brushRef="#br0" timeOffset="3332.7886">5914 1521 156,'0'0'213,"0"0"-194,0 0-15,0 0 4,0 0 2,0 0 40,119 0-34,-74 0 7,-2 0-16,-6 0-1,-4 0-6,-6 0-7,-3 0-6,-6 0-24,3 0-50,-5-4-151</inkml:trace>
  <inkml:trace contextRef="#ctx0" brushRef="#br0" timeOffset="4025.7453">6485 1123 128,'0'0'111,"0"0"-42,0 0 5,0 0-11,0 0-52,0 0-11,0 17-24,1 14 20,2 7 8,-1 3-2,1-4 7,-3-4-2,0-2-7,3-4 0,-3-5 2,0-4-2,3-1 0,-3-5-45,0-5-47,0-2-88</inkml:trace>
  <inkml:trace contextRef="#ctx0" brushRef="#br0" timeOffset="4458.7224">6525 1178 55,'0'0'83,"0"0"-34,0 0 27,6-87-26,-3 80 16,-3 1-25,0 6 0,3 0-22,2 0-19,5 20-28,4 10 24,2 7 4,2 4 4,1-2-4,-2-3 10,4-5-10,-2-7 1,-2-3-1,-3-6 0,0-3 2,-4-2-7,2-5 6,-4-4-1,-4 1 8,3-2 1,-4 0-9,2 0 7,4 0 2,-1-8 39,0-4-35,-2-4 6,2-4 3,-2-4-15,0-4 1,3-4-8,-5-4 2,4-1 0,-2 5-2,-3 3 0,2 3-1,-3 7-9,1 1-46,3 5-63,0 5-130</inkml:trace>
  <inkml:trace contextRef="#ctx0" brushRef="#br0" timeOffset="5577.7738">7300 1081 67,'0'0'115,"0"0"-36,0 0-44,0 0 13,0 0-10,0 0 1,-9-54 25,-3 48-43,1 1-11,-1-1-10,-4 5 2,1 1-7,-3 0 1,-1 0 4,2 20 0,1 6-3,1 10-1,3 5 2,3 5-4,6-1 4,0-2 2,2-4 0,1-5-1,0-6 4,0-5-9,1-3 6,8-6-6,4-2 4,-2-2 2,5-4-10,-1-6 9,3 0-16,-1 0 7,-3-14-22,-6-4-12,-5-3 37,-3-3-1,0 0 8,0 3 0,-3 1-11,-5 4 11,3 3-2,3 6 6,2 2 5,0 4 5,0 1 3,0 0-17,6 1-12,12 11 11,6 4 1,3-1 0,1 1-7,0 0 14,-5 0-7,-2-1 0,-9-2-1,-4 1-3,-6-1-5,-2 0 7,0 0 2,0-1 0,0 0 0,0-2-13,0-2-129</inkml:trace>
  <inkml:trace contextRef="#ctx0" brushRef="#br0" timeOffset="13772.3905">9178 1129 13,'0'0'5,"0"0"52,0 0 3,0 0-21,0 0-14,0 0 11,0 0-28,54 3 18,-39-3-6,2 0-16,2-4 18,3-3-18,0-1-2,2-4 5,-1-2-3,-1-2-4,-3-5 0,-8 0 0,-5 0 6,-6-5-2,0 3-4,0-1 0,-14-1-8,1-1 7,-5-3-5,0 4 12,1 4 4,-3 6-1,6 9 8,-5 4-17,-2 2 14,4 0-14,-3 18 0,2 11 0,6 10 5,1 12-2,7 3 10,-2 3 31,5 2-33,1-3 16,0-5-6,3-5-21,16-5 12,5-5-10,2-1 1,4-5 1,-3-3 0,-3-6-8,-3-4-13,-2-8-109,-4-7-24</inkml:trace>
  <inkml:trace contextRef="#ctx0" brushRef="#br0" timeOffset="14701.7855">10163 1280 82,'0'0'275,"0"0"-185,0 0-76,0 0 18,0 0-12,0 0 2,0 0-3,0 0-11,6 0 0,8-3-2,6-8 6,4-2-19,1-1 7,-1-2-7,-3-2 1,-3-1-3,-6 4 9,-9 2 0,1 2 1,-4 7 4,0 0-5,0 4 0,0 0-3,0 0-1,0 0 0,0 10-11,-4 11 7,1 9 5,-2-3 3,4-3 0,1-1-1,0-3 0,4-6 0,8 1 0,0-5 2,0-6-4,3-2 7,7-2-1,1 0 3,5-6-6,2-14-13,-2-1-20,-2-5 11,-1 1 18,-7 5-5,-3 4 9,-5 7 5,-8 6 5,1 1-4,0 2-6,9 0-5,1 8 3,3 7 2,4 4 0,-4-1-5,-2 2 12,-1-2-7,-5-5 0,-5-2-5,-3-2-1,0 0 6,-14 1 0,-17 0 0,-9-4-161</inkml:trace>
  <inkml:trace contextRef="#ctx0" brushRef="#br0" timeOffset="14913.2804">10416 1024 409,'0'0'59,"0"0"-55,0 0-4,0 0 0,0 0 0,0 0-90,5-12-150</inkml:trace>
  <inkml:trace contextRef="#ctx0" brushRef="#br0" timeOffset="17730.7504">11819 858 114,'0'0'81,"0"0"-2,0 0-10,0 0-29,0 0 23,0 0-36,0 0-13,1-8-13,-1 13-1,0 16-16,0 10 5,0 6 22,0 1-8,0 1 0,-6-1-3,2-4 10,-2-1-3,4-2-7,1-6 0,-4-4 1,1 0-3,1-4 2,1-5-35,1-3-18,1-6-59,0-3-53</inkml:trace>
  <inkml:trace contextRef="#ctx0" brushRef="#br0" timeOffset="18108.7894">11831 816 151,'0'0'46,"0"0"38,0 0 3,0 0 19,0 0-19,0 0-81,3-61-5,8 59-2,11 2-7,7 0 8,7 0-5,3 2-2,-6 9 1,-10 7 5,-4 2-24,-9 3 24,-4 3-38,-6-5 31,0 0 4,-9-3 2,-12-2-1,-4-1 6,-4 3-2,1-4-1,4-1-61,6 0-29,3-6-8,6-3-84</inkml:trace>
  <inkml:trace contextRef="#ctx0" brushRef="#br0" timeOffset="18591.8501">12277 866 293,'0'0'27,"0"0"-14,0 0 37,0 0 9,0 0-33,0 0-26,0-3 11,-15 30-16,-3 9 10,-3 6-5,5-1 2,5-3 2,7-7-4,4-4 0,0-4 0,0-7-9,13 0 16,3-6-7,1-7 0,4-3 4,1 0-4,3-6 5,1-11-1,-2-7 11,-2-1-11,-5-4 5,-4-2 29,-8 0-23,-5 0 4,0 1-19,0 3 1,-14 1-9,-4 4 1,-1 5-40,-4 3-85,-2 7-161</inkml:trace>
  <inkml:trace contextRef="#ctx0" brushRef="#br0" timeOffset="19204.7217">12693 833 25,'0'0'101,"0"0"-9,0 0 4,9-81-15,-9 66 3,0 1-14,-7 4-53,-1 2-4,-1 6-7,-4 1-12,-2 1 1,-3 0-1,-2 14 6,-2 7-6,6 3 6,4 6-6,3 6 4,3-2-3,6 2 1,0 1-6,18-4 6,5 0 1,4-4 3,2-3 7,-4-1-6,1-4-2,-4 0-10,-3-3-12,-4-1 21,-3-6-11,-3 2 13,-6-5 0,-3 0-13,0 1 5,0-3 2,-15 2 6,-6-4 9,-3-1-8,-4-3 0,0 0-1,2 0-50,1 0-133,2 0-54</inkml:trace>
  <inkml:trace contextRef="#ctx0" brushRef="#br0" timeOffset="19804.3341">12944 819 132,'0'0'212,"0"0"-147,0 0-42,0 0-12,0 0-5,0 0-9,41-28 3,-15 21 0,4 2 4,4 2 1,0 0-4,-1-2-1,-2 0-4,-5 1-90,-8-2-142</inkml:trace>
  <inkml:trace contextRef="#ctx0" brushRef="#br0" timeOffset="20041.8028">13115 745 79,'0'0'135,"0"0"-135,0 0 0,-18 95 63,15-53-21,-3-1-31,3 2 12,0-6-19,2-4 9,-1-3-9,1-3 1,-2-4-3,-3-2 4,3-3-2,-1-2-4,-1-3-65,-3-4-20,-2-8-114</inkml:trace>
  <inkml:trace contextRef="#ctx0" brushRef="#br0" timeOffset="20227.7834">12968 1179 156,'0'0'62,"0"0"-60,0 0 17,0 0 10,0 0 42,0 0-34,104 5-30,-67-5 19,2 0-26,-2 0 1,2 0-2,-2-5-90,-4-3-145</inkml:trace>
  <inkml:trace contextRef="#ctx0" brushRef="#br0" timeOffset="20717.8018">13394 726 143,'0'0'75,"0"0"-24,0 0-27,0 0 39,0 0-21,0 0-20,2-15 7,13 15-24,7 0 0,6 0 16,8 0-13,9 2 3,0 2-11,1 0 1,-9-1-3,-7 0-3,-12-1-25,-5 0-25,-8-2-80</inkml:trace>
  <inkml:trace contextRef="#ctx0" brushRef="#br0" timeOffset="20996.7913">13557 745 103,'0'0'2,"0"0"25,0 0 20,-12 113 25,10-75-16,2-2-37,0-1 4,0-4-13,-3-3 6,2-3 0,1-3-10,0-2-5,0-3-1,0-4-1,0-4-1,0-1-34,0-2-94,7-6-27</inkml:trace>
  <inkml:trace contextRef="#ctx0" brushRef="#br0" timeOffset="21589.7875">13937 784 130,'0'0'69,"0"0"-64,0 0 4,0 0-6,0 0 10,79-13-6,-52 13 23,0 0-3,4 0-9,-2 0-15,-1 0-3,-5-1-9,-4-3-61,-8 1-67</inkml:trace>
  <inkml:trace contextRef="#ctx0" brushRef="#br0" timeOffset="21871.2436">14091 766 62,'0'0'87,"0"0"-75,0 0 28,-13 79 19,5-50-31,5 1 1,0-2-15,3 1-2,0-5 0,0-1-8,0-2-3,4-3-1,-2 0 0,1-2 8,-1-1-7,-2-1-2,0 2-21,0-3-74,-11-2-61</inkml:trace>
  <inkml:trace contextRef="#ctx0" brushRef="#br0" timeOffset="22063.243">13968 1163 55,'0'0'188,"0"0"-111,0 0-20,0 0-57,0 0-1,0 0 1,59 1 13,-25 2 24,0 1-37,5 0 6,2 0-6,3-1 3,1-1-12,0 0-9,-2 0-75,-7-2-121</inkml:trace>
  <inkml:trace contextRef="#ctx0" brushRef="#br0" timeOffset="22668.7901">14504 731 138,'0'0'99,"0"0"-53,0 0 9,0 0 3,0 0-58,0 0-7,0 27-8,0 4 15,6 4 26,2 4-25,3 2 0,2-5 7,-2 0 2,-2-7-11,2-7 1,2-4 0,-1-4 5,-1-5-5,2-4 2,-2 0 9,-2-5-7,4 0-2,-4 0-2,3 0 6,-2-12-5,1-3 3,2-5-3,-1-5 9,0-5-3,3-6-7,0-7 10,0 0-9,-3 0 21,2 5 0,-3 6-9,-2 10 2,1 5-15,-4 5-1,0 6-9,0 4-76,-2 1-45,-3 1-87</inkml:trace>
  <inkml:trace contextRef="#ctx0" brushRef="#br0" timeOffset="23185.8144">15010 706 283,'0'0'83,"0"0"4,0 0-22,0 0-17,0 0-12,0 0-36,0 11-3,0 21-6,0 5 9,0 7 3,0 0-2,-6-1 0,3-8 8,2-3-4,-1-7-5,2-5 0,0-2 5,0-5-23,0-2 14,0-5-40,0-2-21,0-2-60,0-2-61</inkml:trace>
  <inkml:trace contextRef="#ctx0" brushRef="#br0" timeOffset="23456.1273">15061 702 320,'0'0'43,"0"0"-25,0 0 28,0 0-38,0 0 22,0 0 13,68-59-26,-54 59 13,5 0-30,2 0 0,3 0-1,-3 0 1,-2 2-23,-7 5-25,0 4-41,-9-1-6,-3 5-111</inkml:trace>
  <inkml:trace contextRef="#ctx0" brushRef="#br0" timeOffset="23664.7945">15073 875 205,'0'0'64,"0"0"-48,0 0 22,0 0 2,0 0 16,0 0-20,80 14-32,-53-11 0,-3-2-8,-3 3-23,-5 3-92,-10 0-21</inkml:trace>
  <inkml:trace contextRef="#ctx0" brushRef="#br0" timeOffset="23881.7966">15032 1123 30,'0'0'63,"0"0"-3,0 0-14,93 11 11,-59-11-37,4 0-17,-3 0-6,-2 0-4,-3 0-42,-9 0 11,0 0-82</inkml:trace>
  <inkml:trace contextRef="#ctx0" brushRef="#br0" timeOffset="24710.3701">16426 705 162,'0'0'121,"0"0"-59,0 0-7,0 0-32,0 0-19,0 0-4,-61 9-10,41 21 3,2 5 14,0 10-1,7 0 4,3-3-3,5 0-14,3-8 6,0-5 1,8-6-4,9-5 5,0-4-1,4-7 6,2-4 6,4-3 2,5 0 11,0-12-15,1-5 22,-1-4-25,-7-1 5,-8-3 14,-5-6-5,-8-4 13,-4-4-34,0 0 4,-4 1-6,-7 4 2,-4 8-9,3 3-10,0 4-48,3 9-33,-1 5-62</inkml:trace>
  <inkml:trace contextRef="#ctx0" brushRef="#br0" timeOffset="25308.8092">16746 663 86,'0'0'119,"0"0"-16,0 0-54,0 0 4,0 0-53,0 0-14,-3 21 14,2 4 7,1 6 27,0 6 4,0 2-33,0 2 9,0-1-12,0-5 3,0-5 7,0-1-12,0-5 0,0-5 0,0-1-53,-6-5-30,2-7-81</inkml:trace>
  <inkml:trace contextRef="#ctx0" brushRef="#br0" timeOffset="25637.789">16799 664 37,'0'0'31,"0"0"36,0 0 21,0 0-17,41-82-29,-27 75-12,4 3-27,-3 2 13,3 2-11,-3 0-4,1 11-1,-4 6-22,3 1 10,-8 1 8,-2 4 4,-4-2 5,-1 1-5,0-2 0,-10 1 13,-6 0-10,-4-2-6,-1 1-26,-1-2-18,1-4 7,2-2-60,2-3-48</inkml:trace>
  <inkml:trace contextRef="#ctx0" brushRef="#br0" timeOffset="26479.7188">17194 666 14,'0'0'206,"0"0"-140,0 0 0,0 0-23,0 0-42,0 0-1,0 4-12,0 21 12,0 6 16,-1 11-8,-7 2 23,1-1-3,1 1-19,-1-8 7,-1-3-16,2-6 3,1-2 5,1-6-3,0-3-5,2-2 0,-1-5-35,2-1-31,1-7-39,0-1-115</inkml:trace>
  <inkml:trace contextRef="#ctx0" brushRef="#br0" timeOffset="26942.526">17239 669 63,'0'0'91,"0"0"-31,0 0 31,0 0-25,0 0-43,0 0 4,95-43-14,-68 43 9,3 0-4,0 2-14,-2 3-7,-1-1 3,-4 2 0,-6-2-6,-5 6-30,-4-4-58,-6 0-32</inkml:trace>
  <inkml:trace contextRef="#ctx0" brushRef="#br0" timeOffset="27188.7502">17185 929 34,'0'0'50,"0"0"23,0 0-8,0 0 9,0 0 0,0 0-27,81 27-31,-56-27 1,1 0-17,-6 0-3,-2 0-56,-10 1-88</inkml:trace>
  <inkml:trace contextRef="#ctx0" brushRef="#br0" timeOffset="27394.7495">17136 1157 11,'0'0'78,"0"0"-5,0 0 47,0 0-47,0 0-28,116 7-32,-70-11-10,2 1-4,3-1 1,-3 0-38,0-3-56,-8-3-189</inkml:trace>
  <inkml:trace contextRef="#ctx0" brushRef="#br0" timeOffset="27767.6236">17845 699 66,'0'0'272,"0"0"-246,0 0-26,0 0-7,0 0-7,-17 78 14,13-36 15,-2 2-7,-3-3 3,4-7 0,-1-4-7,2-4-5,4-5 1,-3-5-12,3 0-24,-2-6-85,2-7-60</inkml:trace>
  <inkml:trace contextRef="#ctx0" brushRef="#br0" timeOffset="28237.7502">17891 601 44,'0'0'68,"0"0"-1,0 0 1,0 0-55,0 0 12,95-33-14,-75 36-3,-5 13-16,-5 7 8,1 1 0,-8 3 4,-3 2-4,0 0 0,-8-3 0,-19 2 0,-4-6-8,-2-5-30,6-7 8,8-2 30,8-8 0,5 0 7,5 0 20,1 0 4,0 0 17,0 0-41,0 9 1,4 6-11,12 5 11,1 3-9,1 3 1,5 1 0,-1 0 1,-1-4 4,0-2 2,1-1-7,0-4 1,1-4-3,-2-1-7,-4-4-20,-3-3-65,-6-2-55</inkml:trace>
  <inkml:trace contextRef="#ctx0" brushRef="#br0" timeOffset="29041.8005">18512 655 113,'0'0'164,"0"0"-141,0 0-23,0 0 5,0 0-5,-29 107 41,19-58-30,-3-2 15,-1-1 8,5-9-31,0-4 12,2-5-15,-1-6 1,2-4 10,-1-8-10,4-2-2,0-3-3,1-2-41,2-3 30,0 0 8,0 0-11,0-16-46,2-2-25,8-4 73,1-5-18,2-8 15,2-1 18,0-12 2,7-2 6,1 2 43,5-1-2,0 9-8,-4 8-1,-1 7 3,-6 9 24,-3 3-28,-6 6-1,-1 4 13,-4 3-47,3 0-6,4 9-3,0 15-25,1 14 30,-5 4 2,-4 6 2,-1 5 17,-1-4-15,0-5-2,0-5-3,0-7 8,0-6-4,0-5-4,0-3-7,0-5 0,-1-5-131,-4-4-57</inkml:trace>
  <inkml:trace contextRef="#ctx0" brushRef="#br0" timeOffset="29254.2939">18521 886 107,'0'0'112,"0"0"-75,0 0-5,0 0-3,89-18-27,-64 18-1,4 0-1,-2 0-28,-7 0-119</inkml:trace>
  <inkml:trace contextRef="#ctx0" brushRef="#br0" timeOffset="29868.8052">18929 633 167,'0'0'227,"0"0"-171,0 0-45,0 0 14,0 0 5,0 0-28,18-4-2,5 4 10,3 0 0,3 0-6,0 0-4,6 0 3,1 0 3,-3 0-5,-4 0 1,-5 0-2,-6 0-36,-3 0-36,-7-1-63,-5-5-125</inkml:trace>
  <inkml:trace contextRef="#ctx0" brushRef="#br0" timeOffset="30099.8284">19116 649 117,'0'0'6,"0"0"6,0 0 15,0 0 23,-40 104 8,37-74-35,0 3 7,1-3 2,2-5-19,0 0 13,0-5-25,0-2 6,-3 0-7,3-4-33,0-3-79,0-1-126</inkml:trace>
  <inkml:trace contextRef="#ctx0" brushRef="#br0" timeOffset="30569.9774">19520 649 270,'0'0'108,"0"0"-1,0 0-37,0 0-57,0 0-6,0 0-14,-73 26 2,54 12 5,1 5-1,0-4 5,6 3-8,3-3 2,4-7-2,5-5 0,0-7 4,2-2 0,13-7-3,6-3 2,6-5 1,-1-3 0,4 0 3,-5 0 9,0-8-10,-5-9-1,-2-3 29,0-7-26,-3-3 20,-1-8-16,-5 1 3,-4 2-13,-2 2 2,-3 9-20,0 1-28,-14 5-59,-3 6-123</inkml:trace>
  <inkml:trace contextRef="#ctx0" brushRef="#br0" timeOffset="31194.2681">19817 640 119,'0'0'144,"0"0"-58,0 0-69,0 0-1,0 0-16,0 0-16,0 32 16,-7 4 3,-4 8 13,0 2 15,0 2-27,2-5 3,3-4-7,1-6 8,5-7-8,0-5 0,0-3-7,0-8 7,2-1-70,4-6 11,0-3-58,0 0-65</inkml:trace>
  <inkml:trace contextRef="#ctx0" brushRef="#br0" timeOffset="31645.2363">19847 611 176,'0'0'44,"0"0"9,0 0-25,0 0 9,0 0-32,95-78 2,-78 75 15,-1 3-5,-2 0-10,-4 11-7,0 7-18,-7 3 14,-3 2-2,0-1 6,-11 4 0,-12 0 9,-7-4-7,0-5-2,4-6-32,8-3 29,6-3-1,7-3 6,4 0-4,1-2 2,0 0-16,6 5 9,7 7-2,5 4 9,3 8 0,0 4 0,4 1-2,2 0 2,-2-2 0,1-3 3,-4-6 2,1-3-5,-3-1 0,2-4-14,1-2 3,0 1-9,-1-3-75,-5-1-61</inkml:trace>
  <inkml:trace contextRef="#ctx0" brushRef="#br0" timeOffset="32455.7937">21116 636 217,'0'0'97,"0"0"-11,0 0-3,0 0-39,0 0-22,0 0-22,-23-14-4,5 25 3,-5 14-4,-2 5 5,0 11 0,5 3-4,7-1 1,4 2 3,3-9 0,6-8-7,0-6 8,0-2-1,7-7 0,7-2 1,7-7 1,0-4-2,7 0 3,0 0 14,4-13-14,-2-7 0,-2-2 10,-4-4-7,-8-4-3,-7-3-3,-8-2-1,-1-1-5,0 3 3,-1 6-1,-11 2 4,0 3-78,0 4-15,-1 5-77</inkml:trace>
  <inkml:trace contextRef="#ctx0" brushRef="#br0" timeOffset="33001.8116">21528 600 22,'0'0'260,"0"0"-159,0 0-41,0 0-28,0 0-28,0 0-4,0 15-18,-1 16 7,-10 11 11,-2 7 37,1 2-22,-1-5 2,4-2-4,1-5-6,2-4-14,-1-5 6,4-3 1,1-5 8,2-2-8,0-6 0,0-6 0,0-1-34,0-6-52,2-1-19,11 0-49</inkml:trace>
  <inkml:trace contextRef="#ctx0" brushRef="#br0" timeOffset="33316.7924">21589 586 135,'0'0'152,"0"0"-56,0 0-32,0 0-49,0 0 28,0 0-19,36-24-2,-27 24-10,8 0-3,3 0-14,2 0 5,4 0-5,-3 4 1,-6 2-20,-3-4-3,-6 1-4,-1 0-41,-3 3-6,-4 1-53</inkml:trace>
  <inkml:trace contextRef="#ctx0" brushRef="#br0" timeOffset="33521.7789">21488 832 70,'0'0'34,"0"0"53,0 0 16,82 2-50,-46-2-11,-2 0-15,-3 0-24,-2 0 12,-5 0-15,-6 0-14,-5 0-35,-3 2-92</inkml:trace>
  <inkml:trace contextRef="#ctx0" brushRef="#br0" timeOffset="38861.7939">23093 824 88,'0'0'54,"0"0"8,0 0-10,0 0 20,0 0-51,0 0 32,0 0-15,-10-59-25,3 55 21,2 1-27,0-3-5,-4 6-2,-4 0 0,0 0-15,-5 1 14,0 9 1,-3 8 1,0 8 5,2 3-6,-1 3 0,3-1-2,1-1-2,7-4-1,6-2-6,3-3 8,0-3-7,12-5 10,9 1-2,2-5 12,4-4-9,4-5-1,2 0 1,-2 0 3,-2-12-4,-7-5-16,0-3 14,-5-2-13,0-2 11,-1 0 4,-5 4 0,-2 2 5,-4 8-4,-1 2 3,-4 2 7,0 6-7,0-2-8,0 2 2,0 0-24,0 19 5,0 2 21,3 3 1,-1-3 0,5-3 0,-1-3-1,5-3 0,0-2 0,3-3-3,4-4 8,1-3 2,5 0-7,1 0 0,1-13-10,-8-3-1,1-2 11,-2-4 3,-3 0-2,2 1 6,-2 4 20,-3 7-27,-4 2 7,2 8-7,-1 0-1,1 0-8,5 18-1,-3 2 10,-2-1-8,-2 1 5,-4 0 0,2-2 3,-4-3 0,1-4 5,-2-5-3,0-2-2,0-4 4,0 0 5,3 0-4,3 0 3,2-12-2,5-8-6,2-1-1,6-4 1,-1 1 4,0 3 6,-1 4-18,-4 8 8,-3 6 0,-1 3-4,-3 0 4,1 9-14,0 8 12,-1 1-5,2 3 2,-4-5 5,0-2 0,3 1 4,-2-3-3,2-2-1,5 0 0,4-3-33,3-1-73,1-6-165</inkml:trace>
  <inkml:trace contextRef="#ctx0" brushRef="#br0" timeOffset="39592.2755">24812 673 86,'0'0'181,"0"0"-115,0 0-65,0 0 4,0 0-5,0 0 0,-13 56 52,8-11-19,2 3-8,2 2 11,-2-2-36,1-7 9,2-2-9,0-8 6,0-5-8,0-3 2,-1-7-25,-2-1-5,0-4-42,3-7-22,0-4-96</inkml:trace>
  <inkml:trace contextRef="#ctx0" brushRef="#br0" timeOffset="39948.8044">24839 696 24,'0'0'169,"0"0"-148,0 0 28,0 0-3,0 0-35,0 0 28,9-24-39,0 22 0,1 1 12,5 1 0,-1 0-12,5 0 0,2 1 2,0 7-9,0-1 7,4-2-4,-1 3-4,0-1-70,-5 1-29,-4-1-62</inkml:trace>
  <inkml:trace contextRef="#ctx0" brushRef="#br0" timeOffset="40254.7846">24775 947 26,'0'0'186,"0"0"-179,0 0-1,83-19 30,-51 11-16,2 4-16,0 1 12,2 1-12,-9 2 5,-3 0-9,-8 0-2,-5 0-5,-4 0-84,-5 3-50</inkml:trace>
  <inkml:trace contextRef="#ctx0" brushRef="#br0" timeOffset="40514.8052">24843 1108 29,'0'0'70,"0"0"-26,0 0 37,0 0-28,0 0 2,0 0-32,105 26-3,-71-23 14,2 0-28,-3 1-5,-3 1-1,-8-2-20,-4 2 1,-9-2-104,-8-3-131</inkml:trace>
  <inkml:trace contextRef="#ctx0" brushRef="#br0" timeOffset="44772.3083">25324 779 79,'0'0'85,"0"0"-6,0 0-2,0 0-6,0 0-2,0 0-46,0 0 18,9-44 3,-9 43-31,0 1 17,0 0-23,0 0-2,0 0-3,0 0-2,0 6-16,1 19 15,4 11-7,-1 8 8,1 1 0,-2-1 2,0-5-1,-2-6-1,1-3 0,-1-3 3,-1-4-3,0-2 0,0-3-24,0-3-45,0-5-12,0-5-46,0-5-54</inkml:trace>
  <inkml:trace contextRef="#ctx0" brushRef="#br0" timeOffset="45215.8097">25391 816 53,'0'0'76,"0"0"13,0 0-9,0 0-33,0 0-17,0 0-20,7-67-5,-4 67-10,5 0 2,1 10 2,7 11-3,-1 10-8,1-2 11,-2 2-1,4-5 2,-3 0 10,4-2-10,-1-3 0,-1-4 9,-1-4-3,-4-2-10,-2-4 4,-2-2 0,-5-5 2,-2 0 0,-1 0 14,2 0 60,1 0-13,1 0 4,2-13-48,-3-6-12,0-3 31,0-5-31,0-3 1,3-6 13,-1-5-19,4 0-4,-5 2 2,2 6-15,-3 8 11,-3 8-26,0 8-24,0 6-10,0 3-114,0 0-154</inkml:trace>
  <inkml:trace contextRef="#ctx0" brushRef="#br0" timeOffset="45770.8013">26047 765 263,'0'0'60,"0"0"-31,0 0-16,0 0 29,0 0 9,0 0-35,-23-65 23,15 60-3,-1 1-36,-1 4-9,-2 0-3,-3 0-18,1 0 23,4 0-10,6 11 16,-1 4-3,4 5-12,1 4 16,0-1 0,3 4-1,14-4-11,7 0 20,2-1-8,2-2 0,-3-1 5,-2 3-5,-8-7 0,-2 3-11,-7-4 11,-4-1-6,-2 0 6,0-3-6,-4 0-1,-6-2 7,-5-1 7,0-1-5,-3 0 16,2 0-18,-4 1 5,3-2-5,0 0-2,1-2-41,5-3-66,4 0-61</inkml:trace>
  <inkml:trace contextRef="#ctx0" brushRef="#br0" timeOffset="46253.3705">26273 781 308,'0'0'115,"0"0"-88,0 0-27,0 0-17,0 0 17,0 106 22,3-71-15,1-4-7,2-2 1,-3-5 8,0-1-7,-3-4-2,0-1 1,0-4-4,0-4-23,0-2-61,0-6-68</inkml:trace>
  <inkml:trace contextRef="#ctx0" brushRef="#br0" timeOffset="46494.4203">26368 672 280,'0'0'84,"0"0"-24,0 0-28,0 0-23,0 0-9,81-36 0,-56 36-3,-1 0 6,-3 0-10,-6 0 7,-5 6-34,-2 4-34,-5 1-72,-3 1-59</inkml:trace>
  <inkml:trace contextRef="#ctx0" brushRef="#br0" timeOffset="46697.4126">26383 854 100,'0'0'26,"0"0"-14,0 0-1,0 0 48,0 0 9,0 0-14,85 21-20,-59-20-23,-1 2-9,-3 2-2,-4 1-45,-8 1-175</inkml:trace>
  <inkml:trace contextRef="#ctx0" brushRef="#br0" timeOffset="46903.3948">26374 1096 275,'0'0'38,"0"0"-38,0 0 2,0 0 35,0 0 20,0 0-38,106 6-2,-72-6-17,-4 0-8,-2 0-29,-4 0-101</inkml:trace>
  <inkml:trace contextRef="#ctx0" brushRef="#br0" timeOffset="47297.8111">26793 721 349,'0'0'86,"0"0"-54,0 0-24,0 0-8,0 0-14,0 83 11,0-36 6,0-3 11,0-4-14,0-5 0,0-5 5,0-6-3,0-3-2,0-3 3,0-3-3,0-2-10,0-6-83,0-7-77</inkml:trace>
  <inkml:trace contextRef="#ctx0" brushRef="#br0" timeOffset="47782.2648">26841 779 51,'0'0'135,"0"0"-36,12-86-41,-1 65-36,3 7-21,1 3 3,0 7-2,-3 4 3,1 0-10,1 3 5,-2 17-22,3 4 16,-3 3 6,4 5 2,-7-4-2,-3-3 5,0-3-5,-6-9 0,0-4 4,0-1-3,0-5-1,4-3 9,-4 0 4,3 0-13,2 0 11,4-11-11,4-10-17,2-7 16,5-8 2,-4-5 1,3 3 8,-2 11-5,-5 11 4,-5 8 26,-5 6 4,1 2 8,1 0-47,4 18-46,-1 14 41,-1 10-7,-3 3 12,-3 2 3,0-6-2,0-6 26,0-7-27,0-2 5,2-5 2,1-5-4,0-1-6,0-1-10,4-5-72,-1-1-102</inkml:trace>
  <inkml:trace contextRef="#ctx0" brushRef="#br0" timeOffset="48186.9142">27501 714 390,'0'0'135,"0"0"-95,0 0-31,0 0-6,0 0-3,0 0-23,-2 51 10,2-5 13,-2 1-3,-2-5 6,1-4-3,-3-5 1,5-4 4,-1-5-5,2-6 0,0-3 0,0-3-9,0-4 3,0-4-43,0-2-46,0-2-83,0 0-32</inkml:trace>
  <inkml:trace contextRef="#ctx0" brushRef="#br0" timeOffset="48696.8033">27553 657 134,'0'0'92,"0"0"-48,25-78-26,-11 61 32,-2 6-25,-1 4 2,0 3 5,1 4-28,4 0 6,3 1-10,3 14 1,0 4-6,-4 4-4,-6 1 9,-8 1-13,-4 3 24,0-3-11,-3 1 0,-18 0 5,-3-5-1,-3-3 8,4-3-2,5-6 0,6-5-7,6-4 6,4 0-5,2 0-1,0 0 27,0 0-30,2 0 3,10 0-12,6 0-8,3 10 16,1 4-4,0 7-14,-5 1 17,-4 2-10,-4 0 12,-4-1-10,-4-1 11,-1-3-2,0-4 1,0-5 0,0-2 2,-6-2-2,-6 1 12,-4-1 43,-1-2-49,-2 1 2,4-1-8,-1-2-20,1-1-30,0-1-98,0 0-156</inkml:trace>
  <inkml:trace contextRef="#ctx0" brushRef="#br0" timeOffset="49260.8303">28026 600 375,'0'0'119,"0"0"-55,0 0-64,0 0-16,0 0-6,0 0 18,-3 100 2,-5-47 2,-2 1 0,-1 2 7,1-6-2,0-6-5,5-7 0,2-8 5,3-7-9,0-5 4,3-6 0,12-3-7,4-6 15,8-2-8,6 0 0,5-14-21,3-1 17,1-3-14,1 5-34,-7-2 0,-8 1-140</inkml:trace>
  <inkml:trace contextRef="#ctx0" brushRef="#br0" timeOffset="49781.8316">28646 631 216,'0'0'190,"0"0"-100,0 0-73,0 0-17,0 0-1,0 0-5,-7 116 6,2-66 22,2-2-19,2-4 17,1-5-17,0-6-1,-2-3 7,1-3-9,-3-6 0,-1-3-2,2-3-59,0-7-54,3-5-109</inkml:trace>
  <inkml:trace contextRef="#ctx0" brushRef="#br0" timeOffset="50025.8129">28724 601 212,'0'0'18,"0"0"-16,0 0-3,94-29 2,-70 28 12,-2-1 35,1 2-24,-3 0-17,-5 0-7,-1 0 0,-2 5-15,-6 6-71,-5-1-89</inkml:trace>
  <inkml:trace contextRef="#ctx0" brushRef="#br0" timeOffset="50220.8004">28752 794 19,'0'0'26,"0"0"15,0 0 26,0 0 0,0 0-21,0 0-8,70 24-33,-44-18-5,-5 4 0,-5 1-35,-7-1-130</inkml:trace>
  <inkml:trace contextRef="#ctx0" brushRef="#br0" timeOffset="50436.7862">28698 1051 191,'0'0'10,"0"0"9,0 0 27,0 0 14,93 26-9,-54-26-25,1 0-1,2 0-20,-3 0-3,0 0-2,-2 0-109,-6 0-82</inkml:trace>
  <inkml:trace contextRef="#ctx0" brushRef="#br0" timeOffset="51246.8286">30055 556 369,'0'0'139,"0"0"-139,0 0-10,0 0-10,0 0 8,9 96 12,-5-50 0,-1-2 6,1 2 3,-2-4-2,-1-3-1,2-6 3,-1-4-4,1-4-5,0-5 0,-1-2-47,-1-3-58,4-8-90</inkml:trace>
  <inkml:trace contextRef="#ctx0" brushRef="#br0" timeOffset="51673.806">30088 830 147,'0'0'165,"0"0"-152,0 0-6,0 0-2,0 0-4,0 0-1,101-28 7,-74 23-2,0-1-8,-4-1 3,-1 0 0,-2-5 5,-3-1-5,-4-4 4,-2-4 14,-4-2-18,-2 4 22,-2-1-12,-3 4 27,0 4-4,0 1 4,0 2-1,0 3-13,0 1-18,0 4 25,0 1-14,0 0-15,0 0-2,0 23-30,-5 14 31,-1 11-7,-1 2 12,2 1-5,4-4 0,1-8 0,0-4-7,0-5 7,0-6-42,3 0-60,3-6-113</inkml:trace>
  <inkml:trace contextRef="#ctx0" brushRef="#br0" timeOffset="52207.8763">30669 645 292,'0'0'166,"0"0"-119,0 0-47,0 0-10,0 0 2,-13 78-3,1-31 7,0 1 4,-4-5 0,1-4 11,-3-4-9,4-3-2,0-4 6,3-3-3,1-6-5,2-4 2,4-3-51,1-5-46,1-3-49,2-4-2</inkml:trace>
  <inkml:trace contextRef="#ctx0" brushRef="#br0" timeOffset="52478.6863">30724 622 70,'0'0'110,"0"0"19,0 0-31,0 0-24,0 0-23,0 0-51,36-45-12,-25 72 4,7 11-8,-8 11 16,-5 2 7,-5 2 1,0-5-4,0-5-1,0-9 8,0-4-6,0-7-4,0-4 0,0-3 8,0-4-9,0-5-34,1-3-86,4-4-184</inkml:trace>
  <inkml:trace contextRef="#ctx0" brushRef="#br0" timeOffset="52683.5444">30658 928 186,'0'0'21,"0"0"17,0 0-14,111 0-1,-78 0-21,-4 0 5,-3 0-14,-5 0-18,-1 0-202</inkml:trace>
  <inkml:trace contextRef="#ctx0" brushRef="#br0" timeOffset="53377.8275">31080 646 197,'0'0'136,"0"0"-20,0 0-50,0 0-49,0 0-17,0 0-39,1 62 39,4-17 5,0 2-1,1-1 14,1-3-10,-1-6-8,0-6 6,2-3-4,-2-5 2,3-7-4,-1-3 0,2-3 4,-1-5 0,0-2-1,1-3 9,1 0-8,1-5 10,3-14-13,-1-6-1,0-7 19,0-4-16,0-6 2,0-1 7,2-6-10,-4 3 5,1 2-7,-2 8 1,-2 9-8,-1 5-13,0 9-38,-1 8-98,-3 5-156</inkml:trace>
  <inkml:trace contextRef="#ctx0" brushRef="#br0" timeOffset="53678.8206">31519 688 302,'0'0'159,"0"0"-111,0 0-15,0 0-20,0 0-6,0 0-7,16-3-9,6 3 9,5 0 0,0 5 1,0-2-2,-8-3 1,-2 0-46,-4 0-46,-4 0-65</inkml:trace>
  <inkml:trace contextRef="#ctx0" brushRef="#br0" timeOffset="53892.8195">31620 709 20,'0'0'55,"0"0"6,-18 109-3,10-70 16,-1-4-28,2-5-23,3 0 15,-1-3-38,2-3 7,-1 0-6,-3-3 6,2-3-14,-3-1-34,1-4-44,-1-7-77</inkml:trace>
  <inkml:trace contextRef="#ctx0" brushRef="#br0" timeOffset="54056.4982">31478 1087 228,'0'0'91,"0"0"-79,0 0-12,0 0 19,0 0-1,109-15-14,-73 11-4,0-2-17,-4-2-70,-2-2-112</inkml:trace>
  <inkml:trace contextRef="#ctx0" brushRef="#br0" timeOffset="54896.8019">31905 636 195,'0'0'23,"0"0"-13,-3 81-10,-5-33 65,1-1-34,6-2 2,-1-3 4,2-7-35,-1-3 28,1-7-23,0-6 1,0 0 0,0-6-4,0-1-8,0-4 4,0-7-22,0 1-30,0-2-23,0 0 39,0-8 8,0-10-61,1-5 86,8-4-4,0-6 7,1-6 26,3-2 2,0-2-11,-3-1 61,2 2-52,-6 6 32,-3 6-6,0 10-31,0 6 30,0 9 21,0 2-46,0 3-9,1 0-17,2 3-7,6 22-19,5 11 16,-4 6 9,2 5 2,-3-5-1,-3-1 4,1-8 1,1-6-7,1-1 2,0-7 0,-2 1 0,-2-7 0,2-2 0,-1-4 4,-3-5 4,3-1-7,-5-1 1,2 0 9,0 0 55,-1-13-20,2-8-13,0-3-9,1-5-20,1-2 4,0-7-8,1-1-2,-1-3-8,1-2 10,3 7-36,-3 5 12,2 12-62,-3 7 0,-1 5-111</inkml:trace>
  <inkml:trace contextRef="#ctx0" brushRef="#br0" timeOffset="55852.8226">32709 690 105,'0'0'98,"0"0"-52,0 0 30,0 0-57,0 0-10,0 0 34,-97-15-32,75 40 3,-4 13-14,4 8 1,-2 6-6,5-1 5,0 0 0,5-7 0,8-5 2,3-3-4,3-4 1,0-2-12,12-5 11,4-4 2,4-5-6,2-6 6,5-7-44,0-3 26,-1 0-9,-4-9-16,-3-6-6,-10-6 33,-2-2 16,-6 1 32,-1-1-6,0 2 30,0 3-12,0 3-36,0 3-1,0 6-2,0 3 28,0 3-33,2 0-5,12 3 4,2 9 1,2 1-9,1 4 0,-4 3 9,-1 4 0,-5 0-10,-5 1 16,-1-4-6,-1-1 0,-2-2 0,0-3-6,0-1 6,0-2 0,-3-3-3,0 1-1,0-4-75,3 1-72</inkml:trace>
  <inkml:trace contextRef="#ctx0" brushRef="#br0" timeOffset="57674.8153">12190 2662 122,'0'0'95,"0"0"-58,0 0 10,0 0 20,0 0-34,0 0 1,-7-33-13,7 22-3,0-1 15,0-2-28,0 1-8,7 1 3,2 0 0,2 1 5,2 2 1,2 3-5,0 5-2,3 1-8,1 0 6,2 10 2,-1 7-1,-3 1 0,3 1 2,-8 2 0,-2 0-1,-3 0-9,-4-3-3,-3 1 0,0-3 9,-1 1 2,-12-3 2,2-3 0,2-4 1,2-4 6,7-3-5,0 0 8,0 0 23,0-13 7,0-9-39,13-7 1,5-7 18,6-1-14,1 2-9,-1 6 3,-9 9 0,-6 10 23,-2 7-1,-2 3-12,6 0-10,2 12-21,2 8 18,1 4-3,-1-1 6,0 1 10,0-1-10,1 0 0,2 0-1,3-4-39,3-4-87,-1-5-25</inkml:trace>
  <inkml:trace contextRef="#ctx0" brushRef="#br0" timeOffset="58436.8227">13834 2371 103,'0'0'223,"0"0"-181,0 0-12,0 0 19,0 0-23,0 0 10,-86-73-9,68 68-16,0 3 5,1 2-14,0 0-2,2 5 0,0 10-6,4 4 2,8 6-11,3 2 3,0 1 2,15 4 13,11 1-3,5-3 0,0-3-5,1-1-3,-5-2 0,-4-1-3,-8-2 4,-7-2 6,-5-1 1,-3 0-2,-9-1-4,-15-1 6,-2-1 5,-2-4-5,1-4 4,5-5 30,4-2-14,2 0 17,5 0-23,1-6 8,5-3-22,2 3 0,0-1-8,2 0-18,1 1-49,0 1-31,0-2-115</inkml:trace>
  <inkml:trace contextRef="#ctx0" brushRef="#br0" timeOffset="58963.819">14115 2192 126,'0'0'44,"0"0"43,0 0-5,0 0 0,0 0-35,0 0-47,7 15-1,-7 35 1,0 10 8,-1 3 23,-2-3-13,3-4-11,0-11 1,0-6-7,6-6-1,6-5 2,1-6 5,5-5-7,0-5 0,1-5-15,5-5-27,3-2-66,4 0-62</inkml:trace>
  <inkml:trace contextRef="#ctx0" brushRef="#br0" timeOffset="59229.8074">14042 2472 216,'0'0'101,"0"0"-101,0 0-8,0 0 8,0 0 41,0 0-17,107-1-1,-65-9-23,0 3-1,-3 1-1,-1 1-78,-7 1-124</inkml:trace>
  <inkml:trace contextRef="#ctx0" brushRef="#br0" timeOffset="60662.7864">14531 2497 200,'0'0'132,"0"0"-73,0 0 31,0 0-30,0 0-14,0 0-2,-16-43-40,2 42 3,-5 1-7,-5 0-5,-5 5-4,3 13 4,-1 5 5,5 4 0,6 0-8,6 0 7,7-1-5,3-5 4,0-1-8,5-4 10,9-6-3,5 0-1,1-6-20,6-4 7,-1 0-2,3-3-2,-2-12 21,-2-4-16,-2-1 11,-5-2 0,-3 2 10,-3 2-1,-4 1-3,-4 5 6,-1 5 35,-2 4-23,0 3 0,0 0-19,0 0-14,0 0 2,4 6-19,1 7 31,2-1 3,3 2-2,1-5-1,3-2 0,3-2-10,4-5-4,2 0-23,2 0-14,0-7 28,-1-10-8,-3-3 31,0-4 11,-2-5-8,-1-3 17,0-6 26,-3-3-16,0-3 19,-3 1-23,-2 1 18,-1 1-18,-3 8-23,-3 4 8,-3 7-11,0 7 3,0 7 7,0 5-2,0 3 2,0 3-10,0 24-39,0 14 34,0 10 4,0 2 1,0 0 1,0-2 1,0-4-2,0-8 0,0-5 2,0-5-2,2-4 0,8-4-2,1-3-1,1-6 3,2-4 0,3-2 0,5-6 3,4 0-3,2-1 0,-1-13-4,-3-1-2,-3-3 6,-4-2-11,-4-1-12,-3 0-22,-3-1-1,-4 1-3,-3 0-2,0 3 50,0 2-16,-8 4 17,-1 6 16,-1 3-6,-1 3 22,-1 3-32,-3 20-7,0 6 5,4 2 1,5-1 1,5-3 0,1-2-7,0-6 1,7-4 3,5-4 1,5-6-1,-1-2 6,2-3 0,0 0-3,1 0 4,2-4-9,2-11-1,2-5-26,0-4 13,-1-3-36,-3-3 18,-7 0 27,-4 1 10,-3 5 6,-2 8 50,-2 7-7,-3 7 35,4 2-68,2 3-16,4 17-15,1 4 4,1 4 11,0 0 1,-5-2 4,1-1 20,-5-2-13,-1-4 1,-2-1 1,0-2-9,-14-1 6,-7-1-11,-1-7-28,-6-2-87,-4-5-135</inkml:trace>
  <inkml:trace contextRef="#ctx0" brushRef="#br0" timeOffset="61126.8197">14539 2335 232,'0'0'41,"0"0"-39,0 0 24,0 0-3,0 0-19,0 0 0,65-9 3,-27 9 3,6 0-9,3 0-1,8 0 8,3-3-1,2-4 3,-4-3-2,-2-3-8,-8 4 0,-7 0-23,-9 3-36,-8 4 9,-11 1-114</inkml:trace>
  <inkml:trace contextRef="#ctx0" brushRef="#br0" timeOffset="63266.819">4153 1877 17,'0'0'106,"0"0"-61,0 0-6,0 0-14,0 0-3,0 0 0,3-9-18,5 6-3,-1 2 19,5-1-4,0-1-7,7 0-5,5 2-3,6-2 6,6 1-3,7 2-4,6-6 0,2 2 2,4-3-4,2-3 2,7 3 0,5-4 0,2 4 0,-2-3 3,3 5-3,-8 0-1,2-1 0,2 0 0,1 0 1,-2 2 0,0-1 0,-1 0-5,-5 1 4,6 1-4,-5 0-2,-2 0 6,-1 1 1,-3-2 0,-1-1 2,-1 1-2,4-2 0,-4 1 0,1 2 0,5 0 0,1 1 0,5-2-1,5-2 1,1 3 0,1-2 1,3-3 1,-3-1-2,-1-2 0,7 2 0,0-2-4,-3 4 7,3 1-3,-12 3 0,-4 0 0,1 0-2,-1 1 2,2 0 0,-2 0-1,0 1 3,-7-2-2,-1 1 0,-5 0 2,2-1-3,5-1 1,-2 0 0,-4-1 11,-1 0-8,-2 2 0,-3 2 4,1-1-1,-1 2-9,2 0 3,3 0 0,0-1 5,0-1-5,2 0 0,3-1 2,2-2 4,-1 3-6,0 1 3,2 1 0,-4 0 14,-4 0 0,-2 0-6,0 0 2,-3 0-9,-4 0-5,-8 0 1,-12 0-17,-9 0-28,-12 0-57,0 0-145</inkml:trace>
  <inkml:trace contextRef="#ctx0" brushRef="#br0" timeOffset="64689.7955">13112 1576 24,'0'0'32,"0"0"-2,0 0-3,93 5-14,-65-5 29,3 0-24,-1 0-3,1 0-4,1 0-5,4 0-6,6 0 0,8-2 2,5-1 1,1 0 28,-4 2-6,-3-1-12,-3-1-9,2 2-4,-3-2 0,1 0 2,-3 0-2,-2 1 0,-1 1 0,-4-1-3,-2 1 9,-3-1-6,1-1 0,-2 1 0,-2-3-5,2 2 5,-2 0 0,3 0 3,11 0 2,12-3-5,9-2 0,5-1 4,5 0 1,3 2-5,8 1 4,5-1-8,5 3 9,3-2-5,-1 3 0,-2 0 1,-3 0-1,-2 0 1,-1 2 2,2-2-3,-1 1 1,2-1-1,-2 1 0,-3 1 3,4-1-3,-2 2 12,-1 0 6,-3 0 2,-5 0-18,-3 0 4,-3 0-6,-4 0 4,-3 0-4,1 0 0,0 0 1,5 0 5,1 0-1,1-3-5,-2 2 0,-2-2 3,0 3-3,2-1 0,0 1 2,-3 0-10,0 0 14,-2 0-6,0 1 0,-1 5 5,-2-2-5,-2 3 0,-7-2 0,-8 1 4,-8 2-4,-12-3-5,-13 0-18,-14-1-112</inkml:trace>
  <inkml:trace contextRef="#ctx0" brushRef="#br0" timeOffset="87567.8296">5677 4790 128,'0'0'57,"0"0"-26,0 0 9,0 0 44,0 0-50,0 0-4,0 0-20,0 0-9,7-12-1,-7 12 0,0 0-6,0 0 6,0 3-11,-9 12 10,-6 6 1,-7 5 0,-5 4 9,-9 0-9,-3 1 1,2 0-6,-2-3 5,5-2-1,4-1 0,2-2-23,1-5 23,7-3-15,1-4 16,7-4 0,2-3 3,4-1-6,3 1 3,1-4 0,2 0 11,0 0-10,0 0 0,0 1-1,0 4-28,11 3 27,5 5 2,9 0-1,2 4 3,7-2 5,4 0-8,9 0 4,0-2-3,3-2-1,-5 1 0,-7 1-30,-7 0-72,-7-1-6,-8-2 104,-4-1-99</inkml:trace>
  <inkml:trace contextRef="#ctx0" brushRef="#br0" timeOffset="104705.8406">12046 3071 154,'0'0'120,"0"0"-76,0 0-24,0 0 36,0 0-11,0 0-17,0 0 13,0 0-36,6-21 0,5 16-5,3 2-4,7 0 3,7 0 1,9 1 0,8-1-4,12 0 7,6-1-3,2 0 0,4 1 7,-2-1-11,5 1 4,3-2-1,9 0 1,7 2 1,16-1-1,6 1 0,4 1-4,9-1-1,-2-1-2,1-1-13,-4 2 19,-9 2-8,-15-1-10,-9 1 8,-7-1-1,-4-1 7,6 1 2,7 2 3,7-2 2,1-1-1,-1-3 0,-9-2 0,-10-1 12,-11 3-7,-9-1 5,-12 2-7,-5 2 11,-11 2-13,-8-1-2,-10 0 0,-8 2 0,-4 0-8,-10 0-77,-21 0-71</inkml:trace>
  <inkml:trace contextRef="#ctx0" brushRef="#br0" timeOffset="110366.8952">5642 4840 105,'0'0'80,"0"0"-17,0 0 1,0 0-25,0 0-24,0 0 17,0 0-20,0 0-6,0 0 12,0 0-17,0 0 5,0 0 1,0 0-5,0 0 21,0 0-13,3-2 2,0-7-11,1-2 3,1 0-6,-2-4 2,0-1 0,0 0 2,0-2 1,-3-2-3,3 0 0,3-1-2,-3 2 2,3-1-6,-2 2 6,-1 5-4,-3 1 7,2 3-3,-2 0 0,0 2 5,0-2-9,0 5 4,0 1 0,0 0 6,0 0-6,0 3 0,0 0-3,0 0 7,0 0-5,0 0 1,0 0 0,0 0 5,0 0-5,0 0 5,0 0-4,0 0 1,0 0-4,0 0 2,0 0 0,0 0 13,0 0 3,0 0 5,0 0 4,0 0-20,0 0 3,0 0-8,0 0 3,0 0 0,0 0 0,0 0-3,0 0 0,0 0 1,0 0-5,0 0 1,0 0 3,0 0-3,0 0 3,0 0 0,0 0-1,0 0 3,0 0-6,0 0 0,0 0-9,0 0-5,0 0-66,1 0-22,2 6 27,2 1-77</inkml:trace>
  <inkml:trace contextRef="#ctx0" brushRef="#br0" timeOffset="112461.8402">5415 5039 9,'0'0'44,"0"0"-11,0 0 9,0 0-16,0 0 14,0 0-1,0 0-31,0 0 6,0 0-1,-1 0-12,1 0 15,-3 0-15,1 2-1,-1 7 3,-1 2 1,3 3-4,-4-1 0,2 3 5,0 0-1,-3 2-1,1 0 15,-3 0 16,-1 2-33,-5 1 5,2 0-1,-1 1 3,-2-1-4,3 0-4,-3-3 0,3 0 3,-3-1 8,0-5-14,2 0 3,1-4-5,3-2 3,1-2 2,1 1 0,-2-2 12,3-2-9,2-1 0,-1 0 3,-1-3 8,-1-7-2,1-6-5,0-2-2,3-3-2,3-3-1,0-3-2,0-3 0,0 2 1,6 0-6,3 4 5,1 5 0,1 4-5,-4 4 10,-2 5-5,-4 4 0,3 2-7,1 0 0,4 0-3,10 0 10,-1 5 5,5 6-2,-3 1-3,2 1 0,-2 1-5,1 1-2,-1-2 7,2-1 0,0-1-3,-2-2 2,2-2-6,2 0 5,-3-1-14,-2-4 9,2 3 6,-4 0 1,2-4-2,0 1 2,1-2 0,4 0-2,-4 0 7,0 0-14,-4 0 10,-2 0-1,1 0 2,-3 0-2,1 0 0,-1 0-2,4 0 4,1 0-3,2 0 1,-1 0 0,-3-5-1,0 2 2,-5 1-1,-1 1 0,2-2 4,-1 0-8,4 0 4,-4-3 0,3 0 4,-2-1 3,-3-4-7,6-2 1,0-4 1,-1-1-4,-2 0-16,-8 1-120,-3 7-38</inkml:trace>
  <inkml:trace contextRef="#ctx0" brushRef="#br0" timeOffset="113397.8529">6000 5062 7,'0'0'25,"0"0"5,0 0 18,0 0-19,0 0 5,0 0-10,64 34 1,-53-34 19,2 0-9,2 0 0,-2-7-12,-2-3-22,1-2 11,-2-3-12,-2-1 5,-5-1 2,-2 2-7,-1 1 4,0 5-1,0 1-3,-7 4-7,-6 4 4,-1 0-25,-4 0 26,2 9 2,-2 8 1,7 2-1,1 4-2,4 0-2,5-2-2,1-2 5,0-1-4,14-3 7,3-3-2,4 0 0,-1-5 2,3 0-2,2-4 0,2-3 2,0 0 8,3 0-8,-2-11 9,-3-4-10,-2-3 6,-2-1 1,0-4 4,-5-4-9,-1-5 18,0-1-16,-5-4 20,-4-4 8,-1-1 0,-5-2 9,0 2-10,0-1-30,0 0 28,0 1-27,-6 1 6,-2 4 15,1 5-18,1 8-2,0 7 0,3 11-1,1 3 30,1 3-30,1 0-3,0 9 0,0 29-33,0 15 32,0 19 1,0 1 0,3-5 3,9-6-1,0-11-2,1-9 0,1-8 7,2-9-14,6-5 4,0-5-25,4-8 3,4-5-33,3-2 42,0-3-40,-5-17-131,-4-5-110</inkml:trace>
  <inkml:trace contextRef="#ctx0" brushRef="#br0" timeOffset="113693.8344">6224 4812 54,'0'0'89,"0"0"-69,0 0 62,0 0-16,103 2-6,-66-2-21,2 0-9,1 0-12,5-4-15,-5-4 6,-1 0-9,-6 6-53,-8-4-93</inkml:trace>
  <inkml:trace contextRef="#ctx0" brushRef="#br0" timeOffset="116279.85">7743 4585 37,'0'0'100,"0"0"-78,0 0 36,0 0-2,0 0-23,0 0 1,-26-69-19,15 66 6,-3 0-18,-2 3-1,-1 0-4,-2 0 0,-3 12 2,2 6 5,-1 5-5,2 5-1,5 7-2,4 1 0,3 3 3,4-1 0,3-1 1,0-1-3,10-2 2,8-6 0,7-4-2,2-4 2,7-5 3,4-4 1,2-8-1,-1-3 3,1 0-3,-1-6-6,-1-12 5,-2-7-2,-4-3 16,-9-6-15,-6 0 2,-4 0 45,-7-3-23,-6 3 18,0-4-17,-4 0-22,-17 1 20,0 0-19,-4 5-4,-2 1-1,1 5 1,1 4-3,1 7-38,8 11-57,-2 4-44,7 0-166</inkml:trace>
  <inkml:trace contextRef="#ctx0" brushRef="#br0" timeOffset="116774.8188">7737 4299 129,'0'0'83,"0"0"-52,0 0 1,0 0 10,0 0-33,0 0-9,0 11-12,0 19 7,0 18 5,3 9 9,4 8 10,2 0 18,-1-5-27,1-4 6,-2-2-7,-1-3-8,-3 0 10,0-3-11,-3-2 7,0-4-7,0-5 2,0-4-2,0-3 0,-3-4 0,3-2-7,0-6-16,0-1-28,0-8-69</inkml:trace>
  <inkml:trace contextRef="#ctx0" brushRef="#br0" timeOffset="120035.8661">7406 4345 106,'0'0'144,"0"0"-66,0 0-3,0 0-24,0 0-3,0 0-23,0-11-21,0 11 9,0 0-13,0 0-4,0 13 3,0 18-14,2 15 11,4 9 4,2 6 0,0 1 2,2-2 0,-1-3-2,-2-4 2,1-5 3,-1-6-10,-4-6 5,0-4-13,-1-3-13,-2-5-38,0-3-38,0-5-21,0-5-75</inkml:trace>
  <inkml:trace contextRef="#ctx0" brushRef="#br0" timeOffset="120726.8597">8284 4490 302,'0'0'158,"0"0"-133,0 0 6,0 0-13,0 0-17,0 0-2,-4-6-5,4 6-10,3 0 11,12 10 5,7 0 2,5 2-2,7-2 4,7 0-3,0-3-1,0-3 5,-5 1-4,-8-2 0,-6 0-2,-10 0-8,-3 0-4,-5 2 11,-2 0-11,-2 3 12,0 3-7,0 5 0,-2 2 8,-15 4 10,-7 0-7,-6 2 32,-4 0-21,-4 2-6,1-2 3,6 0-9,4-3-4,8-3-32,5-1-83,8-4-55</inkml:trace>
  <inkml:trace contextRef="#ctx0" brushRef="#br0" timeOffset="122036.8167">9650 4257 95,'0'0'34,"0"0"25,0 0 15,0 0 22,0 0 5,0 0-51,0-17 11,0 17-61,0 0 0,0 17-1,0 15-9,0 10 10,4 8 0,5 2 4,0-2-9,-2-2 5,-2-5 0,4-8 0,-6-3 9,-2-5-9,2-4 0,-3-5-8,0-3 2,0-5-19,0-2-1,0-3 25,0-5-30,0 0 31,0 0 13,2-5-10,-1-12 2,4-4-2,-1-5-3,3-2 4,1-1 6,3 4-10,-1 1 0,-1 4 3,0 4 1,0 2-1,1 3-3,-5 7 8,-1 2-8,4 2-2,6 0 0,3 13-11,2 6 5,-2 4 8,-7 1 0,-4 0-8,-6-1-30,0 1 13,-7-2-23,-16-2 6,0-1 28,1-6 5,2-3-37,2-4 19,7-6-35,2 0 30,2 0 25,4-11 7,2-3 41,1 3 29,0-1-11,0 3-2,1 1-38,8 4 13,3 1-27,4 0 9,8 3-18,5 0 4,3 0 0,4 0 5,3 0-3,0 0-2,-2 0 0,2 0-29,4-5 3,-3-1 4,-2-1 22,-3-4-8,-12-1 13,-2-3-5,-6-4 5,-5-4-2,-7-3 13,-3-2 16,0 2 11,0 3 21,-9 4-31,-7 7-3,-2 1-3,1 11-16,-3 0-7,0 4-4,1 23 0,1 4-6,12 3 3,6 1 3,0-3-5,15-5 6,4-2-3,8-7 2,3-2-30,-2-6-9,-1-4-68,3-4-91</inkml:trace>
  <inkml:trace contextRef="#ctx0" brushRef="#br0" timeOffset="134158.8889">12111 4271 67,'0'0'44,"0"0"34,0 0 1,0 0-16,0 0 2,0 0-48,0 0-1,-7-35-16,2 32 11,-1-1-11,-4-1 0,1 4 0,-3-1-13,-4 2 13,-1 0 0,-4 0 0,0 3-3,3 5-5,1 2 8,1 3 0,3 6-1,3 3-4,-2 6 3,9 1 2,-2 2-5,5-3-3,0-2 8,0-6 0,8-2-10,5-7 3,1 0 3,0-7 2,2-2-14,3-2 6,2 0 8,1-12-30,2-8 12,-3-4-41,-9-1 5,-3-1 32,1-1 24,-8 3 5,-1 5 20,-1 3-9,0 6 58,0 2-31,0 7 0,0-2 3,0 3-46,0 0 0,0 1-12,0 13 12,2 4-10,2 0 11,4-2-1,-1-1 0,0-4-7,1-2 1,0-1 5,3-5 1,0 0-8,1-3 6,3 0-5,1-2-14,5-13-34,-2-2 29,1-4-16,-4 0 34,-4 0 1,1 3 14,-5 4-7,1 4 8,-3 2 9,-2 5 4,-1 3-19,3 0 2,2 0-8,5 10 2,-1 8 0,-1 3 2,-1-1-7,-1 1 4,-3-2 2,-1-1 1,-2-1 4,-2-6-4,-1-1-1,0-6 1,0-2 0,0-1 1,0-1 11,2 0 33,-2 0 27,4-10-9,0-10-54,4-3 2,2-2-5,4 3-8,-2 2 2,1 6 0,-4 7-5,0 4 7,-3 1-2,4 2 0,2 0-8,3 0 6,-1 12-8,-1 3 5,-3 2 0,0 1 0,-3-1 1,-2 2-8,-1-2-21,-4 1-7,0-1-33,0-1-24,0-4-32</inkml:trace>
  <inkml:trace contextRef="#ctx0" brushRef="#br0" timeOffset="143945.5452">14222 4240 76,'0'0'90,"0"0"-31,0 0 3,0 0 3,0 0-28,0 0 28,0 0-23,-22-39-39,17 36-6,-2 0 1,-5 3 2,0-1-5,-4 1-10,-2 0 8,0 0-2,1 3 9,3 5 0,1 0 0,3 5-9,3 1 7,-1 6-28,2 3 27,2 0 3,2-1 0,2 2-11,0-2 14,0 0-5,0-1 2,3-5-27,5-4 21,2-1-3,0-5 9,3-2 0,-1-4 1,2 0-1,3 0 1,1-10 12,1-6-13,-4-3 0,-2 0 0,-1-2 7,-4-2 1,-2-1-8,3 1 0,-5 1 6,2 2-9,-1 5 3,-2 5 0,0 0 12,-3 8-5,0 2 19,0 0-25,0 0-1,0 0-8,1 8-22,2 9 29,1 2-11,2 3 16,1-1-4,3-2 1,3-2 1,-1-2-4,3-6-1,-4-1 3,2-6 5,2-2 0,-1 0-4,6 0 2,1-5 0,0-9-3,0-4 0,-3-2 0,-5-2 0,2-1 4,-3 1-4,-4 1 2,-2 1 2,-5 4-8,-1 0 3,0 6 1,0 2 2,-1 1-1,-5 2 1,1 2-2,2 0-5,-1 2 0,-2 1-6,3 0 10,0 0 1,3 0 0,0 0-3,0 0 3,0 0-20,0 0 6,6 3 10,4 1 3,1 1 1,3-2 0,0-1 8,2 0-6,-2 1 3,2 0-5,-1 0 0,-2 5 0,1-1-5,-3 4 5,0 3 0,-3-1-2,-2 2-2,-3 2 2,0-4 1,1 2 1,-4-1 2,3-2 0,2-2 1,2 1 0,8-4 1,3-2-4,4-4 7,5-1-6,-2 0 17,-2-1-16,-2-9 3,-6-1 6,-3-1-8,-8-2 28,1 2-14,-2-1-7,1 1 7,-1 3-17,0 1 0,0 4 17,-3 1-17,0 3 23,1 0-15,-1 0-1,0 0-10,0 0 3,0 0-5,0 0 1,0 0-24,0 0 8,0 0-6,0 0 20,0 0 1,0 0-4,0 0 0,0 0-3,0 0-31,0 0 9,0 0-38,-1 1-35,1-1 0</inkml:trace>
  <inkml:trace contextRef="#ctx0" brushRef="#br0" timeOffset="145771.4295">14895 4242 63,'0'0'30,"0"0"-6,0 0 19,0 0-10,0 0 7,-2-78-11,2 60 8,0-3 4,0-1-23,0 1-8,0 2 28,0 2-37,0 4 11,2 2 18,1 1-20,-3 2 16,1 2-10,-1 4-16,0 0 33,0 0-25,2 2 8,-2 0-4,0 0-12,0 0-2,0 2-15,0 21-8,0 8 25,0 10 0,0 1 1,0 0-2,0-2 6,-5-2-5,-3-3 0,3-1 4,2-1 2,3-1-6,0-5 1,0-4 1,0-7 7,0-2-14,0-7 5,0-2 0,0-5 3,2 0 4,-1 0-7,1-1 31,5-16-30,-1-9 5,5-5-6,-1-3 0,2 1-1,-2 4 5,0 3-4,3 4 0,-3 6-2,2 4 2,-5 3 0,1 4-5,0 4-4,0 1 9,3 0 0,-1 0-7,4 14-3,-2 2 9,-3 4-6,-1 0 4,-3 1-7,-2 0 10,-3-1 0,0-1-3,-9-1-5,-10-2 2,-5-2 3,-1-2-1,0-3-1,3-3-2,3-3 7,8-3 6,5 0 0,2 0-12,2-2 3,2-2-27,0-3 22,0 3 7,0 0-3,2 2-2,7-1-3,3 0 5,6 0 2,2 0 2,0-3-1,4 0 1,1 0 0,-1-3 2,0 1 4,0 0-12,0-5 6,-2 5 0,-1-6 6,0 2-6,0 0 1,-5-3-2,0-1 11,-5 3-10,-3-2 3,-1 1 7,-4 4 18,-2 2-16,-1 4 17,0 1 9,0 2-31,0 1 9,0 0-16,0 0-15,0 3 11,0 15-18,0 6 22,0 1-1,0 3 8,0-6-11,0-4 4,6-1-1,3-6-2,3 0 3,2-4 0,5 0 4,1-7 1,3 0-5,3-3 0,0-15-9,0-4 2,0 0 5,-4-5 2,-2 0 4,-1-2-1,-6-3-3,-4 3 0,-5-2 2,-4 0 9,0-2 6,0 2 6,0 3 10,0 1-29,0 4 17,-1 5-21,-2 2 3,0 4 5,1 4-6,2 2 0,-1 3-2,1 3-3,-2 0 2,2 0-12,0 7-18,0 21 26,0 12 3,0 5 2,0 4 0,0-6-2,3-4 2,3-1 0,2-5 4,2-4-6,2 0 4,3-5 0,2-2-2,-1-3-1,-1-6 1,1-7 0,-4-2 0,4-4-6,1 0 6,1-3 0,0-11-3,-2 3 3,-2 0-1,-1 4 1,-4-4 0,-1 1 4,3-4-1,-2 0-2,-1 1 5,1-2 1,-2-2-7,-1 0 0,-1-1-2,-4 2 2,-1 1 0,0 0 0,0 3-14,0 5 9,-9 0 3,3 6 0,-1 1-12,4 0 11,1 0 3,2 0-16,0 0 1,-1 0-39,-1 0 49,1 1-2,1 7-6,0-2 4,0 0 8,0-1 1,1-2-5,10-1 13,2 1-8,4-1 0,-1-1 9,5-1-9,0 2 0,1 1 0,0 2 1,-2 0 0,-4 3-1,0 4 0,-3 0-12,-3 1 9,2 2 3,-1-1 0,-4 2 1,1-3 4,-1 0-5,-3 0 0,-1-2-2,2 0 2,-1-4 0,1 0 0,5-3 6,2-1 4,6-2-10,2-1 0,2 0 7,2-1-14,-2-11-31,-1-5-109,-3-1-119</inkml:trace>
  <inkml:trace contextRef="#ctx0" brushRef="#br0" timeOffset="146254.3993">15410 4206 144,'0'0'80,"0"0"-21,0 0-21,0 0-4,0 0-1,0 0 6,0 0 3,34-23-38,-16 16-3,4 0-1,11-1 0,11-1 0,9 0 1,4-2-1,-4 0 0,-9 1-28,-10 2-23,-7 0-18,-8 2-13,-4-1-46</inkml:trace>
  <inkml:trace contextRef="#ctx0" brushRef="#br0" timeOffset="146503.3842">15305 4048 331,'0'0'156,"0"0"-150,0 0-5,0 0-1,0 0-48,0 0-14,0 0-67</inkml:trace>
  <inkml:trace contextRef="#ctx0" brushRef="#br0" timeOffset="148319.5441">16386 4132 205,'0'0'59,"0"0"-53,0 0 3,0 0 8,0 0-8,0 0 11,-90-15 6,72 24-15,-1 9-11,-2 2 3,6 1-6,2-3 3,5-2-7,5-1 3,3-1 4,0-2 0,0-3 0,5-2-1,5 2-5,3-8 5,7-1 1,1 0 27,6 0-21,-1-1-5,0-12 5,-5 3 1,-3-2-8,-6 4 1,-2 0 0,-4 4 5,-2 1-4,-2 0 4,-2 3 14,0 0-1,0 0-18,0 0-10,0 8-2,3 4 11,2 2 2,3 0-1,1-1 2,2-2 3,2-3-5,-1-2 0,4-3 4,1-3-7,1 0 3,0 0-4,0-12-5,-3-3-7,-1-5 16,-2-1-3,-3 0 3,-3-3 5,-1 0-3,-5 0-2,0-2 8,0 2 2,0 3-9,-3 4-1,-6 6 0,-2 1-7,4 7 7,-1 2 0,4 1-4,0 0 0,2 0 3,1 0-11,1 1 6,0 10 1,0-1 4,0 1 1,1 1 0,12-1 0,2-3-1,5-1 1,-1-4 0,-1-2 16,3-1-12,0 0-3,-2 0 3,0 0 3,-3 5-14,-2 1 6,-3 3-10,-3 4 5,-4 1 4,2-2 2,-3 2-4,-2-1 2,4-1 2,-1-1 0,1-2 3,5-4-2,-3 0 1,4 0 4,2-4 1,2-1-1,5 0 0,-1 0-6,5-8-8,-2-3 5,1-6 3,-2-3 0,-2 0-11,-4 0 12,-2 3-1,-5 3 0,-4 7 2,-2 6 0,-2 1 33,0 0-6,0 0-29,0 0-21,0 8 16,0 6-1,-2 3 9,-1 0-5,2-1 2,1-1 0,0 0 4,0-4-1,4-3-3,8-2 0,2-4 3,2-2-3,1 0 0,0 0 4,-3-3-14,-1-7 12,-2-6-2,-1 1 0,2 0 8,-4 2-2,-2 4 19,-3 1 9,-2 7 53,-1 1-76,0 0-11,0 0-4,0 17-24,0 11 20,0 8 8,0 3 0,0 8-1,0-2 12,-10-1-11,0-1 6,-4-7 13,0-1-20,-4-6 1,6-6 0,1-9 7,6-6 2,4-4-9,1-4 13,0 0 30,0-9 36,0-13-79,12-5 0,2-2 0,4 0 1,2 3-2,1-3-7,2 3-40,0 2 33,2 1-42,4 4-51,-1-1-26,-1-1-206</inkml:trace>
  <inkml:trace contextRef="#ctx0" brushRef="#br0" timeOffset="151333.8727">18940 3908 210,'0'0'45,"0"0"-29,0 0 7,0 0-5,0 0 14,0 0-1,0 0-16,-33-39 15,17 32-27,-2 0 1,0 1 23,-2 2-26,1 0 3,1 2-4,5 0 0,0 2 0,3 0 0,3 0-11,2 12 4,2 5-4,3 2 10,0 4-1,6 1-4,13 0 4,6 2-2,1-2 4,4-2 1,0-1 2,1-1-2,-2-2 1,-5-3 4,-8-3-8,-4-1 2,-6-2 0,-3-2-3,-3 1 1,0-2 2,0 0-1,-14 0 0,-2 0 1,-6-2 4,-2 1 0,-3-4-8,2 1 11,1-2-14,7 0-19,1 0-22,5 0 19,1-6-73,4-6-52</inkml:trace>
  <inkml:trace contextRef="#ctx0" brushRef="#br0" timeOffset="151821.8433">19268 3732 123,'0'0'96,"0"0"-10,0 0-35,0 0-19,0 0-32,0 0-1,-9 0-5,9 29-10,0 11 16,0 5 29,0 2-7,-3-3 2,3-7-14,0-2 6,0-5-12,0-5-4,2-2 3,6-3 6,0-7-9,2-2 3,5-4 1,2-4-4,7-3-17,5 0-38,3-3-76,-1-12-112</inkml:trace>
  <inkml:trace contextRef="#ctx0" brushRef="#br0" timeOffset="152091.8259">19129 3905 9,'0'0'90,"0"0"-73,0 0 15,0 0 32,93 0-3,-57 0-39,5 0 0,1 0-22,-3 0 4,-2 0-10,-8-2 6,-10 0-73,-8 0-108</inkml:trace>
  <inkml:trace contextRef="#ctx0" brushRef="#br0" timeOffset="153200.8298">19777 3952 62,'0'0'137,"0"0"-34,0 0-40,0 0 4,0 0-13,0 0-41,-42-32-7,17 32-6,-5 0 9,-2 6-10,4 9 1,3 6 0,4 3-1,4 2-4,8-1-1,6-1 0,3-4-6,0-2 8,0-4-2,9-4 6,5-1-8,2-6 3,3-1-5,1-2 1,2 0-32,-1-9 24,2-8-14,-2 1 31,-4-4-2,-3 2 5,-5 1 3,-2 4 16,-5 4 21,-1 3 28,-1 4-28,0 1-13,0 1-30,0 0-7,5 0-20,2 3-1,4 6 23,4-2-3,0-2-3,2-2-11,3-3 10,1 0-20,3 0 26,1 0-3,0-12-4,-1-2 10,2 0 5,-3-8-2,1-2 0,0-3 9,-3-3-9,-3 0 12,-6-3 4,-4-1 54,-4 2-26,-1-3-19,-2 0 0,2 2-17,-1 2-2,1 3-6,-2 6 0,1 8 4,-2 5-4,0 8 0,0 1-2,0 0-26,0 24 12,0 13 8,-2 15 8,-4 6 2,2-2-1,1-2 3,3-9-4,0-7 1,3-3-1,10-5 0,5-6-7,0-3 5,3-5 4,0-6 1,0-6 2,3-4 10,4 0-11,2-3-4,-2-11 7,-1-4-6,-7-1 3,-4-2-2,-6-5 1,-4 2 2,-2 3-7,-4 1 2,0 7-7,0 2 6,-7 8 1,-2 3 0,-3 2-2,-2 17-1,0 7 1,4 1-1,8 0 0,2-3-1,0-1 4,12-6 0,2-6-12,0-3-5,6-6-14,2-2-1,3 0-80,2-8-81</inkml:trace>
  <inkml:trace contextRef="#ctx0" brushRef="#br0" timeOffset="153534.81">19804 3774 76,'0'0'67,"0"0"-44,0 0-1,0 0 38,101-7 25,-61 5-46,1 1 15,4-1-32,4 1-16,4-1 1,0 0-7,-1-1-15,-3 0-34,-4 0-87,-9 1 17</inkml:trace>
  <inkml:trace contextRef="#ctx0" brushRef="#br0" timeOffset="154954.72">21245 3750 156,'0'0'156,"0"0"-132,0 0-24,0 0-16,0 0 16,0 0 17,9 72-5,-2-48 14,4-3-22,-4 0 2,7-1-1,-1-4 3,-1-2-8,3-4 0,-5 0 2,-1-4 0,3-2-2,0-3 0,3-1-1,-3 0 2,-1 0-2,-1-7-3,-3-7 4,-1 0 4,-1-3-4,-5-1 0,0-1 5,0-1-3,0 1-3,0 0 1,0 4 0,0 3 1,0 5 4,0 2-5,0 2 0,3 1-6,5 1 3,3 1-3,4 0 0,4 0-1,2 0 11,4 0-4,5 0 0,-1 1 3,2 4-5,3-3 2,-6-1 0,0-1-1,-1 0 3,-2 0-1,0 0-1,-3 0 4,-3 0-4,-5 0 0,-6-4 0,-5-3 8,-3 1-2,0 1 26,0-3-1,0 2-17,-9 2-14,-6 1-7,-1 3 7,-4 0 3,4 1-3,-1 16 0,4 4-9,0 3 9,7 1-5,6-2 1,0-2-2,0-2-3,13-4 13,6-2-4,7-3 0,1-5-2,1-4-42,2-1-75,1 0-142</inkml:trace>
  <inkml:trace contextRef="#ctx0" brushRef="#br0" timeOffset="155640.6767">22288 3712 283,'0'0'62,"0"0"-32,0 0-20,0 0-10,0 0 3,-90 13-8,74 10 5,4 6-5,3-2 3,2 0 1,7-3 0,0-3 1,0-1 0,8-5 2,7-2 3,3-3-10,0-6 5,4-4 0,2 0 0,1 0 0,0-1 0,-3-13 5,2-1-2,-2-5-3,-2-2 0,0-3 1,0-5 9,-4 1-10,-1-3 5,-3-3 31,-3-1-27,0-3 11,-5-2-11,1 2 8,-4 0 1,1 4-16,2 6 13,0 4 4,-1 10-15,0 4 10,-3 7 4,0 3 2,0 1-17,0 0-3,0 18-17,0 18 16,0 13-10,-3 7 11,-2 0 0,3-5 4,2-4 0,0-7-2,0-5-2,11-5 1,2-7 9,-1-5-18,3-5 8,0-4-42,3-3-15,2-6-36,2 0-61,-1 0-69</inkml:trace>
  <inkml:trace contextRef="#ctx0" brushRef="#br0" timeOffset="156019.6515">22255 3630 100,'0'0'88,"0"0"-88,0 0 0,0 0 10,0 0 10,107 4-14,-72-4 25,1 0-25,0 0-4,2 0 4,-4-3-2,-2 2-4,-3-2 0,-5 1 2,-4 2-15,-4-2 13,-7 2-50,-3 0 20,-4-1-66,-2 1 10</inkml:trace>
  <inkml:trace contextRef="#ctx0" brushRef="#br0" timeOffset="157034.8633">22871 3682 12,'0'0'179,"0"0"-103,0 0-58,0 0-14,0 0-4,0 0 9,-48 36-9,33-19 3,-3 4-2,5 3 20,1-1-18,6-1-3,5-2 0,1-3 1,0-4-3,0-3 2,0-2 0,4-3 1,4-2 4,0-3-5,6 0 14,2 0-12,4 0 15,1-5-17,-2-4 2,-3-2 0,-1-2 1,0-2-3,-6-2 1,2-3 8,-5 4 0,-5-1 9,2 3-7,-1 3-3,-2 4-2,0 4-6,0 3 28,0 0-22,0 0-12,1 0-19,5 5 18,1 9-5,4-4 19,4 1-7,0-5 0,1-2-5,1-4-4,-4 0 12,2 0-3,-3 0 23,3-8-14,0-6 5,6-4-8,2 0-6,0-2 5,2-1-5,-8 0 5,-7 0-7,-4-1 9,-4-1-1,-2 0 24,0-1-12,0 3 14,-11 3-6,7 6-22,-1 4 32,4 7-34,1 0 2,0 1-4,0 0-11,0 0 8,0 0-15,4 2 18,11 8-7,4 0 15,5-1-7,6-1-1,6-1 12,6 0-15,2-2 3,1 3 0,-6-2 12,-6 3-12,-9 4 0,-8 6-4,-7 4-11,-6 6 14,-3 1-2,0 1 3,0-3 10,-4-1-10,4-3 0,0-1-1,0-2 3,0-3-4,12-3-3,7-3-12,5-3-40,3-3-85,2-5-105</inkml:trace>
  <inkml:trace contextRef="#ctx0" brushRef="#br0" timeOffset="158508.3494">24092 3943 401,'0'0'68,"0"0"-68,0 0-42,0 0-89,0 0-143</inkml:trace>
  <inkml:trace contextRef="#ctx0" brushRef="#br0" timeOffset="160109.1494">5948 6190 243,'0'0'78,"0"0"-25,0 0-39,0 0-7,0 0-7,0 0-10,28-2 7,5 2 6,13 0 0,8 0-1,9 0 2,5-4-8,-2-2-3,1-4-76,-6 2-13,-9-1-101</inkml:trace>
  <inkml:trace contextRef="#ctx0" brushRef="#br0" timeOffset="160405.6005">6339 6195 109,'0'0'25,"0"0"-23,0 0 57,0 85 1,0-53 3,0-1-19,1 1-30,4-2-6,-1-1 6,-1-1-11,-1 1-1,-2-1-1,0 2-1,0 1-29,0-3-21,0-4 37,3-7-85</inkml:trace>
  <inkml:trace contextRef="#ctx0" brushRef="#br0" timeOffset="161646.8309">6522 6531 88,'0'0'238,"0"0"-238,0 0-8,0 0 5,0 0 6,0 0 2,61 0 4,-44 0-3,1-5-7,0-3 1,0-7 0,-1-3 9,0-5 0,4-5-4,-3-6-1,6-2 4,-7-1-10,-3-2 2,-4 1 0,-7 4 9,-3 3 46,0 6 4,-1 5-3,-6 6-35,-1 6 13,8 6-30,0 2-2,-3 0-2,3 12-7,-3 18 7,3 11-14,0 7 25,0 2-16,-3-4 5,1-2 0,-1-5 4,0-4-1,-1-7-3,3-2 0,-1-7 0,2-4 0,0-4-2,0-5-8,0-4 10,0-2-25,0 0 25,0-5 1,6-14-1,6-9-3,5-1-19,3-2-14,0 6-1,-2 2-16,-5 9 53,1 6-12,-3 4 7,-2 4 5,5 0-10,-1 7-3,1 9 12,2 4-7,-4 1 8,4 0-4,-1-4 11,0-3-10,5-3 3,-1-4 0,3-2 4,-2-5-3,2 0-1,2 0 6,-3 0-4,0-3-4,-5-6-1,-1-5-2,-4 1 2,-4-3 3,-4-4 0,-3 3 8,0 1-4,0 2 7,-10 7 27,2 1-25,2 2-4,0 4-9,0 0-17,-1 2 17,1 13-23,3 4 15,1 2-1,2 1 4,0-3 1,5-2 4,8-2 0,-2-3 0,2-5 2,-1-2-8,5-5 1,0 0-4,0 0 2,5-6 4,-1-9-21,0-3 23,-2 0-22,1 0 18,-4 3 4,-1 1 1,-6 5 16,2 3 5,-4 3 5,0 3-18,1 0-5,1 0-4,1 11 1,-1 0-8,-1 5 8,-1-2 2,-6-1-2,1-1 0,-1-5 6,-1 0-6,2-5 0,-2-2 1,3 0-4,0 0 3,5-1-2,3-16 1,3-4-50,2-1 33,2 4-15,-5 3 33,-5 7 14,1 5 51,-1 0-19,3 3-46,1 0 0,3 1 0,-3 12-4,-1 2-13,-1 1 17,-4 2 3,0 2-3,0-4-19,-3 1-38,4-4 7,-2-4-149</inkml:trace>
  <inkml:trace contextRef="#ctx0" brushRef="#br0" timeOffset="162437.783">9183 6284 25,'0'0'63,"0"0"5,0 0-13,-102 73-19,77-52-12,-4-2-2,3-2-14,-1 1-7,1-4-1,2-1 3,2-2-3,3-2 2,4-1 2,4-6 0,4 0 6,4-2 10,3 0 33,0 0-30,0 1-12,0 4-11,10 7-11,13 3-2,8 3 19,6 2-6,5-2 0,3-2 8,-2 2-11,-3-3 3,-2 0 0,-2 2 5,-1-3-5,-1-4-23,-4-2-63,-3-4-97</inkml:trace>
  <inkml:trace contextRef="#ctx0" brushRef="#br0" timeOffset="163800.6948">9767 6182 20,'0'0'121,"0"0"-61,0 0 6,0 0 6,0 0-28,0 0-6,-13-16-18,10 13 8,-3 1 4,2-1-30,-1 2 4,-1 1-6,-2 0-3,-5 0-5,0 0 8,-7 0 0,2 7-2,-1 6 7,3 3-11,-1 4 6,1 6-8,1 5 6,0 1 2,6 3 0,3-1 0,3 0-3,3 0 0,0 0 2,6-4-1,12-3-7,1-6 9,8-3 0,8-6 5,6-6 4,7-6-9,4 0 0,2-3 0,-5-12 2,0-5 1,-7-2-3,-6-5 5,-6 0-1,-6-3-4,-8 1 4,-9 1 22,-7-1 25,0 0-31,-4-2-6,-12-1-14,-8 2-4,1 0 2,-2 3-9,-3 3-57,1 7-5,-1 5-72,-2 6-145</inkml:trace>
  <inkml:trace contextRef="#ctx0" brushRef="#br0" timeOffset="165128.6146">9733 5988 228,'0'0'51,"0"0"-29,0 0 1,0 0-14,0 0-9,0 0-7,21 44 7,-12-4 16,-2 6 8,-2 3 6,4 2-11,-5 1-11,1-1-3,-1-6-5,-1-3 2,-3-3-2,0 1 0,0-3 0,0-2-1,0-5 2,0-5-1,-1-4 0,-1-1-3,1-5-3,1-4-21,0-4-30,0-6-51</inkml:trace>
  <inkml:trace contextRef="#ctx0" brushRef="#br0" timeOffset="165935.5654">10464 5908 204,'0'0'130,"0"0"-50,0 0-35,0 0 27,0 0-36,0 0-26,0-11-10,0 24-8,0 22 8,0 15-4,3 12 7,0 6-3,3-2 0,-4-2 1,1-6 6,0-2-6,1-5-1,-1-3 0,-2-1 0,-1-5-2,0-4 1,0-4-42,0-3 25,-1-6-41,1-4-6,0-7-31,0-10-80</inkml:trace>
  <inkml:trace contextRef="#ctx0" brushRef="#br0" timeOffset="166864.6711">10919 6185 168,'0'0'50,"0"0"-50,0 0 0,0 0 6,0 0-4,0 0 26,12 21 7,0-18-28,4-1 14,5-2-6,2 0-1,5 0 8,3-6-9,1-6-11,-2-2 5,-4-1-1,-3-4-6,-7-2 0,-1-2 4,-6-4 0,-4 0-2,-5 3-2,0 0 2,0 4 7,-16 4-9,-1 2 0,-3 3 3,-2 5 10,0 5-9,-2 1-4,1 3-5,-4 19 5,-1 7 7,6 8-7,1 6 0,12 2-2,3 5 10,4-2 2,2-3-6,0-3 3,14-4-7,11-5 0,-1-6 1,0-3 7,0-2-8,3-2 0,1-5-1,0-4-7,1-5-39,-1-6-86,-3 0-49</inkml:trace>
  <inkml:trace contextRef="#ctx0" brushRef="#br0" timeOffset="167511.8659">11549 5786 262,'0'0'33,"0"0"34,0 0-16,0 0 10,0 0 26,0 0-75,-11-9-12,11 38-6,0 19 6,0 14 0,0 9 9,0 1-6,2 0 25,-2-3-24,0-7 5,0-3 24,-9-8-23,1-5-17,2-5 7,5-3 0,-1-7 0,2-4 0,0-4-32,0-6-3,0-8-51,5-8-27,4-1-90</inkml:trace>
  <inkml:trace contextRef="#ctx0" brushRef="#br0" timeOffset="168219.2666">12095 5940 92,'0'0'36,"0"0"-27,0 0 2,-93 5 16,68 16-2,-2 7 22,3 7-31,6 5 14,2 6 2,5-3-23,5-1 31,5-3-27,1-4-13,7-5 3,17-4-3,9-5 0,3-6 0,9-8 1,5-5 29,2-2-22,1-2 12,-1-13 0,-7-3-15,-5-4-5,-12-2 11,-8-2-1,-7-1 42,-8 0-26,-5-6 8,0-2-32,-15-1 6,-2-2-10,-3 2 2,0 0 0,-1 5-19,2 5 0,-1 10-69,-2 6-32,3 6-130</inkml:trace>
  <inkml:trace contextRef="#ctx0" brushRef="#br0" timeOffset="168656.4258">12192 5770 213,'0'0'88,"0"0"-20,0 0-47,0 0-15,0 0-6,0 0-6,-11-17-2,4 26 8,2 15 0,-1 14-12,0 9 23,0 6-11,1 7 0,2 0 11,-2 3-2,-1-3-8,0-4 7,0-6 70,-1-7-70,4-2 8,1-5-16,-2-3 12,1-4-9,1-5-3,-1-5 0,2-2 0,1-5 0,0-6-38,0-6-69,0 0-74</inkml:trace>
  <inkml:trace contextRef="#ctx0" brushRef="#br0" timeOffset="169412.8976">12662 5913 192,'0'0'138,"0"0"-132,0 0 3,0 0-9,0 0 5,0 0 0,49 1 18,-18 5-1,5 3 6,3 0-19,-2 1-7,2 2-2,-2-2 1,-1 2-5,0-2 4,1 1 0,-4-2 19,0-3-15,-11 2-4,-4-4 1,-7-1 7,-5 2-2,-5-3-6,-1 0 0,0 4 17,-1 5-15,-13 4 51,-11 8 15,-7 1-64,-5 2 16,-6 5-20,4-3 1,0 3-1,5-2 0,-1 2-15,1-1-2,-1-3-10,2-3-12,0-5-63,12-5-58,2-7-119</inkml:trace>
  <inkml:trace contextRef="#ctx0" brushRef="#br0" timeOffset="170926.9139">13885 6116 318,'0'0'39,"0"0"-4,0 0-3,0 0-17,0 0-1,0 0-14,25 0 0,2 0 8,2 0-6,3 0-3,0 0 1,-5 0-7,-5 0-31,-6 0-90,-8 0-129</inkml:trace>
  <inkml:trace contextRef="#ctx0" brushRef="#br0" timeOffset="171133.9011">13872 6256 222,'0'0'79,"0"0"-78,0 0-1,0 0 0,0 0 42,0 0-29,96 2-6,-63-2-7,-3 0 0,-3 0-60,-4 0-163</inkml:trace>
  <inkml:trace contextRef="#ctx0" brushRef="#br0" timeOffset="171868.9062">14779 5638 131,'0'0'170,"0"0"-146,0 0-16,0 0 24,0 0-29,0 0 19,65-10-4,-16 10-9,11 0 28,7 0-35,5-4 7,1 2-8,0-1 3,-1 1-7,-5 0 3,-4-1 0,-8 1 1,-9 2-1,-9-1-3,-10 1-19,-9 0-53,-5 0 9,-6 0-31,-7 0-36,0 0 61</inkml:trace>
  <inkml:trace contextRef="#ctx0" brushRef="#br0" timeOffset="172613.8303">14931 5681 100,'0'0'122,"0"0"-108,0 0 18,0 0 17,0 0-47,0 0-2,6 1 0,3 13 0,4 6 14,7 1-9,7 1-4,5 2-1,10-3 8,3 1-10,4-1 2,-3-2 0,2-1 4,-5-1 4,-7-2-8,-7-2 0,-13-2-4,-9-1-2,-4 0 6,-3 0 0,0 4-7,-6 1 0,-14 3 7,-6 1 0,-5 2 4,-2 1-13,-3-1 9,0 0 0,-1 1 0,0-1-16,-5 3 4,-1 2-37,-6-1-67,1 1 100,0-2 8,9-1 8,11-3 2,6-4-2,8-3 0,2-1 0,6-4 5,3 0 1,2-4-5,1 0 11,0-1 4,7 2-12,17-3 11,9-1 30,11 1-1,9-2-11,11 1 1,12-1 4,5 0 17,5 0-49,-2 0 3,-4 0-9,-11 0 1,-10 0-10,-3 0-42,-18 0-58,-12 0-77</inkml:trace>
  <inkml:trace contextRef="#ctx0" brushRef="#br0" timeOffset="173419.166">14935 6938 251,'0'0'83,"0"0"-83,0 0 3,0 0-3,0 0 0,0 0 0,27-2 14,-15-3-12,3-5 2,-4-1 20,1-6-1,1-7 18,-1-4-41,1-5-8,-2 2-7,-4 7-17,-2 6 16,-5 8 12,0 8 8,0 2-2,0 0 4,-2 13 6,-7 14-17,-1 7 10,0 5 4,5-6 10,0-2-19,4-3 8,1-9-8,0-1 0,0-5 7,1-3-7,9-2-16,1-8-67,1 0-120</inkml:trace>
  <inkml:trace contextRef="#ctx0" brushRef="#br0" timeOffset="173624.1523">15091 6626 355,'0'0'49,"0"0"2,0 0-33,0 0-17,0 0-1,0 0-44,-10-22-67,10 22-208</inkml:trace>
  <inkml:trace contextRef="#ctx0" brushRef="#br0" timeOffset="173868.9151">15292 6704 475,'0'0'8,"0"0"-8,0 0-1,0 0 1,0 0 27,0 0-21,100 0 3,-82 0-7,-3 5-2,-3 0-6,-2 5-42,1-2-59,-4-2-72</inkml:trace>
  <inkml:trace contextRef="#ctx0" brushRef="#br0" timeOffset="174096.9143">15255 6890 12,'0'0'138,"0"0"-132,0 0 8,0 0-3,0 0 57,0 0-6,61 0-34,-33 0-15,-2 0-13,2-3 0,-4 1 0,-2-1-83,-1-3-94</inkml:trace>
  <inkml:trace contextRef="#ctx0" brushRef="#br0" timeOffset="174558.9136">15650 6700 156,'0'0'28,"0"0"-15,0 0-12,0 0 17,0 0 11,0 0-25,0-1 1,0 1-5,0 0 0,0 0 21,2 1 12,2 6 1,2 6 2,1 5-26,-2 1 15,1 7-18,-5-2-4,1 0 11,-1-3-14,-1-1 8,0-2-8,0-3 7,0-2-7,0-5 0,0-2 3,0-3 2,0-2-4,0-1-1,0 0 21,0 0-20,0 0 19,0 0 5,0 0 7,0 0 5,0 0-37,0-1 0,0-1 2,0 0 0,0 0-4,0-3-25,0 1-24,0-1-4,0 4-41,0-2-10,0 2 43,0-3-20</inkml:trace>
  <inkml:trace contextRef="#ctx0" brushRef="#br0" timeOffset="175769.6487">15061 5493 117,'0'0'107,"0"0"-37,0 0-5,0 0-39,0 0 29,0 0-35,-2-27-10,2 21-2,0-3-1,0-2-7,0 1 0,0-2 2,2 0-4,7-2 5,4 0-3,1 3 0,2 0 1,-4 4-2,1 4 1,-4-1-2,-1 3-6,-1 1 8,2 0 0,0 0-2,2 1-9,2 13 8,-4 2 2,-2 4-5,0 2 1,-6-2 5,3-3 0,-2-1 2,-1-3 2,-1-5-4,0 2 0,0-7 0,0 0-6,0-3 10,0 0-4,0 0 16,0 0-10,3 0 9,2-10-15,-1-8 10,5-1-10,0-3 0,0 3 0,2 3 28,-1 1-26,-1 1 8,-2 7-10,-2 2 13,0 3-15,0 2 2,-2 0 0,5 0-11,1 11 5,4 4 6,-2 3 0,-1-1-1,0-1-1,-2 1 2,2-2-17,2 0-12,0-3-80,0-4-90</inkml:trace>
  <inkml:trace contextRef="#ctx0" brushRef="#br0" timeOffset="179352.9073">16136 6077 256,'0'0'87,"0"0"-87,0 0 0,0 0-4,0 0 17,0 0-8,14 18 9,-5-16-9,0-1 15,3-1-18,2 0 3,3 0 7,2 0-5,2-8-7,0-5 0,2-7 2,-4-2-13,1-7 11,-4-1 0,-3-1-5,-1-3 12,-3 1-7,-3 0 0,-1 0 1,0 3-2,-2 1 1,-1 5 0,-2 3 53,1 3-27,-1 8 7,0 1-12,2 7-21,-2 2 24,0 0-24,0 0 0,1 6-6,4 18-13,-2 12 19,1 12 0,-4 8 4,0 4 32,0 4-22,0-1-6,-4-5 24,-4-6-28,1-6 7,-3-7-11,2-2 4,2-4-7,1-5 3,2 1 0,1-5-4,0-3 6,1-6-2,1-6 0,0-4-17,0-4 11,0-1-10,0 0 16,0 0 1,0-13 7,0-10-8,10-6 0,1-5-7,3-4-1,0-3 8,1-2 0,3 1-8,-5 1 2,4 2 3,-7 4-1,-1 7 2,-2 2 1,-1 5 1,2 3 0,2 1-1,1 7 1,-1 4 0,5 6-3,0 0-18,1 10 19,3 14-1,-5 7 3,-3 2-4,-7 1 7,-4-2-4,0-4 1,0-2-9,-7-3 3,-7-5-1,-7-3-1,-1-5 2,-1-2-25,-2-5 7,3-1-22,3-2-95,5 0-22</inkml:trace>
  <inkml:trace contextRef="#ctx0" brushRef="#br0" timeOffset="179828.0888">16746 6279 184,'0'0'73,"0"0"-73,0 0 17,0 0 18,0 0-13,0 0-8,57-2-14,-42-5 0,1-4 10,-3 2-7,-4-2-1,-2 4 7,-4 1-8,-3 3 6,0 3 25,0 0 17,0 0-33,0 0-16,0 11-9,0 7 2,0 1 14,0 2-14,0-1 8,0-2-1,0-2 7,3-4-7,4-1-1,-2-4-54,-1-4-86</inkml:trace>
  <inkml:trace contextRef="#ctx0" brushRef="#br0" timeOffset="180027.9117">16944 6047 157,'0'0'302,"0"0"-222,0 0-51,0 0-22,0 0-7,0 0-1,-38-30-32,38 30-148</inkml:trace>
  <inkml:trace contextRef="#ctx0" brushRef="#br0" timeOffset="186394.8353">17957 5749 78,'0'0'138,"0"0"-103,0 0-30,0 0 5,0 0 22,0 0-21,0 0 3,-11 15 8,-4-3-20,-3 3 19,-9 0-10,-4 1-3,-5 2 7,-4 0-11,-2 1-1,3-3-3,1-1-22,5 1 3,6-6 6,8-2 13,5-2 0,5-5 4,8 0-4,-1 1 0,2-2-6,0 0 5,0 1-7,0 4-2,5 3 8,9 3 4,3 4 1,4 2 2,4 4 0,2-1-6,4 1 1,4 0 0,2-2-6,0-1 5,-1 0-32,0-4 33,-6 0-14,-5-4 1,1-2-23,-7 1-37,-6-3-21,-2 0 24,-4 0 64</inkml:trace>
  <inkml:trace contextRef="#ctx0" brushRef="#br0" timeOffset="190948.9293">24466 5191 130,'0'0'88,"0"0"-38,0 0-5,0 0 38,0 0-32,0 0-24,0 0-15,6-5-11,-6 5-2,-10 0-9,-6 0-23,-1 0 24,-3 0-27,-1 0 36,1 0 0,1 0-21,2 3 18,2-1-6,3-1-1,4-1 2,5 0 8,0 0 0,2 0 9,1 2-9,0-1 0,0 3-1,0 6-20,0 4 13,0 6 8,0 7 0,0 6 12,0 10-6,0 4-1,0 11-5,0 8 10,-7 3-12,-2 4 4,1-3-2,-1-6 3,-1-6 3,4-7-6,1-4 0,2-6-6,2-4 6,1-1 9,0-2 1,0-3-2,0-2-5,0-5-3,6-3 0,10-6 2,4-5-5,6-5 6,4-5 5,6 0-8,4 0-44,3-11-90</inkml:trace>
  <inkml:trace contextRef="#ctx0" brushRef="#br0" timeOffset="191331.9265">25063 5330 346,'0'0'114,"0"0"-82,0 0-8,0 0 14,0 0 1,0 0-31,-5-16-7,5 16-1,-1 0-51,-1 0-91,-1 0-145</inkml:trace>
  <inkml:trace contextRef="#ctx0" brushRef="#br0" timeOffset="191571.9253">25521 5261 231,'0'0'114,"0"0"-80,0 0-3,0 0-11,0 0-3,0 0-17,-5-7-18,1 8-115,1 10-13</inkml:trace>
  <inkml:trace contextRef="#ctx0" brushRef="#br0" timeOffset="191825.9078">25431 5769 210,'0'0'47,"0"0"-16,0 0 62,0 0-35,0 0-42,0 0-2,-7 0-14,4 0-27,1 0-27,2 0-133</inkml:trace>
  <inkml:trace contextRef="#ctx0" brushRef="#br0" timeOffset="193479.9321">26287 5280 243,'0'0'20,"0"0"-20,0 0 0,0 0 0,0 0 1,0 0 3,13 0 21,4 0-5,1 0 1,3 0-16,-3-5 5,0-4-7,-6-5 3,1-1 0,-1-5 5,2-2-9,-2-2-2,-3-4 0,-1 2 2,-5 0-6,-3 2 4,0 1 0,-3 4 14,-11 1-11,-1 4 0,-5 4-3,1 4 3,1 6 13,2 0-13,1 1 2,-3 23-5,0 10 5,2 11-5,0 6 18,5 4-7,3-1 14,5-1-19,3-5 0,0-4 7,9-3-6,10-2-7,1-4 0,2-4 0,-1-4-5,-4-6-5,-1-3-16,1-6-17,0-5-106,4-6-40</inkml:trace>
  <inkml:trace contextRef="#ctx0" brushRef="#br0" timeOffset="193816.895">26816 5279 351,'0'0'55,"0"0"-22,0 0-12,0 0-8,0 0-13,0 0 0,39-4 1,-17 4 4,-1 0-1,0 0-4,-1 0-54,-3 4-38,-2-1-145</inkml:trace>
  <inkml:trace contextRef="#ctx0" brushRef="#br0" timeOffset="194008.8966">26780 5406 36,'0'0'158,"0"0"-153,0 0 1,0 0 51,0 0 6,0 0-43,97 4-10,-64-4-10,-2 0-8,0 0-78</inkml:trace>
  <inkml:trace contextRef="#ctx0" brushRef="#br0" timeOffset="196039.9263">27592 4859 195,'0'0'90,"0"0"-47,0 0-2,0 0-9,0 0 13,0 0-45,3-6 1,16 6-2,8 0 9,4 0-12,6 0 4,10 0 0,8 0 2,11 5-2,9-1 1,3-1-2,6 0 5,-2-1-8,-11-1 0,-8-1-15,-15 2 13,-11-1-21,-14 1-20,-10-1-31,-9 1-120</inkml:trace>
  <inkml:trace contextRef="#ctx0" brushRef="#br0" timeOffset="196869.9054">27682 4876 91,'0'0'77,"0"0"-48,0 0 3,0 0 19,0 0-1,0 0-28,-1 0 1,1 0-11,0 3-12,0 3-8,5 3-1,10 4 9,10 4 4,8 3-2,10 1-2,5 0 13,4-2-5,0 1-4,-6-6-4,-4-1 1,-6-4 0,-5-2-1,-8 0 0,-5-1 0,-6-2 6,-5-1-12,-6 2 6,-1-1-21,0 5 20,-16 3-4,-12 3 5,-7 2 11,-2-3-9,-3 3-4,0-2 0,-2 1-23,0 0 12,-3-1-4,6-1-6,3-2 2,7-1-2,5-1 22,5 0 1,2-2 0,2-1-5,6-1 12,2-3-5,2 3-2,1-3 2,1 2-2,1 3 0,2-3 2,0 1-2,0 1 0,9-3 1,9 2 16,14-2 10,11 1 7,9-2-21,15 0-10,8 0 21,10-3-23,6 1 0,1 1 4,-2-1-5,-13 3 0,-11-4-37,-12 0-10,-17 1-4,-10-1-50,-15 0-59</inkml:trace>
  <inkml:trace contextRef="#ctx0" brushRef="#br0" timeOffset="197827.5467">27618 5883 249,'0'0'46,"0"0"-29,0 0-17,0 0 13,0 0 2,0 0 34,8 1-42,8-1-1,-2 0-6,2-4-21,-2-7 0,-2-2-18,-4-3 22,0 0 14,-4 0-5,-2 2 8,-1 0 25,-1 7 0,0 3 30,0 0 47,0 4-63,0 0-39,0 0-4,0 5-17,0 8 19,0 5 2,0-1 0,0 0 0,0-1 1,0 1-2,0-4 4,0-1-5,0-3 2,8-1-80,4-4-6,0-4-37,5 0-101</inkml:trace>
  <inkml:trace contextRef="#ctx0" brushRef="#br0" timeOffset="198022.5348">27836 5537 342,'0'0'78,"0"0"-45,0 0 6,0 0-26,0 0-13,0 0-9,-3-12-48,5 13-74,7 10 9</inkml:trace>
  <inkml:trace contextRef="#ctx0" brushRef="#br0" timeOffset="198331.1998">27999 5666 254,'0'0'47,"0"0"-37,0 0-10,0 0 12,0 0-11,0 0 34,22 1-2,-7 3-11,5-3-12,-1 2-4,-6-1-9,0-2 3,-5 3-32,-2-1-21,-3 1-83</inkml:trace>
  <inkml:trace contextRef="#ctx0" brushRef="#br0" timeOffset="198521.9514">27962 5788 56,'0'0'14,"0"0"4,0 0 62,0 0-17,0 0-56,0 0 22,95 3-25,-71-3-4,0 0-4,-2-1-146</inkml:trace>
  <inkml:trace contextRef="#ctx0" brushRef="#br0" timeOffset="198765.6396">28338 5627 236,'0'0'130,"0"0"-112,0 0-18,0 0 0,0 0 5,-19 78 6,14-45-2,2-4 4,1-1-18,1-5 5,-1-2 0,1 0 0,1-4-27,0 1-39,0-6-36,6-5-67</inkml:trace>
  <inkml:trace contextRef="#ctx0" brushRef="#br0" timeOffset="199923.6857">27906 4652 117,'0'0'25,"0"0"28,0 0 35,0 0-37,0 0 18,0 0-46,0-3-9,0-2 8,0-2-17,3 1-5,8-4 0,-4 3 0,4 1 0,2-2 0,-2 4 2,-2 1-9,2 1 8,-3 2-1,1 0 0,-1 9-26,-3 12 25,0 5-19,-4 4 20,-1-1 1,0-4 3,0-1-4,0-6 0,0-2 1,0-5-3,-1-3 2,-1-5 0,-1 0 2,3-3 10,0 0-11,0 0 18,0-4-19,2-13 0,5-4 0,8-4 4,5-6 0,-1 4-4,0 1 0,1 7-1,-4 7 6,-3 3-10,-5 7 5,0 2-11,-1 0 11,-3 8-16,5 10 12,-3 3 3,1 2-1,1-1-3,1 1 6,2-1-1,2-2 0,1-1-13,0-5-69,4-5-110</inkml:trace>
  <inkml:trace contextRef="#ctx0" brushRef="#br0" timeOffset="202557.5436">28870 5169 226,'0'0'72,"0"0"-69,0 0 1,0 0 2,0 0-6,0 0 0,0 5 1,0-2 0,0-2 5,9 1 5,2-2-7,1 0 7,2 0 16,0 0-24,2-7 1,-2-6-4,2-2 0,-5-3 0,-1-3 0,-3-3 0,1-1 0,-1-4 2,2 0 2,0 0 6,-3 3 11,3 2-10,-2 4-10,-4 5 29,0 3-21,-3 6 4,0 3 32,0 3-28,0 0-8,0 0-9,0 0-11,0 9-1,0 13 3,-4 11 9,-8 8 2,3 3-2,-1 5 1,-2 1 18,0 0-18,-1-2 6,4-4-7,-2-4 2,2-5 5,5-4-7,1-2 0,1-4-2,2 0 5,0-4-6,0-3-6,0-3 1,0-7 0,0-4 8,0-4-9,0 0 3,0 0 12,0-12-1,2-11-5,5-2-5,8-7-3,3-4 7,0-2-19,4-1 10,0 1-6,-3-1 15,-3 2-2,-4 4 3,-3 2 6,1 9-1,-1 3 15,-3 5 0,0 7-18,1 2-4,-1 3-4,4 2-7,0 0 7,5 11-3,-1 11 9,-4 3-2,-4 2-10,-3-1 12,-3-1-6,0-4 2,0-1-4,-11-4 8,-4-3 0,-1-2-5,-3-2 1,-2-4-14,0-2-52,-2-3-81</inkml:trace>
  <inkml:trace contextRef="#ctx0" brushRef="#br0" timeOffset="202992.9266">29412 5356 383,'0'0'32,"0"0"-21,0 0-11,0 0 2,0 0-2,0 0-21,7 0 4,2-9-21,0 0 4,-1-1 27,-1-1 5,-4 3 2,1 2 19,-2 3-14,-2 1 31,0 2-36,0 0-10,0 2-23,0 12 31,0 2 2,0 1 1,0 0 2,0-3-3,6 0 0,3-2-10,4-4 0,-4-2-98</inkml:trace>
  <inkml:trace contextRef="#ctx0" brushRef="#br0" timeOffset="203235.185">29570 5154 333,'0'0'102,"0"0"-102,0 0-80,0 0-18,0 0-109</inkml:trace>
  <inkml:trace contextRef="#ctx0" brushRef="#br0" timeOffset="203558.1641">29843 4765 313,'0'0'79,"0"0"17,0 0-40,0 0-31,0 0-14,0 0-11,-12 19-12,0 22 6,0 11 6,-1 5-7,4 2 7,3-5 0,0-5 5,0-3-4,-1-4-1,0-3 0,0-1-1,-5-5-8,2-3-14,-1-7 1,3-3-21,1-5-92,4-8-50</inkml:trace>
  <inkml:trace contextRef="#ctx0" brushRef="#br0" timeOffset="204580.9517">30194 4748 78,'0'0'69,"0"0"8,0 0-13,0 0-7,0 0 27,0 0-21,-5-41-8,4 41-36,-2 0-15,-3 6-8,-4 17-11,-3 10 15,0 5-4,3 1 9,3-1-9,7-4 4,0-3-7,2-5-2,13-3 12,1-3-3,2-6 4,-1-2 9,3-3-14,6-4 1,0-5 0,6 0 10,1 0-9,-2-11-1,0-5 1,-2-4 6,-6-4-7,-1-1 0,-3-6 2,-1 0 6,-2-2-8,-4-3 0,-3 2-1,-3 5 3,-3 3-2,-1 6 0,-2 8-4,0 4 0,0 8-51,0 0-81,-3 0-198</inkml:trace>
  <inkml:trace contextRef="#ctx0" brushRef="#br0" timeOffset="204944.9527">30432 4861 342,'0'0'50,"0"0"-50,0 0-15,0 0 9,0 0 6,-52 106 0,39-65 24,3 0-21,0-5 6,4-3-1,0 0-8,0-4 0,0 0 6,-2-4-12,1-4 6,1 0 0,2-6-1,2-3-32,2-3-65,0-4-97</inkml:trace>
  <inkml:trace contextRef="#ctx0" brushRef="#br0" timeOffset="205317.9509">30498 5266 74,'0'0'131,"0"0"-131,0 0 1,0 0-2,0 0 2,0 0 3,48-33 21,-44 25-15,2 3-10,-4 2 11,-2 3-1,0 0 62,0 0-63,0 0-9,0 2-1,-5 13-8,-2 5 9,0-1 0,-3 2 6,4-3-6,0-1 0,5-2-10,1-3-10,0-3-79,0-3-93</inkml:trace>
  <inkml:trace contextRef="#ctx0" brushRef="#br0" timeOffset="205529.9363">30640 5121 569,'0'0'41,"0"0"-28,0 0-6,0 0-7,0 0-19,0 0-15,-4-9-89,4 6-128</inkml:trace>
  <inkml:trace contextRef="#ctx0" brushRef="#br0" timeOffset="206158.5791">30889 4862 23,'0'0'149,"0"0"-133,0 0-10,0 0-5,0 0 14,0 0 4,0 36 28,9-24-36,10 4 10,3-3-16,4 2 0,1-3 0,0 2 2,-4-3-7,0 2 3,-10-1-2,-2 3-2,-7 0-4,-4 1 0,0 1 2,-6 0 3,-10 1 0,-11-3 0,-1-1 0,-1 0-11,3 2-48,-3 0-9,1 0-8,2 1 62,-1-3-64</inkml:trace>
  <inkml:trace contextRef="#ctx0" brushRef="#br0" timeOffset="206824.9323">31775 4931 317,'0'0'151,"0"0"-112,0 0 12,0 0-51,0 0-6,0 0-1,-60 10 13,21 3-15,-5 3 18,-3 2-5,3-1-4,9-2-23,7 1 6,10-2 14,5 3-16,4-2 17,4 2-3,5-2 2,0 0-2,2 1-6,19-1 10,9 0-2,10-3-7,6 2 3,3-3-50,-4-3-76,-6 0-74</inkml:trace>
  <inkml:trace contextRef="#ctx0" brushRef="#br0" timeOffset="207381.8963">32129 4796 318,'0'0'56,"0"0"-56,0 0-23,0 0 22,-24 95 2,19-58-1,4-2 13,1-3-8,0-2-5,0-5 0,4 0 2,11-4-9,3-5 11,8-4-4,2-3 21,2-6-19,3-3 11,1 0-13,0-4 9,2-11-6,-8-3 3,-4-5-4,-5 0 11,-5-4 3,-4-3-1,-2 1 9,-4 0-16,1 0-8,-2 5-11,0 4-46,-3 4-20,0 3-108</inkml:trace>
  <inkml:trace contextRef="#ctx0" brushRef="#br0" timeOffset="207770.8754">32339 4960 283,'0'0'68,"0"0"-68,0 0-9,0 0-5,0 0 9,-51 80 5,36-42 16,-1 1 3,4 0-14,0-3 6,-1 0-8,4-2-3,-2 0 0,1-4 6,-1-2-8,1-4 6,-2-2-8,4-4-7,7-5-76,1-4-70</inkml:trace>
  <inkml:trace contextRef="#ctx0" brushRef="#br0" timeOffset="208219.9431">32491 5317 124,'0'0'231,"0"0"-223,0 0-8,0 0-17,0 0 14,0 0-14,42-37 14,-36 27 3,-5 4 0,1 1 2,-2 3 5,0 2 7,0 0 10,0 0-24,0 0-14,0 2-56,-2 14 60,-6 2 8,1 3 2,1 1 0,5-2 12,1-1-11,0-1 10,0-4-11,0-2 6,0-3-15,0-5-66,4-1-134</inkml:trace>
  <inkml:trace contextRef="#ctx0" brushRef="#br0" timeOffset="208421.9287">32662 5141 330,'0'0'117,"0"0"-117,0 0-30,0 0-44,0 0-38</inkml:trace>
  <inkml:trace contextRef="#ctx0" brushRef="#br0" timeOffset="208850.1267">32977 4719 243,'0'0'99,"0"0"-99,0 0-78,0 0 76,-31 99 2,12-44 36,-3 3-11,0 1 30,0-3-7,4-2-12,6-4-15,2-2-16,1-2 0,3-3-5,0-1 5,-2-4-4,-2-2 2,3-4-3,-1-4 0,4-8-41,4-9-48,0-7-45</inkml:trace>
  <inkml:trace contextRef="#ctx0" brushRef="#br0" timeOffset="209824.573">33344 4794 86,'0'0'109,"0"0"-86,0 0-23,0 0 26,0 0-1,0 0 7,91 11-18,-66-4-10,-5-1-4,0-1 0,1 0 2,1-1-6,-4-1 0,-2-2-24,-10 4 13,0-3 1,-6-1 13,0 1-10,0 1-16,0 2 8,0 3 19,0 7 2,-3 3 16,-7 7-17,2 6 22,-9 8-13,0 5 4,-4 7 2,-6 2-12,1 3 2,1-1 1,0-1-4,6 0-3,7-2 2,-4-6 34,2 1 20,-2-2-30,4-1-3,2-5-23,2-6 4,2-4-4,-2-8 0,4-2 0,-4-7 16,-2-4-7,7-2 19,-3-2-3,-2 1-17,-2-2-2,-8-1 2,-6-2-3,-6 0 15,-2 0-15,-9 0-10,-3 1-7,-1-1-124,-3 0-30</inkml:trace>
  <inkml:trace contextRef="#ctx0" brushRef="#br0" timeOffset="214401.9409">18267 5738 244,'0'0'84,"0"0"-61,0 0-2,0 0-11,0 0-10,0 0-3,-83 13 1,64 12 4,-1 5 0,3 8 2,2 4 3,3 3 14,6 0-15,5-1-5,1-5-2,4-5-5,19-5 6,7-6 3,3-8-3,5-7 10,-1-6-4,4-2-8,0-2 2,3-12 0,-4-6 0,0-6 3,-9-3 0,-8-8 3,-5-3-1,-9-1-5,-6 0 0,-3 2 3,0 0 38,-14-2-30,-12 2-1,-7 3-10,-3 6 6,-4 9-12,4 13-19,3 8-77,5 7-15,5 15-138</inkml:trace>
  <inkml:trace contextRef="#ctx0" brushRef="#br0" timeOffset="214889.7114">18437 5488 178,'0'0'58,"0"0"20,0 0-16,0 0-6,0 0 4,0 0-60,-13-3-16,11 32 8,1 15 8,1 11 30,0 6-20,0-1 4,0 0 5,0-4-12,7-4-7,0-1 0,1 1 5,-4-1-9,-2-4 4,-1-4 0,-1-5 5,0-4-5,0-4 0,0-4-2,0-3-24,-4-7-7,1-7-75,0-4-116</inkml:trace>
  <inkml:trace contextRef="#ctx0" brushRef="#br0" timeOffset="215899.9486">18807 5556 207,'0'0'89,"0"0"-42,0 0-5,0 0-7,0 0-1,0 0-34,-3 18-9,3 21 9,0 14 14,0 7-5,4 2 17,2-5-11,0 0 2,2-6 1,1-2-13,0-4-5,1-3 0,-1-3 0,0-1 0,-1-5 0,1-6-4,-1-6-30,0-6-44,-1-7-17,0-7-81</inkml:trace>
  <inkml:trace contextRef="#ctx0" brushRef="#br0" timeOffset="218713.9431">19167 5574 206,'0'0'29,"0"0"-22,0 0-7,0 0 6,-8 97-5,8-58 37,8-5-6,9 2-12,4-5-6,5-5-10,8-3-4,5-6 0,7-5 5,6-5 1,2-7-6,4 0 0,-2-3 9,-3-13-2,-5-5-7,-12-2 0,-10-4 7,-9-3 2,-5-5-7,-6-1 0,-5-2 20,-1 2-9,0 3 18,-4 2-31,-6 2-10,0 5-1,3 4-78,-4 7-40</inkml:trace>
  <inkml:trace contextRef="#ctx0" brushRef="#br0" timeOffset="219096.2767">19440 5532 332,'0'0'45,"0"0"-45,0 0 0,0 0-8,0 0 8,11 125 20,1-68 18,1-2-18,-2-5-8,1-4 5,-4-1-13,0-3-4,-3 0 0,-3 0 3,-2-4-1,0-5-2,0-3-3,0-7-45,0-8-47,0-8-72</inkml:trace>
  <inkml:trace contextRef="#ctx0" brushRef="#br0" timeOffset="219670.9511">19869 6082 131,'0'0'194,"0"0"-194,0 0 2,0 0 13,0 0-12,0 0 11,54-49 8,-45 36-16,-3-1-3,0 3-2,-5 4 0,-1 3 5,0 2 0,0 2-6,0 0 0,0 2-3,0 14-3,0 6 3,0 0 6,0-1-2,0 0 1,0-3-2,2-1 0,1-1 0,0-4-28,-2-4-99,2-4-116</inkml:trace>
  <inkml:trace contextRef="#ctx0" brushRef="#br0" timeOffset="219886.9513">19940 5837 342,'0'0'106,"0"0"-106,0 0-12,0 0-42,0 0-16,0 0-68</inkml:trace>
  <inkml:trace contextRef="#ctx0" brushRef="#br0" timeOffset="221711.9347">20197 5585 261,'0'0'77,"0"0"-41,0 0-10,0 0 20,0 0-23,0 0-4,0 0-19,-1 0-9,1 2-1,7 8 6,10 5 4,2 0 3,7 1-2,-1 0 5,2-1-6,-1-4 7,-1 0-7,2-2 0,-2 0 4,-4-1-5,-3-1 5,-4 1-4,-1-1 0,-6 2-3,0 2-5,-7-1-1,0 4 1,0 2 6,-8 4 2,-12 3 0,-5-2 0,-2 0 0,2 0-1,-1-2-5,7-2-17,-1-2 8,7-2-49,3-2 0,3-2-36,6-4-86</inkml:trace>
  <inkml:trace contextRef="#ctx0" brushRef="#br0" timeOffset="222779.8659">21177 5533 120,'0'0'23,"0"0"-18,0 0 3,0 0 44,0 0-15,0 0-6,-3 4-12,-13 9 3,-6 5-6,-6 1-9,-5 7-3,-1 0-2,-4-1-2,4 1 1,2-5 11,4-1-7,6-4-5,7-4 0,5-2-1,7-2-4,0 0-1,3 0 6,0 0-2,0 3-4,0 1 5,6 0 1,8 3 0,3 0 7,5 0-7,5 0 0,3 0 8,3-1-2,-1 1-12,-3 0 6,-4 0-54,-7 0 48,-3-3-131,-7 0-24</inkml:trace>
  <inkml:trace contextRef="#ctx0" brushRef="#br0" timeOffset="223715.4294">21453 5466 99,'0'0'151,"0"0"-90,0 0-8,0 0-27,0 0 18,0 0-44,0-6-1,0 26-16,0 6 17,0 9 6,0 4 9,0 0-9,0 1-3,7-6-3,5-5 0,5-4 2,5-5-1,4-7-1,4-3 9,0-9-8,3-1-2,1 0-16,2-12 17,-5-6 9,-1-8-4,-3-3-1,-5-3 2,-2 0-3,-8 0-3,-11 4 0,-1 2 1,0-1-1,0 3-1,0 2-25,-1 2-54,-4 2-116</inkml:trace>
  <inkml:trace contextRef="#ctx0" brushRef="#br0" timeOffset="224158.9563">21616 5538 34,'0'0'73,"0"0"0,5 108-24,-5-62 15,0-3-21,1-4-26,-1-1-17,0-2 5,0-3-4,0-1 2,0 0 1,0-6-4,0 3 0,0-6 0,0-2-6,0-6-24,0-6-62,0-6-60</inkml:trace>
  <inkml:trace contextRef="#ctx0" brushRef="#br0" timeOffset="225294.9563">21875 6080 182,'0'0'135,"0"0"-106,0 0-24,0 0-1,0 0-4,0 0 2,0 6-2,7-6 2,2 0 7,4 0 47,1-2-41,-4-7 11,2-3-17,-2-1 2,-1-4-1,1-3-10,-3 1 0,-3 2 4,-1 7-2,-3 3-2,0 3 0,0 4 5,0 0-12,0 0 7,0 0-8,0 10-4,0 6 6,0 5 6,0 2 0,0-4 10,0 1-13,0-3 3,0-2 0,3-2-1,3-4-18,3-2-65,0-5-101</inkml:trace>
  <inkml:trace contextRef="#ctx0" brushRef="#br0" timeOffset="225528.9416">22055 5751 439,'0'0'57,"0"0"-51,0 0-6,0 0-37,0 0-21,0 0-79,-3-2-105</inkml:trace>
  <inkml:trace contextRef="#ctx0" brushRef="#br0" timeOffset="228386.4827">22291 5266 50,'0'0'131,"0"0"-55,0 0 5,0 0 7,0 0-40,0 0-19,1-4-29,-1 14-25,5 16 20,1 14 5,1 8 0,5 9 10,-3 4-10,-1 2 4,-1 1-4,-4-2 1,-2-3-3,-1-8-4,0-4 6,0-8 7,0-3-7,0-1-13,0-4-42,2-2-57,-1-7-66</inkml:trace>
  <inkml:trace contextRef="#ctx0" brushRef="#br0" timeOffset="231840.9518">22877 5462 72,'0'0'82,"0"0"-4,0 0-42,0 0 24,0 0-9,0 0-20,-13-17 29,7 14-44,0 1-14,-3 2-4,-3 0 3,0 0-1,-3 0 0,-2 8-7,-2 6 3,3 2 4,-2 8 0,4 6-9,3 6 5,3 5 4,3 1 0,5 0-5,0-6 5,0-3 0,13-4 1,9-5-13,5-4 19,5-5-7,4-8 0,2-2 8,2-5-16,0 0 8,2 0 0,0-12 11,-5-6-8,-6-5-3,-4-3 0,-7-1 8,-7-5 1,-5-3 6,-5-3 10,-3-1 4,0 1-17,-7 5-3,-8 3-9,-7 3 14,-3 1-15,-2 5 1,-1 3-36,-1 8-29,3 4-94,3 4-169</inkml:trace>
  <inkml:trace contextRef="#ctx0" brushRef="#br0" timeOffset="232393.7105">22971 5275 120,'0'0'125,"0"0"-51,0 0 1,0 0-6,0 0-39,0 0-11,0-5-19,0 5-19,0 15 8,0 17 11,0 7 3,0 11-3,0 4 2,-2 3-4,2 5-1,-1-2 3,1-1 5,0-4-3,-3-7 1,3-5-3,-3-6 8,-1-5-10,-1-2 2,2-4-6,2-7 2,-1-1-10,2-7-19,0-4-18,0-4-53,0-3-43</inkml:trace>
  <inkml:trace contextRef="#ctx0" brushRef="#br0" timeOffset="233575.659">23375 5401 134,'0'0'172,"0"0"-147,0 0-6,0 0 16,0 0-4,0 0 7,0 0-24,0 0-12,3 0-2,17 3-7,9 6 7,9-1 0,4 2 0,2 2-2,-2 0 2,-1 2 0,-1 0 2,-3-1 4,0-1-12,-1-3 6,-3 1 0,-3-2 4,-8 0-3,-4-4 0,-8-1-1,-3 0 3,-4 0-6,-3 0 1,0-1-13,0 2 10,0 2 1,-16 3 4,-9 6 9,-6 3 2,-5 4-11,-2-1 0,-1 4-3,0 0 3,1 1 0,1 3-2,-2-2-17,4-1 6,3-3 10,5 0-38,8-5-23,1 0-5,4-3-42,3-6 11</inkml:trace>
  <inkml:trace contextRef="#ctx0" brushRef="#br0" timeOffset="257240.0113">16939 7940 264,'0'0'104,"0"0"-87,0 0 33,0 0-10,0 0 30,0 0-9,0 0-40,0 0 8,-9-12-28,9 12 9,0 0-6,0 0-2,0 0-2,0 0 0,0 0-31,0 0-53,0 0-114,3 2-40</inkml:trace>
  <inkml:trace contextRef="#ctx0" brushRef="#br0" timeOffset="257616.9871">17581 7838 251,'0'0'238,"0"0"-188,0 0 8,0 0-4,0 0-6,0 0-17,4 0-24,-4 0-13,0 0 6,0 0-28,0 0-22,0 0-63,0 0-133</inkml:trace>
  <inkml:trace contextRef="#ctx0" brushRef="#br0" timeOffset="257921.9651">17370 8289 283,'0'0'111,"0"0"-99,0 0 70,0 0 37,0 0-64,0 0-10,-15 0-45,2 0-6,-1 2 1,-2 1-71,4-3-88,2 0-181</inkml:trace>
  <inkml:trace contextRef="#ctx0" brushRef="#br0" timeOffset="260397.9863">19073 7636 283,'0'0'96,"0"0"-96,0 0 0,0 0-7,0 0 9,0 0-4,0 0-7,0 0-5,1 14 14,-1 1 9,-3 3 5,-12 3 1,-7 4-13,-8 6-2,-3-1 0,-6 0-5,2-3-11,0-4 10,7-5 4,6-4-2,5-1 4,6-1 0,3-5 0,4-2 0,5-5 2,1 1-2,0 1-1,0 1-5,0 3 12,10 3-3,8 5 12,3 1-3,5-1 8,3 4-18,4 0 6,6 0-8,0-1 4,-2 0-9,-3-2 5,-4-3-19,-9-1-22,-9-3-54,-7-1-25</inkml:trace>
  <inkml:trace contextRef="#ctx0" brushRef="#br0" timeOffset="262018.9722">19505 8136 117,'0'0'133,"0"0"-96,0 0-13,0 0 5,0 0-3,0 0-21,0 0 12,0 0-17,0 0-4,0 0 2,0 0-6,10 0 8,10 0 4,12 0 3,11-3-2,9-4-1,9-3 0,7 0 6,1-1 2,-2 1-5,-1-1-7,-5 4 3,-7 1-4,-9-5 1,-10 9-2,-12-2 1,-10 4-19,-8 0 3,-5 0-14,0 0-10,0 0 17,-9 0-56,-3 0-30</inkml:trace>
  <inkml:trace contextRef="#ctx0" brushRef="#br0" timeOffset="263512.98">20791 7280 182,'0'0'49,"0"0"3,0 0 4,0 0-16,0 0 10,0 0-3,-3-29-15,2 29 7,1 0-38,0 0 3,0 12-8,0 17-9,0 14 13,4 15 11,1 7-10,-2 8 19,0-1-19,2 0 3,-1-7 3,0-7-3,-1-11-4,5-6 0,2-4 4,-1 0 1,0-5-3,-4-7-2,-1-3 0,0-6-60,-1-9-60,2-7-132</inkml:trace>
  <inkml:trace contextRef="#ctx0" brushRef="#br0" timeOffset="264340.9907">21394 7912 155,'0'0'188,"0"0"-186,0 0 2,0 0 17,0 0-8,0 0 28,1 0-9,2 0-21,3 0-16,7 0 5,7 0 0,7 0 7,7 0-2,7 0-5,11 0 0,9 0 2,12 0-3,9-2 1,3-1 0,-7-2-5,-11 1-9,-18 1 5,-13-1-1,-12 2-30,-12 1 32,-5 1-25,-7 0 0,0 0 8,-4 0-16,-19 0-27</inkml:trace>
  <inkml:trace contextRef="#ctx0" brushRef="#br0" timeOffset="265070.9976">22395 7475 137,'0'0'89,"0"0"-58,0 0 16,0 0 11,0 0 6,0 0-57,-1-3-7,1 3-1,7 0-1,14 3 2,7 5 4,13 2-2,8 1 12,6 1-10,3 0-4,-8 1 0,-3 1 4,-11-2-6,-6 0 2,-6 0 0,-11-1 4,-4 0-1,-6 0-3,-3 1 0,0 2 3,0 0-3,-1 2 2,-17 2 8,-6 3 25,-4 2-35,-5 1 12,1 0-10,1 0 0,1-1-4,2-1-3,3 1-31,-1 0-10,5 0-50,3-3 7,8-5-9</inkml:trace>
  <inkml:trace contextRef="#ctx0" brushRef="#br0" timeOffset="266762.4574">23524 7391 426,'0'0'102,"0"0"-76,0 0 14,0 0 19,0 0-40,0 0-5,2-1-14,-2 1-9,0 0 4,0 0-63,1 0-60,4 1-63,1 4 37</inkml:trace>
  <inkml:trace contextRef="#ctx0" brushRef="#br0" timeOffset="267089.4369">23513 7713 317,'0'0'28,"0"0"-21,0 0 25,0 0 37,0 0-6,0 0-28,0 1-26,0-1-9,0 0-19,-2 0-82,1 0-73</inkml:trace>
  <inkml:trace contextRef="#ctx0" brushRef="#br0" timeOffset="268279.386">24172 7206 194,'0'0'100,"0"0"-49,0 0 11,0 0-27,0 0 5,0 0-40,3 1-24,5 23 12,5 11 5,0 7 7,4 5 10,-1 2-1,3 0-9,1-3 0,2-4 4,2-4-6,-2-5 2,-5-7 0,1-3 3,-8-7 2,-1-4-5,-1-6 0,-5 0-2,0-4 1,-3-2 1,3 0 0,1 0 27,4-8-26,5-10 6,-1-5 2,4-4-5,-1-6 19,2-3-18,-2-5 17,-1 1-8,-1-2-2,-6 3-8,2 1-4,-5 3 14,-1 4-21,-1 3 7,-1 2 0,1 5-6,-1 4-40,4 5-40,-1 6-44,3 3-116</inkml:trace>
  <inkml:trace contextRef="#ctx0" brushRef="#br0" timeOffset="268888.9761">24180 7303 37,'0'0'16,"0"0"10,0 0-12,0 0 7,0 0 70,0 0-13,-21-11-18,21 11-28,0 0-29,0 0 2,0 0-5,0 4-1,0 10-12,0 4 14,0 4-1,0 4 0,2 2 4,4 4-4,3-2 0,2 3 0,2-4-3,-1-1 4,3 0-1,-1-6 3,-4 1 4,3-5-14,-3-3 3,-3-5-25,-1-2 18,-5-2-56,2-5-4,-3-1-3,0 0 10,0 0 46</inkml:trace>
  <inkml:trace contextRef="#ctx0" brushRef="#br0" timeOffset="269824.99">25456 7252 311,'0'0'68,"0"0"-31,0 0-4,0 0-4,0 0-6,0 0-22,0 18 0,-8 5-2,-9 6 2,-4 3-2,-4 2 1,-2 2 0,2-2 4,-2-2-3,0-2-1,6-1 0,5-2-21,1-3 10,4-3-40,0-3-39,-1-1 7,2-5-80</inkml:trace>
  <inkml:trace contextRef="#ctx0" brushRef="#br0" timeOffset="270446.8102">25173 7306 155,'0'0'105,"0"0"-77,0 0-20,0 0 2,0 0 16,0 0-14,3 16-12,3-1 1,1 7-1,3 4 19,1 1-19,4 1 4,5-3 0,2-1-2,4-3 0,-1 0-1,-3-3 7,-5 0-11,-4-3 3,-5-2 0,-5 1-7,-2-2 4,-1-3-32,0 0-19,-6-4-56,-6-2-45</inkml:trace>
  <inkml:trace contextRef="#ctx0" brushRef="#br0" timeOffset="271383.9932">26146 7127 149,'0'0'88,"0"0"-26,0 0-15,0 0 23,0 0-30,0 0-5,0-8-35,4 14-13,4 17-6,2 11 12,2 4 7,-1 2 6,3 2-6,0 2 0,4 1 7,1-3-3,1-3-4,-1-2 0,-1-6 0,0-4 3,-5-4-3,1-5 0,-5-6 1,-5-6 2,-2-3-3,-2-3 0,3 0 6,-2 0 53,5-14 0,1-7-50,3-7 16,3-7-20,2-1-5,1-3 0,-1-3 4,3 1-4,-1 0 1,-1 4-1,-1 1 0,0 2 4,-3 4-11,-2 3 1,2 5-52,-1 3-28,-4 4-52,-3 7-45</inkml:trace>
  <inkml:trace contextRef="#ctx0" brushRef="#br0" timeOffset="271999.9456">26050 7140 45,'0'0'10,"0"0"-1,0 0 18,0 0 0,0 0-7,0 0-20,11 16 0,-1 8 36,-1 9 6,2 5-19,-4-1 2,2 3-15,0-3 10,2-2-13,0 0-4,1-7 5,2 1-3,-5-7-5,-2-2 0,-1-2-10,-1-4 7,-4-4-31,2-4-30,-3-1-30</inkml:trace>
  <inkml:trace contextRef="#ctx0" brushRef="#br0" timeOffset="273183.9006">27123 7383 117,'0'0'22,"0"0"1,0 0-15,0 0 2,0 0-1,0 0 3,0 0 29,33 7-14,-8-7-22,9 0 10,11 0-12,11 0-3,9 1 7,9-1-2,4 2-5,6-2 2,-3 0 4,1 0 8,-8 0-9,-1 0 1,-6 0-4,-4 0 3,-8 0-5,-5 0 0,-10-3 3,-18-1-5,-7 3 4,-10-1 9,-5 2 70,0-1-5,0-2-3,-2-1-71,-10-3 4,-6 3-12,-1-1-8,1 1-23,-1-1 16,2-1-55,-2-1 36,2-2 4,-4-2 6,2-3 19,4 1 6,2-3 5,2 1-5,5 2 8,5 5-3,-1 5 10,2 3-5,0 0-1,0 0-4,0 0-5,0 0-2,11 13 5,5 6 2,4 6 9,2 2-3,3 1 25,5 0-24,-2-3 6,-2-4 19,-2-2-27,-8-3-1,-8-6-4,-8 2-6,0-1 6,-14-1 2,-16 2 2,-8-3 18,-4 1-18,4-2-8,4 0-12,3-1-33,5-1-39,9-2-176</inkml:trace>
  <inkml:trace contextRef="#ctx0" brushRef="#br0" timeOffset="273954.9876">29322 7055 105,'0'0'69,"0"0"-38,0 0-16,0 0 17,0 0 3,0 0 1,-23-59-20,0 59-10,-10 0 8,-9 0-14,-6 18 5,-8 10 28,-5 3-29,-2 10 18,3 4 1,8 5-8,12 3 0,8-4-15,15-1 0,11-6-2,6-3-5,6-4 6,16-4 1,11-5 0,7-3 2,12-8 4,8-4-6,3-8 14,1-3-14,-4 0-13,-2-5-38,-6-4-85,-12-2-17</inkml:trace>
  <inkml:trace contextRef="#ctx0" brushRef="#br0" timeOffset="274511.9956">28970 7192 122,'0'0'126,"0"0"-76,0 0-17,0 0 1,0 0-29,0 0-5,0 29-23,0 4 23,0 6 9,0 3 11,0-2-15,0-6 1,0-1-6,0-1-3,0-4-28,-6-5-78,-1-7-135</inkml:trace>
  <inkml:trace contextRef="#ctx0" brushRef="#br0" timeOffset="287313.9643">14159 9719 69,'0'0'115,"0"0"-58,0 0 30,0 0 14,0 0-36,0 0-58,0 0 33,0 0-23,-26-49-6,17 43-11,-2 1-2,-1 4 1,-1 1-4,-5 0-8,-1 0 13,-2 11-3,-5 3 3,3 9 7,0 4-7,7 5-3,1 1-4,9 0 7,4-3-7,2-2 7,5-4 0,14-4-4,6-4 2,3-3 0,7-6-4,-1-4 6,4-3 4,-1 0-4,2-10 0,0-8-1,-4-6-38,-5-5-24,-10-2 15,-5 0 27,-11 4 19,-4 3 4,0 4 8,0 6 42,-9 2-4,-1 4-3,2 3-18,4 4-9,-1 1 2,2 6-20,2 14 0,-1 8-4,2 1 3,0-1-1,11-1-1,7-5-16,0-8 7,4-1-24,0-9 22,1-4 11,4 0-2,0-4 3,-1-16 2,3-5-22,-4-4 15,-2 0-4,-3 2 11,-2 5 3,-4 5 3,-5 5 12,-1 6-4,0 4 1,3 2-3,2 0-12,5 5 0,1 7 3,-4 3 0,2 0-3,-7 3 0,0-5 1,-4 1-1,-4-3 2,-1-5-2,-1-3 0,0-2 9,0-1-9,0 0 8,2-1 4,1-19 19,3-7-31,6-3 0,-2 1 1,4 5 5,1 6-10,-5 7 4,2 2 0,0 7 2,-1 2-2,3 0 0,0 9-6,2 9 0,-2-2 4,0 4 1,-2-2-17,3-3 8,2-1-23,3-6 15,6-1-40,1-6-110</inkml:trace>
  <inkml:trace contextRef="#ctx0" brushRef="#br0" timeOffset="287796.9364">15265 9692 63,'0'0'243,"0"0"-185,0 0-13,0 0 48,0 0-26,0 0-40,-51-55 9,29 56-31,-1 19 1,-2 7 0,4 1-5,6 3-2,4-3 1,8-2-4,3-4-3,0-5-2,0-5-14,14-5 16,3-3-26,5-4 15,3 0-15,2-10-15,1-14 36,1-8-20,-2-9-6,0-7 27,-5-4-26,-7-2 33,-5 0 4,-7 0 0,-3 0 19,0-3 17,0 6 16,-13 7 30,3 12-29,-1 14 37,4 10-26,4 8-39,1 0-21,1 32-4,1 19 0,0 15-10,0 6 16,3-2-6,9-7 0,1-6-2,2-7-11,0-6 0,4-11-31,-1-6-4,5-9-79,2-9-84</inkml:trace>
  <inkml:trace contextRef="#ctx0" brushRef="#br0" timeOffset="290115.6433">16821 9134 217,'0'0'38,"0"0"-37,0 0-1,0 0 8,0 0-8,0 0 5,88-39 15,-49 30 23,6 0-41,-2 0 6,-1-2-8,-7 4 4,-5-1-5,-8 4 1,-6 1 0,-9 0 0,-4 1 8,-1 1-8,-2 1 6,0 0-5,1 0 45,-1 0-45,0 0 2,0 1-6,0 17 6,2 12 3,-1 5 21,1 8-17,3 9 20,0 4-15,1 2-12,5 0 28,0-6-24,1-5 7,3-7-6,-4-3 3,-2-6-9,-5-1-2,-4-8 0,0-2 11,0-8-3,-12-4-6,-4-7 27,-5 1 0,-7-2-13,-5 0-13,-3 0-3,-4 0 2,1-2-2,-2-4-15,6 1-34,1 0-37,9-3-32,9-1-9,9-3-58</inkml:trace>
  <inkml:trace contextRef="#ctx0" brushRef="#br0" timeOffset="290406.4304">16967 9373 128,'0'0'155,"0"0"-136,0 0-13,0 0-6,0 0 17,108-25 13,-70 22 13,-5 0-35,-1 3 0,-9 0-8,-4 0-6,-9 0-40,-7 0-171</inkml:trace>
  <inkml:trace contextRef="#ctx0" brushRef="#br0" timeOffset="291969.997">18291 9272 103,'0'0'86,"0"0"-38,0 0 11,0 0 10,0 0-25,0 0 16,-24-42-1,15 42-55,-7 0-7,-1 0 3,-4 6-10,-2 9 10,1 6 6,2 3-5,0 4-1,8-2-4,5 2 3,5-5-2,2 0-8,0-2 9,9-3 4,6-4-2,3-4 0,1-2-4,3-6 4,0-2 0,2 0-17,-1-6-3,0-11-33,-2-4-7,-4-3 21,-4 0 29,-6 0 10,-4 4 14,-3 2 32,0 6 40,0 5-25,0 2 4,0 4 9,0 1-51,0 0-23,0 4-17,0 14 10,0 5-6,10-4 6,8 1-35,8-5-45,5-8-75,5-4 90,0-3-103</inkml:trace>
  <inkml:trace contextRef="#ctx0" brushRef="#br0" timeOffset="293994.9709">20039 9032 189,'0'0'96,"0"0"-56,0 0-33,0 0 17,0 0 2,0 0-10,0 0 22,-94-35-16,70 35-10,-4 4 5,0 10-15,-1 9 18,1 2-3,3 8-9,4 6 7,4-2-9,11 5-1,6-5 5,0 0-10,11-7 0,13-5-2,7-4 6,4-5-4,3-3 0,5-8 4,4-5 2,0 0-6,-3-5-38,-4-10-102,-9-2-152</inkml:trace>
  <inkml:trace contextRef="#ctx0" brushRef="#br0" timeOffset="294567.0025">20746 8947 118,'0'0'76,"0"0"-21,0 0-8,0 0 15,0 0-6,0 0-30,-99-7 17,76 25-17,-7 6-22,3 6 12,4 3-13,3 3 10,8 0-6,8-1-5,4-2-2,0-3 0,7-2-3,13-6 0,9-4 3,7-6 0,6-7-1,6-5-2,-3 0-30,-1-17-38,-8-1-93,-9 0-106</inkml:trace>
  <inkml:trace contextRef="#ctx0" brushRef="#br0" timeOffset="295566.5049">20603 9134 30,'0'0'168,"0"0"-111,0 0 24,0 0-32,0 0 12,0 0-20,-3 0-20,3 0-2,0 0-19,0 0 0,5 0-11,14 0 17,11 0-6,6 0 0,0 0 4,-2-3-3,-1-1-1,-5-1-15,-6 2-12,-6 0-79,-5 3-23,-11 0-66</inkml:trace>
  <inkml:trace contextRef="#ctx0" brushRef="#br0" timeOffset="296217.0071">21770 8655 205,'0'0'21,"0"0"38,0 0-14,0 0 2,0 0 32,-93-54-42,67 54-11,-4 0-26,-6 5 16,-5 16-17,-3 9 1,-1 9 0,2 6 8,4 8-6,6 1 5,3 4 5,10 0-9,8-7 12,6-5-14,6-3-1,0-7 0,22-4 3,18-7-3,18-11 0,14-9 9,13-5-7,0-4-2,-1-13-55,-11-2-73,-16-4-80</inkml:trace>
  <inkml:trace contextRef="#ctx0" brushRef="#br0" timeOffset="296750.9742">21472 8794 131,'0'0'137,"0"0"-62,0 0-21,0 0 12,0 0-66,0 0-8,0 40 8,0-8 5,4 3 17,5 0-21,-2-1 1,3-1 7,1-1-2,-2-2-7,-1-4 0,-2-3-8,-2 0-3,0-4-55,-2-6-44,0-5-115</inkml:trace>
  <inkml:trace contextRef="#ctx0" brushRef="#br0" timeOffset="300633.9651">22899 9232 105,'0'0'87,"0"0"-66,0 0 42,0 0-14,0 0-12,0 0 5,15-5-36,-7-1-6,-1-1 17,1-2-12,-1-3 4,4-2-9,2-2 4,1-2-7,0-4 3,0 0 0,-7 1-1,2 2 5,-6 6-6,0 4 2,0 3 0,-1 3 10,-1 2-4,-1-1 4,3 2-10,3 0-14,9 0 8,6 9 2,3 5 4,3 1 1,1 3-1,-1-2 0,-2 4-4,-4-1 7,-3-2-6,-9 1-3,-9-3-15,0 0 21,-9 3 0,-16-1 4,-5-1 9,-4-1-13,2-4-19,8-6-30,8-2-77</inkml:trace>
  <inkml:trace contextRef="#ctx0" brushRef="#br0" timeOffset="300948.9438">23432 9193 403,'0'0'165,"0"0"-150,0 0-15,0 0-7,0 0-16,0 0-41,0-5-11,6 1-98</inkml:trace>
  <inkml:trace contextRef="#ctx0" brushRef="#br0" timeOffset="301267.9244">23763 8764 264,'0'0'85,"0"0"27,0 0-24,0 0-28,0 0 23,0 0-67,0-29-16,0 56-16,0 11 13,0 11 0,0 3 4,-4-4-1,-1-4 0,2-7 7,3-2-7,0-4 0,0 0 1,0-5-6,0-2 5,8-4 0,4-5-2,3-2-7,7-9-19,6-4-14,7 0-32,-1-11-8,-1-9-37,-6-4-99</inkml:trace>
  <inkml:trace contextRef="#ctx0" brushRef="#br0" timeOffset="301589.9049">23596 9012 170,'0'0'3,"0"0"12,0 0 49,0 0 12,0 0-22,96 2 11,-52-2-42,4-8-6,4-2-17,-3-1-7,-5 2 1,-10 1-81,-7 2-76</inkml:trace>
  <inkml:trace contextRef="#ctx0" brushRef="#br0" timeOffset="302061.8776">24297 9166 212,'0'0'244,"0"0"-191,0 0-46,0 0 53,0 0-13,0 0-40,-3 0 6,3 0-13,-3 1-28,-1 1-91,-3 1-251</inkml:trace>
  <inkml:trace contextRef="#ctx0" brushRef="#br0" timeOffset="302720.8324">25452 8524 332,'0'0'179,"0"0"-156,0 0-13,0 0-20,0 0-6,4 79 16,-1-31 23,2 5-20,-1 2 27,3-2-30,-1 1 0,2-3 9,0-1-6,-1-3-3,2-4 0,2-5 4,-4-5-7,1-6 3,-4-6-13,0-2-33,-2-5-98,-1-8-95</inkml:trace>
  <inkml:trace contextRef="#ctx0" brushRef="#br0" timeOffset="303178.8063">26164 8798 357,'0'0'34,"0"0"-29,0 0-5,0 0 0,-91-48 4,73 48 22,-3 0-17,0 12-8,-1 14 3,-4 6 9,7 4-12,6 0 8,5-2-6,8-3 0,0-8-3,8-5 0,12-2 1,10-5 1,6-4-2,6-4 2,4-3-2,0 0-39,0-5-92,-7-7-54</inkml:trace>
  <inkml:trace contextRef="#ctx0" brushRef="#br0" timeOffset="303614.7767">26394 8505 358,'0'0'63,"0"0"-10,0 0-9,0 0-8,0 0 7,0 0-43,-4 5-10,4 24 5,2 12 0,3 6 5,-4-2 12,1 0-8,-1-3 11,1 1-15,2-2 0,0 0 5,-1-2-1,-1-3-4,-2-4 0,0-4-11,0-2-14,0-5-10,-5-1-50,1-7-20,3-5-163</inkml:trace>
  <inkml:trace contextRef="#ctx0" brushRef="#br0" timeOffset="304648.2071">26713 8560 29,'0'0'100,"0"0"-35,0 0 14,0 0-5,0 0-25,0 0 11,-3-47-33,3 36-3,6-1-11,3 1-12,0 2 6,0 1 5,2 3-8,2 0-4,-3 0 0,3 4 1,-4 1-8,5 0 7,-1 9 0,-2 12-4,-1 6-6,-7 5 8,-3 0-2,0 0 4,-18-3 6,-1-3 1,-2-2-7,3-8 0,4-2 5,7-5-6,-2-4 1,9-4-8,0-1-1,0 0 4,6 0 5,18 0 12,15 0-10,9-5 0,2-1-2,-5 1-4,-9 2 1,-8 0-78,-10 1-78</inkml:trace>
  <inkml:trace contextRef="#ctx0" brushRef="#br0" timeOffset="334598.0424">27572 8866 343,'0'0'72,"0"0"-42,0 0 27,0 0-27,0 0 4,0 0 20,0 0-38,0 0-10,0-6-6,0 6 0,0-1 0,5-1-11,14-1 4,9 0-3,8 0-4,5 0-5,2 1 3,0 1-46,-1 0 32,-5 1-41,-4 0 1,-8 0 11,-8 0-115</inkml:trace>
  <inkml:trace contextRef="#ctx0" brushRef="#br0" timeOffset="334909.0344">27578 8993 113,'0'0'157,"0"0"-123,0 0-26,0 0-8,0 0 24,0 0 5,75 0 9,-39 0-24,1 0-12,3 0-2,-4 0 0,-3 0-9,-5 1 8,-5 1-90,-7 0-42</inkml:trace>
  <inkml:trace contextRef="#ctx0" brushRef="#br0" timeOffset="335462.0383">28588 8730 179,'0'0'123,"0"0"-61,0 0-36,0 0-24,0 0-4,-97-4 1,66 22 1,-3 8 0,1 2 0,1 5 0,6 2 3,2 1 1,6 0-4,3-2 0,9-5 2,6-3-6,0-5 4,12-4 0,12-4 10,7-2-5,5-4 19,5-5-16,4-2-6,6-2-2,-1-11-9,-3-4-85,-7 1-64</inkml:trace>
  <inkml:trace contextRef="#ctx0" brushRef="#br0" timeOffset="336812.0454">29076 8958 313,'0'0'228,"0"0"-169,0 0-31,0 0 22,0 0-24,0 0-15,0 0 11,0 0-22,0 0 0,0 0-3,0 0-37,0 0-18,0 1-42,0-1-121,3 0-72</inkml:trace>
  <inkml:trace contextRef="#ctx0" brushRef="#br0" timeOffset="337242.9886">29644 8711 18,'0'0'71,"0"0"8,0 0 24,0 0-14,0 0-6,0 0-37,-25-62-11,10 62-24,-3 0-4,-9 0-7,-1 14-3,-2 9-7,-3 5 10,0 7 0,5 2 0,6 4-1,7-2-1,5-1 1,8-6-8,2-6 1,3-2 0,19-4 8,10-2 5,8-6 4,11-5-9,5-5 0,6-2-36,2 0-57,-2-12-130</inkml:trace>
  <inkml:trace contextRef="#ctx0" brushRef="#br0" timeOffset="337954.8599">30249 8321 280,'0'0'142,"0"0"-52,0 0-40,0 0-20,0 0-30,0 0 0,-18 42-11,3-10 17,1-1-6,1 1 0,1-2 1,-1-3-2,-1-1 3,2-4-4,-1 0-27,1-4-59,0-2-7,2-5-70</inkml:trace>
  <inkml:trace contextRef="#ctx0" brushRef="#br0" timeOffset="338258.8421">30094 8394 120,'0'0'148,"0"0"-90,0 0-57,0 0-1,0 0 0,0 0 10,11 64 40,-2-39-46,3 3 7,0-4-11,2-2 0,-1-4 11,1-1-9,-2-3-2,-1-4 0,-3 1-12,-1-4-40,-4-3-71,-3-2-105</inkml:trace>
  <inkml:trace contextRef="#ctx0" brushRef="#br0" timeOffset="338555.8222">30040 8529 193,'0'0'198,"0"0"-187,0 0 0,0 0-8,0 0-2,82-14 17,-43 12 1,1-1-15,0-1 4,-2 0-7,-4 2-2,-6 1-5,-4-1-83,-10 1-59</inkml:trace>
  <inkml:trace contextRef="#ctx0" brushRef="#br0" timeOffset="339924.0182">30993 8591 55,'0'0'155,"0"0"-136,0 0-7,0 0-4,0 0 0,0 0 11,0 0-18,2 3-1,10 6 34,1 1-20,5 2 18,0 5-20,4-2-4,4 0 7,2 0-11,2-3 0,1 0 6,0 0-5,-1 0-10,-2-1 3,-2-3 2,-5 0 7,-5-2-7,-4-2 0,-3 1-1,0 0 3,-3-2-4,-3 0 2,0 0-12,-3 0 11,0 1-4,0 1 5,0 2 7,-1 4 3,-15-1-7,-7 2 5,-3 1-6,-2 0 8,0 1-9,1 1-1,-3 1 2,-1 4-2,0-2 0,1 0 0,5-2-17,5-1 14,4-1-20,5-2-1,3-3-20,2-3-34,5 0 6,1-4-17,0-1 0</inkml:trace>
  <inkml:trace contextRef="#ctx0" brushRef="#br0" timeOffset="340322.0425">31547 8982 305,'0'0'170,"0"0"-136,0 0 5,0 0 17,0 0-46,0 0 1,-11-2-11,-11 16 0,-8 4 0,-1 2 3,-2-1-3,0 2 0,3 0-3,2 0-8,3 0-26,5-1-25,4-1 2,4-3-65,4-4-27,5-5 18</inkml:trace>
  <inkml:trace contextRef="#ctx0" brushRef="#br0" timeOffset="340861.6018">31993 8609 42,'0'0'161,"0"0"-154,0 0 54,0 0-27,0 0 26,0 0-11,-20-21-42,2 39-14,-4 9 6,-6 6-4,4 5 1,2 1 4,2 3 0,8-3-2,3-1 14,9-4-23,0-7 11,0-3-7,18-4 1,9-4 12,9-3-5,4-9 24,5-4-11,1 0-5,-4-12-5,0-9 5,-7-5 2,-6-2-1,-7-2 9,-11-1 21,-8-1-17,-3-2-11,-5 1-12,-16 2 0,-2 2-5,0 4 4,-4 4-18,2 2-61,-1 4-170</inkml:trace>
  <inkml:trace contextRef="#ctx0" brushRef="#br0" timeOffset="343211.0493">9156 10935 181,'0'0'125,"0"0"-52,0 0-6,0 0-10,0 0-42,0 0-15,0 8-12,4 13 12,3 9 28,1 6-8,3 3 9,-5 0-20,1 1 3,-6-1-16,-1 0 4,0 0 0,0 0 0,-1 1 0,-4-6-40,1-2-52,4-7-62,0-11-126</inkml:trace>
  <inkml:trace contextRef="#ctx0" brushRef="#br0" timeOffset="343678.019">9223 11153 340,'0'0'83,"0"0"-83,0 0-4,0 0 2,0 0 1,0 0 2,107-8-3,-77 6 6,0 2-4,0-1 0,-7-2-5,-3-1 4,-2-4-44,-5-2 1,1-6 29,-5-2-12,-5-3 27,-2 0 10,-2 2 3,0-2 35,0 3 22,0 2-32,-3 4 17,1 5-19,2 5 14,-1 2 8,1 0-44,0 6-14,-3 20-33,1 11 33,1 7 9,-1-2-6,2-1-1,0-6 5,0-2-5,0-1-4,6-1-2,3-3-6,1 0-8,-2-6-67,3-5-78,-2-9-137</inkml:trace>
  <inkml:trace contextRef="#ctx0" brushRef="#br0" timeOffset="344770.7611">9934 11184 91,'0'0'171,"0"0"-150,0 0-21,0 0-2,0 0 2,0 0 12,6 18 2,6-15 6,6 0-15,3-3 23,5 0 3,2 0-9,-1 0-1,-2-6-14,-3-4-6,-2-3 10,-2-2-10,-6-1-1,-5-2 0,-3 3-27,-4 0 27,0 1-1,0 1 1,-5 2-4,-3 2 9,-1 6-5,-4 3 0,4 0 2,-2 0-5,-3 14-1,3 9 4,0 8 6,4 0-6,3-1 14,4-1-14,0-5 8,0-4-15,0-2 7,11-5 0,5-2 0,1-5 5,3-5-5,7-1 0,6 0-8,1-16 3,0-8-20,-1 0-36,-11-2 51,-1 5 5,-6 2 5,-3 6 16,-6 4-11,0 5 27,-4 2 13,1 2-19,2 0-25,3 0-1,5 8 0,-5 4-4,5 2 1,-7-1 1,-3-1 2,-1-1 0,-2-3 6,0-1-3,0-3-1,0-2 9,0-2-7,0 0 2,0 0 5,3-14-2,5-8-9,3-5-2,4-1 2,-2 7-7,-1 5 8,0 2-1,-4 7 0,-2 2 2,0 4-3,1 1 1,5 0 0,3 1-3,3 8-1,-3 3 4,1 0 0,0 2-1,1 1 1,1 1 0,-2 0 0,4-3-31,-4-2-83,2-7-131</inkml:trace>
  <inkml:trace contextRef="#ctx0" brushRef="#br0" timeOffset="345247.7348">10945 11068 207,'0'0'121,"0"0"-73,0 0-24,0 0 5,0 0-29,0 0-7,-54-31 7,40 37-1,4 15 2,1 4-2,0 4 0,8-2 1,1-1 8,0-4-4,1-4-4,14-3 0,0-4 1,6-6-5,2-3 8,6-2-1,2 0-2,0-3 11,-1-12-2,0-3-8,-6-2 4,-3-2-12,-6-2-1,-6-1-15,-5 0 12,-4 2 2,0 2 8,0 6 8,-6 5 20,0 7 38,-1 3 1,3 0-39,-4 9-24,2 13-4,3 4 5,3 0-5,0-4-10,6-1 10,11-3-6,3-4 6,4-4-4,0-2-26,0-5-48,0-3-77,-6 0-179</inkml:trace>
  <inkml:trace contextRef="#ctx0" brushRef="#br0" timeOffset="345891.6904">11637 11166 254,'0'0'128,"0"0"-127,0 0-2,0 0-7,0 0 8,0 0 10,1 53 13,-1-30-10,0 3 3,-7-1-16,-4-3-40,4-3-64,1-3-116</inkml:trace>
  <inkml:trace contextRef="#ctx0" brushRef="#br0" timeOffset="348201.1975">12912 10812 100,'0'0'68,"0"0"20,0 0-11,0 0-38,0 0 29,0 0-63,-58-15 16,46 26-21,-4 13 0,-1 9-5,0 6 5,0 6 0,5 2 6,5-5 0,7-4-6,0-7 0,0-7 12,13-4-16,5-5 12,6-4-6,3-6 10,1-5-7,3 0-5,2 0 0,3-7-27,-2-10-73,-2-1-127</inkml:trace>
  <inkml:trace contextRef="#ctx0" brushRef="#br0" timeOffset="349741.0463">13284 10846 42,'0'0'97,"0"0"-12,0 0-22,0 0-10,0 0-6,0 0-36,-58-29 25,49 38-31,-2 13-5,1 7 6,2 1-1,7 0 7,1-5-12,0-3-3,0-4 3,9-1 0,1-6 3,-1-1-3,2-3 0,2-6-10,-1-1-57,3 0-3,-2 0 6,1-13-24,-2-3 30,-2-2 53,-1-2 5,-3-3 1,2 0 9,-1 1-5,2 1 29,1-2 10,1 4-9,4 1 23,0 1-37,4 5 3,2 2-24,0 7 10,0 3-10,-2 0 0,-2 12-6,0 9 6,-3 3 10,-1-2 6,-4 1-16,-1-4 8,-2 0 6,-6-3 15,0-2-28,0-4 25,0-2-23,0-3 12,0-4-14,0-1 9,0 0 3,0 0 5,0-9 0,0-8-18,0-6-2,6-1 2,7-1 0,4-1-5,-1 8-6,2 4 11,-6 7 0,-2 6-5,2 1 5,-3 0-12,2 15 5,-1 3-4,-1 1 9,-2 1 2,-2-1 0,2 1 0,-4-2 6,-3-1-6,0-3 0,0-4 6,0-4-12,-1-5 11,-1-1-5,2 0 0,0-9 0,0-15-58,9-5 20,6-2-21,5 2 29,-4 7 5,-4 5 25,-3 5 7,-3 6 23,0 3 9,0 3-34,0 0-5,4 9 0,0 11 4,1 3 7,0-1 19,-1 0-24,-1-2-4,1-2 22,2-1-20,0-3 11,0-6-14,5-2-1,2-6 14,-3 0-7,1 0 0,-1-14-1,0-8 4,-3-6-3,0-6-7,-6-3 0,-1-2 14,-1-2-12,-2 2-2,-2 1 0,-1 2 5,0 5 7,0 3 18,0 7-10,0 10 19,0 4-26,0 4 23,0 3-36,0 0-1,0 11-3,0 16-19,0 12 23,0 8 5,0 2 3,0 6-8,0-2 4,0 1 1,0-2 27,0-5-20,0-3-10,0-4 5,0-5-1,0-2-6,0-5 0,-1-4 5,-2-6-11,0-4 9,1-5-3,1-6 0,1-3-1,-2 0 1,2-9-2,0-13-27,0-10 28,0-7-23,6-5 6,5-4 10,-1 0-48,1 0 50,-5 4-9,-2 8 9,3 6 1,-4 9 10,4 6 1,-1 2 22,1 6-23,6 1-5,-1 3 0,6 3-13,2 0 4,-1 9 9,0 9 0,-5 3-7,-5 5-1,-6 1 8,-3-1 0,0-3 10,-6-2-7,-5-1-3,-5-2 0,-2-3 8,-1 1-8,-1-6-10,-1-4-95,1-6-131</inkml:trace>
  <inkml:trace contextRef="#ctx0" brushRef="#br0" timeOffset="351097.0358">14573 10796 213,'0'0'93,"0"0"-73,0 0-7,0 0 5,0 0-16,0 0-1,0 0-1,-76-12 3,61 19-11,4 7 8,-2 2 0,1 7 0,1 0 2,0 2-2,5 0 0,3-2-4,3-1-4,0-8 8,0-2 0,7-3-6,6-3 1,1-4 5,5-2 0,4 0 5,-2-4-13,1-9 8,-1-3-19,-5-4 16,-1 0-6,-3 1 9,-3-1 0,-2 5 6,-2 5 19,-4 4 10,-1 1 49,0 5-3,0 0-54,0 0-27,0 0-6,0 10-4,0 6 7,7 2 3,3-3 0,6-1-5,1-4-13,2-4 14,3-1-7,4-5 11,-2 0-9,1 0 9,-3-11-14,-3-7 12,-2-4-25,-4-1 21,-5-1-1,-5 0 7,-3 3 6,0-2 12,0 2-12,-6 1 28,-3 4-15,3 2 2,0 7-3,3 1-17,0 3 35,3 3-30,0 0-4,0 0-2,0 0-27,3 0 24,11 4-2,4 6 5,0-2 2,3 2 3,-2 0-5,-1 4 0,-2-1 4,-2 2-8,-3 5 2,-3-2 1,-2 3-4,-1-2 8,-1 1-3,5-2 0,-2-3 4,4-3-9,1-3 5,0-4 0,4-2-1,-1-3 8,3 0-7,0-5 4,0-13-4,-2-5-20,2-2-12,-4-4-3,-3 4 29,-3 1 6,-5 4 0,-2 9 10,-1 5 2,0 6 56,0 0-37,0 0-18,0 0-13,0 14-5,0 6 5,0 4 0,0-2 0,0-1-4,5-3 3,5-3-9,2-4 9,3-3-47,0-6-56,-3-2-100</inkml:trace>
  <inkml:trace contextRef="#ctx0" brushRef="#br0" timeOffset="351394.0193">15231 10597 197,'0'0'141,"0"0"-141,0 0-44,0 0-32,0 0 19,0 0 10</inkml:trace>
  <inkml:trace contextRef="#ctx0" brushRef="#br0" timeOffset="352378.0306">15490 10719 50,'0'0'79,"0"0"-49,0 0-2,0 0 42,0 0-1,0 0-25,9-33 8,-5 30-11,1 0-26,3-2 0,2 3-15,5 0-4,-1 2 0,3 0 4,0 0 0,-1 2-4,1 8-14,-3 2 17,-1 3 1,-3-3 0,0 0-1,-7-2 1,-1 0 0,-2 2-3,0-5 7,0 0-4,0 0 0,0-4-1,0-2 0,0-1 2,0 0 4,0 0 16,0 0-15,0-3 26,4-12-31,4-3 12,4-3-16,1-1 7,5 3-4,0 1 0,0 5-4,-6 5 4,0 4 0,-5 4-9,1 0 4,-2 1-10,2 12 15,-2 3-9,1 0 14,-1 1-10,0-2 5,1 0 0,-3-2 5,2-2-3,-1-2-2,1-1 0,1-2-45,2 0-44,5-5-64</inkml:trace>
  <inkml:trace contextRef="#ctx0" brushRef="#br0" timeOffset="352934.9954">16198 10639 149,'0'0'113,"0"0"-23,0 0-38,0 0-20,0 0-14,0 0-5,-63-17 16,52 24-29,0 6 0,0-1-1,2 3 1,2 0 0,4-3-6,3-1-3,0-4 4,0-2-30,3-2-9,11-3 12,0 0 17,2 0 12,-4 0 3,-2-2 0,-5 2 7,-2 0-7,2 6 5,-1 11 25,1 7-22,-4 6 12,-1 8-4,0 2 15,-6 2 47,-9 4-66,-6-3-5,-2 1 16,-3-7-18,5-5 0,3-9-5,8-8 0,4-9-3,6-5 3,0-1 0,0-1 21,6-19-17,12-4 20,4-4-24,2-1 3,1 0 1,0 1-4,0 3 0,-3 2-2,-1 5-13,-2 3-24,1 2-55,-2 3-68,-2 1-103</inkml:trace>
  <inkml:trace contextRef="#ctx0" brushRef="#br0" timeOffset="355180.0532">17678 10418 347,'0'0'44,"0"0"-44,0 0 0,0 0 4,0 0 3,0 0-3,-104 91 6,78-68-6,0-3 8,1-1-11,0-5 2,2 2-3,1-2 4,4-4-7,5-2 3,5-3 0,4-4 2,2-1 1,2 0-3,0 0 14,0 2-14,0 3-2,12 6-9,6 6 11,9-2 10,6 3-3,0-2 1,2 2-1,-4 0-4,-3 0-6,-5 3 2,-2 1-10,-4-1-20,-2 0 6,-6-5-17,-3-2-84,1-8-15</inkml:trace>
  <inkml:trace contextRef="#ctx0" brushRef="#br0" timeOffset="355801.2562">18227 10402 155,'0'0'19,"0"0"-11,0 0 23,-84-20 1,57 20 10,2 0 10,4 4-28,2 13-15,-1 8-9,2 7 2,2 4 2,4 5 0,4-2 16,7 0-9,1-4-4,0-5-14,15-6 1,7-5 6,3-2 9,5-5-6,2-5-3,0-5 5,4-2 1,0 0 0,0-10-6,-3-6 0,-3-3 1,-6-4 2,-7-1 2,-3-3 19,-3-6-10,-6-3 21,-5-2-26,0-1 4,-5 3-4,-12 6 0,-5 4-1,-2 8-8,-2 6-25,-2 9-41,1 3-66,2 0-147</inkml:trace>
  <inkml:trace contextRef="#ctx0" brushRef="#br0" timeOffset="356258.8014">18194 10254 185,'0'0'92,"0"0"-86,0 0 5,0 0-6,0 0-4,0 0 3,0 15 5,0 9-9,0 11 37,1 7-29,2 8 12,0 2-4,-1 5-7,-2-1 14,0-2-13,0-4 19,0-6 17,0-5-44,0-2 9,0 1-11,0-7 0,0-2-5,0-5-6,0-7-58,0-5-34,0-8-102</inkml:trace>
  <inkml:trace contextRef="#ctx0" brushRef="#br0" timeOffset="356866.0847">18720 10165 244,'0'0'82,"0"0"-17,0 0-20,0 0 32,0 0-20,0 0-20,0-16-37,0 40-14,0 16 14,0 15-5,0 12 5,0 5 9,0-1-3,0-5-6,2-7 3,-2-8 1,1-6-5,-1-4 1,2-5 0,-1-3-3,1-3 3,1-5-26,0-7-47,4-8-69,4-7-61</inkml:trace>
  <inkml:trace contextRef="#ctx0" brushRef="#br0" timeOffset="357616.0753">19170 10279 249,'0'0'121,"0"0"-45,0 0-31,0 0 36,0 0-47,0 0-18,0-4-16,0 23-16,0 12 13,0 5 3,0 6 0,5 1 0,3-2 3,6-5-3,5-7 0,4-6 5,6-7-10,4-7 5,4-6 0,4-3 8,1 0-8,0-12 3,-6-11 4,-3-4 3,-6-7-15,-6-6 5,-8 1 0,-5-4 10,-4 5-10,-4 1 2,0 3-12,-6 6 10,-1 2-9,-1 8-74,1 5-65,-3 6-144</inkml:trace>
  <inkml:trace contextRef="#ctx0" brushRef="#br0" timeOffset="357993.0513">19443 10260 67,'0'0'145,"0"0"-36,0 0-94,0 0-5,0 0-1,0 0 12,-8 105 19,4-57-9,1 4-19,-1 1 22,1-6-27,2-1-2,-2-6 5,3-2-6,0-4-4,0-2 0,0-2 0,0-4-5,0-4-39,0-5-54,0-7-49</inkml:trace>
  <inkml:trace contextRef="#ctx0" brushRef="#br0" timeOffset="358607.0709">19774 10684 327,'0'0'30,"0"0"-28,0 0-2,0 0 0,0 0 3,86-38-1,-64 27 2,-3-3-4,-3 0-17,-7 3 17,-5 1-8,-2 6 8,-2 2 6,0 2 14,0 0 0,0 3-20,-11 13 1,2 2-4,2 0 3,4 0-2,3-3-1,0-2 4,0-1-1,0-1 0,12-3-47,-2-4-64</inkml:trace>
  <inkml:trace contextRef="#ctx0" brushRef="#br0" timeOffset="358884.0538">19950 10463 416,'0'0'47,"0"0"-24,0 0-16,0 0-12,0 0 5,0 0-73,-2-3-167</inkml:trace>
  <inkml:trace contextRef="#ctx0" brushRef="#br0" timeOffset="359481.0541">20188 10171 142,'0'0'301,"0"0"-246,0 0-51,0 0-5,0 0 1,0 0-9,-2-8 5,22 22 4,13 4 0,2 0 6,6-1-4,1 0-2,-3 0 0,2 1 4,-2 0-3,0 2 1,-1 1-2,-4-3 0,-3-2 5,-5-2-7,-7-3 2,-7 1-4,-5-3-6,-5 1 9,-2 4 1,0 1-3,-17 3 14,-12 6-8,-9 0-3,-1 3 3,-1-1 4,9-2-6,3 2 1,7-5-2,3-2-8,1-1-10,4-1-39,-4-2-25,3-1-20,2-4-92</inkml:trace>
  <inkml:trace contextRef="#ctx0" brushRef="#br0" timeOffset="360339.5072">21357 10318 199,'0'0'154,"0"0"-97,0 0 7,0 0-30,0 0 6,0 0-1,-26-54-26,19 54 3,-5 0-16,-3 2-5,-4 16 4,-2 5-1,3 1 2,0 1-5,6-2 5,0-2 0,8-1 0,4-2-7,0-2 0,9-1-2,11-6-18,6-6 20,1-3-31,-1 0-4,1 0 8,-4-15 0,-1-3 11,-1-2 5,-9 4 11,-4 2 7,-5 7 0,-3 2 33,0 4 73,0 1-60,0 0-46,0 0 0,0 6-19,0 7 15,4 1 4,2 1-18,3-2 5,1-2-8,5-3 19,0-6-14,3-2-4,-1 0-14,2-2-33,2-14-32,-2-6 12,5-3-18</inkml:trace>
  <inkml:trace contextRef="#ctx0" brushRef="#br0" timeOffset="360630.4856">21664 10286 57,'0'0'96,"0"0"14,0 0-26,0 0-1,0 0-83,0 0-22,15-8 18,-4 26 4,3 4 2,1 0 1,3-3 1,0-1-4,-2-4 0,-5-2 0,-5 0-6,-6-3 9,0 3-3,-10 1 0,-16 1 0,-4 1-7,1-3-34,0 2-65,7-4-75</inkml:trace>
  <inkml:trace contextRef="#ctx0" brushRef="#br0" timeOffset="361972.0726">22835 10225 93,'0'0'77,"0"0"-27,0 0-1,0 0 5,0 0 20,0 0-25,-4-60 0,-2 54-26,-2 4-12,-2 2-20,-8 0 9,-3 0 0,-6 5-1,0 13 1,-3 6 0,-1 5 2,3 2 4,2 2-9,4 2 3,7 3 0,3-2 4,11-1-3,1-1 4,0-5-5,21-5-3,7-3-3,8-6 6,7-4 0,9-7 9,2-4-4,1 0-5,-12 0-30,-8-4-95,-11-7-26,-14 0-73</inkml:trace>
  <inkml:trace contextRef="#ctx0" brushRef="#br0" timeOffset="364256.0647">15390 11920 100,'0'0'61,"0"0"-52,0 0 8,0 0 7,-82-12-3,67 12 11,1 0-8,-3 0 0,-1 0 9,-1 0-29,1 12 3,3 3-1,1 4-3,1 9-3,3 2 4,2 2-3,2-3 17,5 0-9,1-5-2,0-4-7,0-5 2,13-3-2,5-4 0,0-6 2,4-2 7,1 0-3,-4-1 6,2-14-12,-2-6-5,-2-5-11,1-1-2,-5-1-3,0 0 17,-5 6 8,-3 4-1,-4 7 8,-1 7 16,0 1 40,0 3-3,0 0-49,0 0-15,0 5-6,0 9 6,0 4 0,0-1-3,0-1 2,3-2-10,13-4-2,5-3-6,3-6-9,3-1-20,1 0-2,2-9-26,-3-8 43,3-2 8,-3-5 25,-5 1 0,-2 4 3,-5 5 39,-2 5 26,-4 5-16,-3 2 4,4 2-51,1 0 2,-1 5-14,7 8 7,-4 1 0,-1 4 0,-3-2 0,-3 1-1,-3-2 1,-2-5 0,-1 0 7,0-7-7,0 0 4,0-3-4,5 0-18,2-10 17,4-11-7,5-6-21,1 0 23,3-1-15,4 2 21,-3 5-1,3 3 13,-5 9-10,-5 3 13,1 6 2,-5 0-8,1 6-7,3 12 12,-4 0-10,0 1 2,0 1-7,1-3 1,4-1 0,3-2 15,2-2-15,0-1 7,4-6-7,0-2-62,1-3-46,0 0-168</inkml:trace>
  <inkml:trace contextRef="#ctx0" brushRef="#br0" timeOffset="364768.0597">16457 11896 269,'0'0'64,"0"0"5,0 0-5,0 0-28,0 0 10,0 0-29,-48-25-8,32 25-7,1 16 2,-4 5-7,2 3 3,1 1 0,2 3-4,4-4 4,6 0 0,2-5 0,2-3-6,0-4 2,0-6 0,3-4-4,10-2 6,1 0-16,2-4 7,2-15 2,2-5 6,-2-7 0,-1-4 3,-3-1 0,-4-6 7,-2-3 0,-7-6 5,-1-3-12,0 3 0,0-1 29,0 11 4,0 4 2,-6 9 10,2 11-14,1 8 14,1 6 9,2 3-52,0 0-2,0 12-13,0 24-6,5 18 19,5 13 0,2 2 0,2-1-2,-2-10-1,-2-6-1,0-6-36,-1-5-21,5-6-7,1-7-78,6-8 22</inkml:trace>
  <inkml:trace contextRef="#ctx0" brushRef="#br0" timeOffset="365597.0596">17870 11589 258,'0'0'140,"0"0"-58,0 0-47,0 0-16,0 0 9,0 0-25,-27 16 5,-1 8-6,-5 7 2,-3 2-8,0 0 3,4-1-27,0-6 4,7-3-23,1-6 12,9-5 21,4-5 8,6-2-1,3-3 7,2 0 0,0 3-3,0 2-5,3 4 8,15 4 18,6 0-12,4 1 24,3 2-7,5-3-2,3 2 11,2-3-25,2-2 0,-4 1-7,-2 0 7,0-3-14,-8-1-5,-4-2-94,-4-4-18,-11-3-180</inkml:trace>
  <inkml:trace contextRef="#ctx0" brushRef="#br0" timeOffset="366329.0597">18236 11497 206,'0'0'130,"0"0"-108,0 0-3,0 0-19,0 0-3,0 0-6,25 15 9,-13 9 9,1 6 15,-1 5-22,1 1 2,1 0 1,0-4 0,5-7-6,5-3 1,4-9 0,8-7 9,3-6-9,0 0 6,1-6 7,-3-12-8,-4-5-1,-5-4 7,-1-6 2,-5-2 13,-4-1-4,-1 0 0,-8 2 0,-5 0-11,-4 1-1,0 2-10,0 2-4,-7 7 1,-1 3-46,1 9-61,1 4-29</inkml:trace>
  <inkml:trace contextRef="#ctx0" brushRef="#br0" timeOffset="366709.0456">18598 11424 330,'0'0'123,"0"0"-68,0 0-55,0 0-3,0 0-1,0 0 4,11 100 26,-10-53-9,1 4-15,-2 0 15,0-4-14,0-5-3,0-3 2,0-3 3,0-4-5,0-4 0,0-4 0,0-1-3,0-3 3,0-5-3,3-2-36,5-4-80,3-5-79</inkml:trace>
  <inkml:trace contextRef="#ctx0" brushRef="#br0" timeOffset="367341.0842">19037 11938 114,'0'0'93,"0"0"-53,0 0-4,0 0 4,0 0-11,0 0-11,0 0 3,0 0-21,3 0 7,7 0-4,2-9 11,3-2-6,0 0-7,-3 0 2,-3 1-6,-6-1 3,0 4 0,-3-1 2,0 5 0,0 3 19,0 0 0,0 0-21,0 0-5,0 9-8,0 7 13,0 2 0,3 0 3,0 2-3,1-5 1,1 0-1,-1-1 0,5-4-13,-1-1-100,-1-5-156</inkml:trace>
  <inkml:trace contextRef="#ctx0" brushRef="#br0" timeOffset="367833.0507">19116 11720 377,'0'0'126,"0"0"-104,0 0-19,0 0 5,0 0-8,0 0-24,-2-7-111,2 7-139</inkml:trace>
  <inkml:trace contextRef="#ctx0" brushRef="#br0" timeOffset="367918.0418">19383 11318 138,'0'0'34,"0"0"13,0 0 19,0 0 62,0 0-13,0 0-64,0-33-50,0 57-1,0 15 0,0 12 0,0 8 1,0 7 4,0 5 17,0-1-22,0 0 12,0-4-10,0-10 3,0-6-10,0-7 1,0-4 4,0-2 0,7-8 0,-2-1-19,1-10-49,0-7-75,1-4-60</inkml:trace>
  <inkml:trace contextRef="#ctx0" brushRef="#br0" timeOffset="368931.071">20108 11420 93,'0'0'71,"0"0"-41,0 0-17,0 0 24,0 0-11,0 0 24,-52-48-26,41 48 15,-3 0 1,0 3-31,-4 17 5,0 9-1,-1 6-9,2 6 18,2 6-5,8 1 1,4 1-6,3-5-9,0-3-3,10-8 0,14-9 5,5-3-6,6-8 1,4-3 0,6-7 16,1-3-15,2 0 6,-3-8-2,-5-7-1,-7-4-3,-11-6 0,-4-3 0,-4-2 30,-4-3-13,-7-3 21,-3 1-8,0-1-24,0-1 1,-8 5-8,-5 0 7,-1 5-14,0 4 7,0 5-13,0 8-23,-2 5-63,-3 5-102</inkml:trace>
  <inkml:trace contextRef="#ctx0" brushRef="#br0" timeOffset="369428.071">20221 11139 236,'0'0'81,"0"0"-38,0 0-38,0 0-8,0 0 3,0 0 0,-8 80 21,0-26 24,2 6 19,1 3-24,4 0-33,-1 1 24,1 0-25,-1 1 4,-3 0-11,0-6 1,1-8 0,-1-9 3,2-6 1,0-8-4,1-4 0,1-7-31,-1-6-11,2-8-48,0-3-41,0 0-44</inkml:trace>
  <inkml:trace contextRef="#ctx0" brushRef="#br0" timeOffset="370051.0301">20527 11438 162,'0'0'48,"0"0"-26,0 0 25,0 0 38,0 0-83,0 0 2,11-10 0,12 19 7,9 0 12,8 3-8,-1-2-2,4 3 4,0-3-16,-2 1-1,0-3 0,-6 2 7,-5-3-14,-11 1 7,-7-4-15,-6-1 13,-6 0-12,0 3 14,0 4 1,-3 3 4,-12 5 0,-3 1-4,-4 6 1,-2 0 21,0 2-16,-3 2-4,-1-2-3,1 2 6,2-3-6,1-1 0,6-3-9,2 1 3,2-5-81,-1-3-51,3-4-94</inkml:trace>
  <inkml:trace contextRef="#ctx0" brushRef="#br0" timeOffset="371094.8935">21815 11471 189,'0'0'92,"0"0"-58,0 0 6,0 0-11,0 0-26,0 0 36,-90-12-26,72 17-12,-1 8 5,4 5 3,0 4-9,5-1 0,2 2-7,2-2 5,5-2 2,1 1 0,0-5-9,13-2 9,2-5-2,3-2-4,3-6-22,0 0 18,4 0-28,2-14-13,0-6 1,0-2 9,-2-2 30,-7-2 10,-6 4 1,-3 4 9,-6 3 20,-3 5 54,0 5 3,0 3-12,0 2 12,0 0-86,0 2-4,0 11 3,0 5-2,0 2 3,1-4-2,10-1 4,5-2-2,-1-3 0,3-5 0,3-2-10,-3-3-11,4 0-30,0-8 10,1-10-30,-1-6 31,4-5 5,-3-1 13,-4 2 17,-6 2 10,-7 3 2,-2 4 49,1 3-15,-2 8 16,0 3-18,2 5-20,3 0-19,4 10-4,6 11 4,2 4 17,-3 2-8,-3-2-5,-1 1 5,-5-2-3,-4-1 2,-4 1-8,0-5 1,-10 2 12,-14-1-13,-1-4-1,-4 1-13,3-5-71,3-4-26,2-2-78</inkml:trace>
  <inkml:trace contextRef="#ctx0" brushRef="#br0" timeOffset="371779.8922">23210 11345 120,'0'0'198,"0"0"-146,0 0 14,0 0-13,0 0-13,0 0 0,-79-52-23,49 57-8,-5 18-10,-2 7 1,4 5 0,3 4-2,5 0 10,6-1-8,8-2 0,7 0-8,4-5-1,0 0 9,12-3 0,9-7 2,8-4 8,9-6-10,11-7 0,9-4 6,6 0-5,5-3-1,-3-15-22,-5-6-55,-8-5-128</inkml:trace>
  <inkml:trace contextRef="#ctx0" brushRef="#br0" timeOffset="372337.8581">23857 11048 167,'0'0'141,"0"0"-67,0 0 6,0 0-13,0 0-52,0 0-15,-9 20-4,-1 6 4,-4 2 14,0-1-8,1-1-6,2-2 0,-1-2 3,1-2-8,1 0 5,2-4-10,1-3-43,1-3-105,0-7-135</inkml:trace>
  <inkml:trace contextRef="#ctx0" brushRef="#br0" timeOffset="372900.82">23725 11027 237,'0'0'45,"0"0"-45,0 0 0,0 0 3,0 0 35,0 0-30,52 101 11,-35-75-18,0-3 11,1-2-18,0-3 8,0-2-2,-3-2 4,-2-2-1,-2-2-3,-2-4 0,1-3-87,-4-3-122</inkml:trace>
  <inkml:trace contextRef="#ctx0" brushRef="#br0" timeOffset="373001.8143">23766 11158 129,'0'0'12,"0"0"9,0 0 18,99 0-20,-70 0 29,3 0-29,-1 0-10,-3 0-4,-4 0-5,-7 0-63,-8 0-102</inkml:trace>
  <inkml:trace contextRef="#ctx0" brushRef="#br0" timeOffset="385209.0731">19661 6653 69,'0'0'38,"0"0"9,0 0 24,0 0-10,0 0 2,0 0-17,0 0-4,-5 0 2,5 0-31,0 0 13,0 0-26,0 0 7,0 0-15,0 0 8,3 0 0,19 0-11,13 0 17,12 0-7,10 0 1,5 0 0,3 0 0,0 0 1,1 0-1,4 0 1,6 0 2,0-1-3,0-5 0,-5 0 0,-7 0-3,-5 1 7,-8-1-4,-12 5 0,-8 0-21,-10-3-10,-9 4 5,-4 0-2,-7 0 11,1 0-33,-2 0-9,0 0 7,0 0-13,0 0 4,0 0 13</inkml:trace>
  <inkml:trace contextRef="#ctx0" brushRef="#br0" timeOffset="385957.8313">21701 6470 180,'0'0'84,"0"0"-81,0 0 5,0 0 38,-59 81-16,48-54 29,5 3-34,5-1-13,1-2 14,0 0-25,10 0 1,10-1 3,5-4 1,5-4-7,6-4 1,11-5-31,13-4-39,7-5 0,2 0-135</inkml:trace>
  <inkml:trace contextRef="#ctx0" brushRef="#br0" timeOffset="386323.9899">22576 6449 195,'0'0'180,"0"0"-170,0 0-10,0 0 0,0 0 3,0 0 55,3 92-15,-3-67-30,0-4-1,0-1-10,0-2 3,0-1 0,0-2 0,-6-1-8,-9 1 3,-3 2-45,-6-3-1,-4-4-105,-1-4-135</inkml:trace>
  <inkml:trace contextRef="#ctx0" brushRef="#br0" timeOffset="386763.1293">22132 6457 125,'0'0'212,"0"0"-122,0 0-48,0 0-17,0 0-1,0 0-24,0 23 0,0 3 3,3 2 11,-1 0 14,1-4-28,0-2 6,-3-1-2,0-1-2,0 1 2,0 0-4,0-2-94,-2 1-115</inkml:trace>
  <inkml:trace contextRef="#ctx0" brushRef="#br0" timeOffset="389446.0871">22204 6273 29,'0'0'71,"0"0"-11,0 0 5,0 0 11,0 0 0,0 0-11,-3-7-15,3 7-4,0 0-19,0 0 3,0 0-15,0 0 2,0 0 6,0 0-23,0 0 0,-1 0-1,-1 0-17,-1 0 17,0 0-2,-1 2 3,2 1-5,2-1 5,0 1 0,-1-2 0,1 1-9,0-1 9,0 0-12,0 1-4,0-2 13,0 0-28,5 0 31,8 0-5,2 0 12,1 0-8,-4 0 2,-5-2-1,-4 1 8,-3 1-2,0 0-6,0 0 0,0 0 1,0-1-4,-7 1-17,-4 0 20,4 0 1,2 0 1,1 0-2,4 0 1,0 0 8,0 0-16,0 0 7,0-2-3,0 2 2,1 0-94,5 0-62,-3 0-126</inkml:trace>
  <inkml:trace contextRef="#ctx0" brushRef="#br0" timeOffset="393323.3717">22253 6252 111,'0'0'44,"0"0"-5,0 0 6,0 0-8,0 0 5,0 0 2,0 0-18,-1-17 6,-2 14-17,2-2-3,-2 2 15,0 0-15,-1 0 0,0 1 8,1-1-17,-2 1-4,-2 0 1,-2 2 0,-1 0 7,-5 0-3,0 0-4,-6 0 0,-4 0 0,-1 7-7,-4 3 7,-1 2 0,1 0 2,3 1-2,2 1 0,1-2 0,3-3 0,2 0 0,0 0 0,2 2 1,-1-1-4,-1 4 3,2-2 0,0 1-2,3 3 4,5-1-4,-3 1-2,3 0 4,0-2-5,0 1 5,5 1 0,-1-2-1,2 3 2,2-4-7,1 3 5,-2-3 1,2 2 2,0 0-2,0 0 0,0-1 0,0-2 1,0 0-3,0-5 2,0 3 0,2 0 0,-1-1 2,-1 3 1,2 0-3,2-2-5,-1 1 5,6-2-5,0 2 4,5-2-7,5 0 8,2 3 0,1-3 1,2 0 7,1 0-8,2-5 0,-2 4 1,0-3-5,-1-3 6,1 1-2,-1-1 2,1 1 4,-1 2-9,1-2 3,-1 0 0,1-3 5,2 0-3,1 0 0,4 0 15,1 0-13,-2 0 9,-1-8-13,0-1 4,-5 0 9,4 0-5,-1 2-7,-3-1-1,-1 2 11,-2 0-15,-2-3 4,2 1 0,-1-1 0,2-1 0,-3-1 0,0 1 5,-2-1-2,-3-1-4,-2 4 1,-4 0 0,1 0 10,-1 2-9,-1 0 7,1-3 16,0-1-22,0-3 2,2-2-4,0 2 3,1-5-3,1 0 0,-2 1 1,-2 0 1,-3 2-2,-5 2-2,-1 0-2,0-4 4,-5 0 0,-8 0 1,1-1 4,-2 0 13,0 2-15,-1 0-3,2-2 0,-3 2-2,0 1-3,-1 3 5,-2 0 0,-1 1-3,-1 3-1,1-3 3,-2 4 1,-2 1 0,1-1-2,0 4 2,-2-1 0,1 3 2,2-2-1,0 1-1,3 2 0,-5 0-1,-2 0-8,-7 10 7,-3 6 2,-2 5-2,1 4-11,3 3 4,0-2-11,2 0-36,5-2-8,0-3-77,5-3-174</inkml:trace>
  <inkml:trace contextRef="#ctx0" brushRef="#br0" timeOffset="395141.0939">6958 13597 87,'0'0'167,"0"0"-145,0 0-11,0 0-9,0 0 1,0 0 64,0 81-20,0-51-7,0-1-11,9-2-19,-3-2 4,1 0-14,-1-3 6,-3 1-5,-3-1-1,0 1-31,0-1-41,0-2 16,0-2-56</inkml:trace>
  <inkml:trace contextRef="#ctx0" brushRef="#br0" timeOffset="395463.3816">6995 13484 106,'0'0'93,"0"0"-31,0 0-15,0 0 9,0 0-48,0 0 5,60-50-13,-32 48 6,2-2-8,3 4 2,-2 0 0,-1 0-2,-6 9-60,-6 8-22,-3 0-7,-5-1-35</inkml:trace>
  <inkml:trace contextRef="#ctx0" brushRef="#br0" timeOffset="395801.3608">7036 13740 17,'0'0'175,"0"0"-141,0 0-22,0 0 24,0 0 18,0 0-25,55 0 20,-27 0-7,-1 0-23,6 0 3,-2 0-20,-1 0 0,-3 3-2,-8 3-34,-8 5-102,-8 3-167</inkml:trace>
  <inkml:trace contextRef="#ctx0" brushRef="#br0" timeOffset="396112.3395">7058 14003 161,'0'0'158,"0"0"-154,0 0 10,0 0 21,0 0 19,0 0-25,109-10-26,-70 2 2,1 1-5,0 1-34,2 1-86,-3 0-150</inkml:trace>
  <inkml:trace contextRef="#ctx0" brushRef="#br0" timeOffset="396846.1075">7868 13763 131,'0'0'86,"0"0"-7,0 0-15,0 0-29,0 0 19,0 0-10,-42-59-19,33 56 4,-2 3-29,-3 0-6,-1 0 1,-1 0 5,2 10-2,1 4-10,2 3 12,0 2 5,3-1-4,2 2-1,3-4 0,3-3-7,0 1 7,0-3-3,15-2-3,6-2 1,4-2 5,2-3-4,1-2-3,-2 0-63,2 0 2,-7-7 12,-2-3 22,-8 1 32,-5-2 4,-3 5 18,-3 0 60,0 2 15,0 2 0,0 2-32,0 0-40,0 0-23,0 9-13,0 17 13,0 8-9,0 7 11,0 0-2,0 4 3,0 3-3,0 1 7,0 0-2,0-4 12,0-10-17,0-7 3,0-7-5,0-9 2,0-6 0,0-6-9,7 0 6,2-20 3,8-6 0,2-8-7,6 1 0,-1 1-24,0 0-54,2 2-22,-1 0-148</inkml:trace>
  <inkml:trace contextRef="#ctx0" brushRef="#br0" timeOffset="397161.0872">8336 13912 360,'0'0'72,"0"0"-55,0 0-17,0 0-1,0 0-6,0 0-164</inkml:trace>
  <inkml:trace contextRef="#ctx0" brushRef="#br0" timeOffset="398030.8037">9030 13500 317,'0'0'115,"0"0"-115,0 0-4,0 0-22,0 0 26,0 0 30,0 97-8,0-68 15,0-1-23,2 1-12,-2-1 5,0-1-7,0 0 5,0-3-4,0-1-1,0-3-39,0-7-20,0-2-50,0-5 0,0-3-78</inkml:trace>
  <inkml:trace contextRef="#ctx0" brushRef="#br0" timeOffset="398686.0801">9035 13376 59,'0'0'101,"0"0"-20,0 0-15,0 0-47,0 0 10,0 0-6,-91-39 0,73 39 2,-6 4-19,-1 13-5,-5 6 13,3 8-7,1 0 4,3 4-11,0 0 0,7 1 13,1 3-10,4 3 2,7 1-5,1 3 3,3 0-5,0-2 4,12-3-2,6-4 17,4-2-14,1-5 1,2 0 4,3-4-3,7-5 10,2 0-7,5-9-6,4-3 14,5-7-16,1-2 3,3-8 10,0-13-9,2-2-3,-8-2-1,-6-4 0,-7-1 9,-9-3-5,-9-5 4,-5-4 15,-8-3-13,-5 0 3,0-3-2,-6 3 3,-13-2 8,-2 2-17,0 1 0,-5 2-5,-2 1-2,-3 3 1,-2 7-6,-3 10-2,3 8-2,-4 11-16,1 2-19,2 18-16,-5 10-106,2 3-50</inkml:trace>
  <inkml:trace contextRef="#ctx0" brushRef="#br0" timeOffset="399762.7463">11030 13464 113,'0'0'48,"0"0"10,0 0-42,0 0 24,-96-31-16,74 31 2,1 0 4,0 7-26,3 13-3,1 4 2,3 5 2,0 1 3,5 0-8,2-2 0,4 0 31,3-3-22,0-3 15,13 0-12,2-4-6,6-5-1,4-2-3,8-5 5,6-5 12,0-1-18,4 0 5,-6 0-6,-5-5-104,-7-6-124</inkml:trace>
  <inkml:trace contextRef="#ctx0" brushRef="#br0" timeOffset="401176.4634">11274 13514 34,'0'0'90,"0"0"-16,0 0 13,0 0-13,0 0-36,0 0-16,-89 7-19,77 13-5,0 3 2,6 1 0,3 1 17,1-1-8,2-3-8,0-3-1,8-1-11,7-3 10,0-5-2,1-3 3,5-3 4,1-3 1,1 0-6,-1 0 1,-4-15-20,-2-2 3,-5-1-9,-2-3 15,-5 1 5,-4-2 12,0 1-1,0 1 20,-7 2-24,-1 3 42,-4 3-23,1 3 11,5 5 2,1 1-29,2 1 20,3 2-17,0 0-7,0 0-12,9 0-14,12 0 26,4 0 8,3 0-8,-2-1-4,1-3-5,-2 0-11,-4 1 17,-3 0-10,-2-1 13,-4-1-4,-1 0 4,-5 4 0,-5-1 0,-1 2 7,0 0-3,0 2-4,0 13 0,0 5-12,0 3 19,0 2-7,0-4 0,0-2 7,5-1-10,-1-4 3,4-2 0,2-5-3,2-1 1,6-4-4,1-2 5,2 0-25,1-11-47,0-5-9,-5-1-23,-3-4 48,-4 3 57,-7 2 16,-3 5 29,0 4 37,0 3 50,0 3-4,0-1-74,0 2-53,0 0-1,0 2-10,0 12 6,0 1 4,0-2-5,0 2 5,0-1 0,8-2-4,1-3 4,2 0 0,6-1-1,2-4-43,5-4 26,3 0-26,-3 0-8,1-4 27,-4-7 0,-3-2 25,-3-4-6,-3-4 13,-2-7 9,2-3 40,-4-6-23,4-7 3,-5-4-4,-2-2 10,-2-1-14,-3 4-25,0 5 34,0 9-18,-2 6-6,-7 9 13,2 7-21,-2 6 9,7 5-14,-2 0 0,-1 26-2,-4 17-7,-1 15 9,6 7 2,4 0 1,0-7-3,7-7 0,9-10-18,4-6 17,-1-7-44,7-8-9,-1-7-48,2-6-85,1-7-93</inkml:trace>
  <inkml:trace contextRef="#ctx0" brushRef="#br0" timeOffset="401821.1311">12397 13458 289,'0'0'36,"0"0"-34,0 0 4,0 0 35,0 0-12,-101-24-8,73 29-17,5 11 4,1 7-10,6 1 2,4 3 0,4-1-5,7-2 5,1-3 0,0-3-2,0-3-1,10-3-2,2-5 5,3-4 0,0-3 5,4 0-3,1-6 5,2-13-7,2-8-52,-2-5 41,-1-4-10,-4-3 21,-7-3 7,0-5-4,-5-1 25,0-2 20,-2 1-25,-2 5 65,2 7-49,-3 9 0,0 11 19,0 9-48,0 8 32,0 0-42,0 0-4,2 25 3,5 17-17,0 12 18,1 8 3,1 0 4,4-8-7,-1-3 0,3-9-17,-1-5 0,3-7-50,1-9-39,0-11-94</inkml:trace>
  <inkml:trace contextRef="#ctx0" brushRef="#br0" timeOffset="402954.0978">13367 13147 243,'0'0'106,"0"0"-33,0 0 5,0 0 50,0 0-61,0 0-23,0-20-44,0 23-30,0 23 25,3 13 0,0 11 5,-1 3 8,1-3-5,1 0-3,-2-6 0,-2-7 2,0-1-6,0-5 4,0-4 0,0-5 3,0-5 2,0-6-5,0-7 0,0-2-32,0-2 29,0 0-12,0-6 15,6-16-1,4-8-32,3-3 30,3 0-3,3 2 7,-3 7-9,1 4 8,-2 8 0,1 4 2,-1 3-2,3 5 0,0 0-3,0 0-13,-3 14 11,-2 3 5,-1 2 0,-7 1-4,-5 1 4,0 0-1,-12 0-1,-12 0 4,-6-4-14,6-4 12,-3-5-8,6-4-2,2-4-15,8 0 15,4 0 4,2-1 2,5-5 4,-1 3 6,1 0 40,0 3-29,0-3-14,4 1-3,14-1 0,8 0 4,5-1-4,3 1 0,4-3 0,3-1 5,3 2-3,-1-3-4,-3-1-1,-2-3 3,-6-3-7,-5-1 7,-8-4 0,-8-1-9,-5 0 9,-4-4 0,-2 6 0,0 3 1,-2 5 23,-10 4 2,-1 7-3,1 0-22,-3 0 6,1 18-12,5 6 5,3 3-4,5 2-1,1-3 9,0-2-4,16-3 2,8-3 5,4-4-14,7-6-8,5-4-75,3-4-18,-2 0-203</inkml:trace>
  <inkml:trace contextRef="#ctx0" brushRef="#br0" timeOffset="404080.077">14940 13497 49,'0'0'232,"0"0"-232,0 0 0,0 0 7,0 0-7,0 0 11,80 10 28,-60-10-35,1 0 16,-2 0-20,-2 0 1,-1-7 10,-4-4-9,1-6 4,-2-4-4,-5 0 2,-3-2-8,-3 2-22,0 3 2,-11 0 16,-7 0 1,-3 3 7,-1 4 0,1 3 4,3 3-4,3 2 0,8 3 5,4 0-1,3 0-4,0 0-4,0 0 4,12 0 0,7 3 0,5 0 0,2-1 0,0-2 15,4 0-11,-3 0 18,0 0-13,0 0-4,-4 0-5,0 0 0,-4 0 1,-1 0-7,-4 4 6,-7 6 0,-1 4 0,-2 4-12,-4 1 12,0 4 0,0 0 2,0-2 4,3-5-2,3-2-4,5-5 1,2-3 5,2-3-6,6-3 0,3 0 2,0 0 11,6-3-10,0-9 3,-2 0-6,0-5 5,-4 1-11,0-5 6,-6-3-4,-5-2-10,-4-1 24,-9 1-10,0 2 0,0 3 7,-16 6 12,-2 3 8,-3 8 11,-1 4 22,5 0-49,3 10-3,5 12-8,6 7 0,1 0-3,2-2 3,3-3 0,12-4-1,6-2 5,1-5-1,3-2-3,4-4-3,1-3-31,4-2-85,-1 0-13</inkml:trace>
  <inkml:trace contextRef="#ctx0" brushRef="#br0" timeOffset="404444.8111">15928 13290 350,'0'0'130,"0"0"-107,0 0 10,0 0-14,0 0-18,0 0 16,19 0-17,6 0 10,1 0-10,4 0-4,-2 0 1,-1 0-21,-2 3-74,-1-3-75</inkml:trace>
  <inkml:trace contextRef="#ctx0" brushRef="#br0" timeOffset="406579.0773">16541 13232 218,'0'0'65,"0"0"-65,0 0 5,0 0-5,0 0 16,0 0 10,0 89-3,0-66-16,0-5-4,9 0 3,4-4 1,1-4-7,2-1 0,0-4 0,1-5 16,1 0-13,0 0 2,-1-2-5,-2-10-13,0-5 2,-3-2 4,-4-1 7,-4-1 2,-2 3 3,-2 5-4,0 4 41,0 3-12,0 4 29,0 2-25,0 0-34,0 0-1,1 15-16,6 2 17,1-1 2,1-1 4,4-1-11,-1-4 5,2 0 0,2-3-1,-1-3 2,6-2-1,0-2 2,3 0-2,-3 0-5,3-2-6,-5-8-9,-4-2 6,-6-1 3,0 0 11,-5 1 6,-2 2 0,-1 4-6,-1 3 20,0 1 24,0 1-3,0 1-33,0 0-6,0 0-4,0 0-16,0 3 18,6 5 0,0-1-1,3-1-6,3-1 12,0-4-5,4 1 0,1-2-19,-1 0 8,2 0-17,-1-13 25,-1-2 0,-6-3 6,-2-1-3,-5-7 7,-3 1 0,0-1-7,0-1 0,-1 2 2,-12 0-2,1 2 1,-4 2-1,-2 2 7,5 4 2,2 4-15,1 2 6,5 6 0,2 2-9,0 1 9,3 0-4,0 11 0,0 5-8,0 0 12,3 1 0,11-2-8,1-3 8,4-2 0,1-2 1,3-3 3,6-2 3,2-3-8,2 0 1,-2 0-14,-4 0 14,-6 0-6,-3 0 6,-3 3-4,-3 3 2,-2 4-3,-1 1-3,-3 4 7,-3 3-4,-1 3 5,-2-2 0,0 4 2,1-2 3,4-1-6,1-2 1,4-5-5,0-2 4,5-2 1,3-4 0,1-4-1,1-1-17,2 0 4,1-3-12,-3-10 7,-3-4 19,-5 0-4,-2-2 4,-4-2 22,-4 0 6,-1 1 16,-1 2-21,0 4 0,0 6 33,0 1-24,0 4-17,0 3 22,0 0-37,0 0-8,0 11-12,0 6 20,0 4-3,0-3 3,0 0 0,8-3 1,2-3 2,-1-2-6,5-2-1,1-4-17,0-1 20,1-3-18,-1 0 5,0 0 13,-2-13-7,4-5 8,-2-3 0,-1-5 0,0-4 2,-2-3-1,-2-3 9,-1-6 5,-3-3-13,0-2 10,-5-3-8,1 2 4,-2 3 5,0 7-12,0 6 5,0 8 8,0 8-7,0 5-4,0 4 1,0 5 1,0 2 8,0 0-13,0 3-8,0 26 8,0 16-9,0 15 3,0 8 6,0-5 0,3-7 1,5-8-1,1-9 0,1-4 1,0-6 2,3-5-6,0-5-5,-1-5-4,2-5 8,0-8-24,5-1-3,1 0 29,2-17-28,4-4 17,-1-3-3,-3-2 15,-4-6-2,-2-2 6,-5-5-3,-2 0 14,-4-1 2,0-1 15,-3-1-20,-2 4 0,0 7 27,0 7-27,0 10 15,0 7-19,0 4 0,0 3-14,0 0-4,0 10-5,0 28 15,0 14-1,0 9 2,0-1 0,0-6 8,0-6-15,6-7 7,0-5 0,5-5-4,3-5 4,0-5-15,4-7-1,4-7-105,-2-7-57</inkml:trace>
  <inkml:trace contextRef="#ctx0" brushRef="#br0" timeOffset="407874.1133">17048 13327 35,'0'0'64,"0"0"-25,0 0-21,0 0 24,0 0-33,0 0 20,0 0-2,1-67 2,-1 62 12,-4 2-37,3 0 8,-2 1-12,-2 1-5,1 0-8,-1 1 21,-3 0-8,1 0 0,1 0 1,2 5-5,1 5 2,1 3-1,2 1-2,0-1 5,0 3 0,0-6-2,3-1 4,3-2-4,6-2-7,3-2-42,3-3-24,0 0-101</inkml:trace>
  <inkml:trace contextRef="#ctx0" brushRef="#br0" timeOffset="409201.1054">17044 13395 22,'0'0'47,"0"0"-16,0 0-8,0 0 7,0 0-10,0 0-1,-25-30-6,24 28-11,-1 1 8,-2 1 8,3-2-6,-2 1 18,1 0-20,2-1 8,-1-2-6,-2 0-2,1 0 5,-2-2-13,2 0 11,-2 1-10,-2-2 1,2-1-8,-3 1 3,3-2 1,-1-2 3,2 1-1,0-1-2,-2 1 7,2-1 1,0 0-3,1 4-5,1 0 1,-1 0 8,-1 4-9,-1-1 9,0 3 16,4 1-23,0 0 3,0 0-4,0 0 5,-3 0-12,2 0-7,-2 8 13,-3 3 1,2-1 3,1 3-8,0-3 4,0 1 0,3-1-8,0-1 8,0 0-3,0-3 0,1-1-25,5-1 10,3-1 5,0-1 2,0 1-29,2-3-13,3 2-44,0-2-53</inkml:trace>
  <inkml:trace contextRef="#ctx0" brushRef="#br0" timeOffset="410153.1025">17675 12958 206,'0'0'144,"0"0"-84,0 0-46,0 0-4,0 0-10,0 0-8,0-21-31,0 21-156</inkml:trace>
  <inkml:trace contextRef="#ctx0" brushRef="#br0" timeOffset="410866.103">17727 13028 119,'0'0'57,"0"0"-28,0 0 24,0 0 0,0 0-17,0 0 11,-9-12-6,9 12 3,0-2-24,0 1-18,0-1-2,13 1-3,10-2 3,11 1 9,2-2-9,4-1 0,4 1-4,2 0 4,4-3 6,0 1-6,0 2-2,-2-2-6,-5-1-28,-7 2 16,1-1 0,-1-1-9,-1 2 6,-1-1-8,-7-2-10,-2 3 11,-6 1 13,-6 1 15,-6 2 0,-4 1-8,-3 0 8,0 0-45</inkml:trace>
  <inkml:trace contextRef="#ctx0" brushRef="#br0" timeOffset="412259.1042">18452 13082 130,'0'0'63,"0"0"10,0 0-30,0 0-21,0 0-17,0 0-4,0 0-1,6 3 2,10-1 8,6-2 16,3 0-3,3 0 12,0 0-21,1-3-13,-4-5 1,-4 2 3,-5-1-5,-4-1 6,-6 1-2,-1-3-1,-5 1-3,0 0-3,0 0 1,-7 2 1,-3 1 1,-2 3 5,0 1-5,-3 2 0,-1 0-2,-2 8 0,-1 11 0,2 6 4,1 1 1,5 0 6,5-2-5,5-1-4,1-2 0,0-3 4,3-1-11,14-4 7,6-2 0,7-6 9,4-3-6,2-2 0,3 0-6,-5-2-10,-4-9-13,-6-3-15,-3-1 18,-2 0 15,-2-2 5,-1 4 3,1-1-2,-1 4 4,-4 2-4,1 2 6,-4 3 2,0 2 16,3 1-16,-3 0 3,2 3-9,-1 9-10,-4 3 10,0 1 0,-5 1 1,-1-3 6,0-3-3,0 2-3,0-5-1,0-1 2,0-4-4,0-2 2,0-1 0,0 0 13,2 0-11,3-8 14,8-8-16,5-7-21,6-4 13,2 2-31,-2 2 19,-3 4 20,-3 7 0,-6 4 7,3 6 5,-6 2 4,-1 0-16,0 14 0,-2 3 8,2 4 13,1-2-18,1-1-1,-1 0-2,0-1 7,-2-2-11,1 0 4,-2-3-5,3-3-26,1-1-61,1-5-124</inkml:trace>
  <inkml:trace contextRef="#ctx0" brushRef="#br0" timeOffset="413407.0324">20045 13029 142,'0'0'118,"0"0"-63,0 0 11,0 0-40,0 0-13,0 0 25,-31-33-20,18 32-11,-2 1-2,-5 0 1,1 0-6,-4 9 0,3 4-3,0 2-6,2 1 9,3 0 0,5-1-3,5-2-4,5 1 1,0-2 5,0-1-5,0-2-3,10 0 5,3-3 4,3-2-3,4-2 14,-1-2-11,1 0 2,0 0 4,1 0-12,-1-6 5,0-3 1,0-2-2,-2-1 7,-2 0-5,-4 0 0,-3 0 5,-2 1-1,-5 4-1,1 3 19,-2 0 14,1 4-35,1 0-2,0 0 0,1 0-26,3 5 25,1 4 3,0 2-1,-1-3 8,2 2-7,2-3-1,2 1 0,5-2 5,0-2-7,3-1 2,-4-1 0,-1-2-4,0 0-14,-4 0 18,4 0 0,-1-9-1,3-5-6,-1-4 7,-1-2 0,-3-1 5,-3 0 7,0 3-10,-6 3 22,2 5-13,-1 1 21,-2 3-30,7 4 4,-2 2-12,2 0 0,6 2-3,-3 10 7,1 3-8,-2 1 9,-1-1 2,1 1-1,-3-3 3,-3-1 3,-3 0-6,-3 1 0,0 0 2,-18 3-1,-9 1 4,-11 1-5,-3-2-3,0 1-62,6-2-54,6-4-39</inkml:trace>
  <inkml:trace contextRef="#ctx0" brushRef="#br0" timeOffset="419021.4738">10082 14927 228,'0'0'167,"0"0"-147,0 0-1,0 0 3,0 0 5,0 0 8,0 0-14,-59 41 1,34-22-17,-3 3-3,0-1 3,-2 0-5,0-1 0,3-1-4,2-6-11,3 1 10,4-3-10,0-4 15,6 2 0,0-4 4,2-1-7,2-1 6,5-3 4,1 2 18,1-2-9,1 0-9,0 2-7,0 7-16,1 1 9,15 5 3,1 3 4,4 1 4,8 2 2,2 2-5,6 3 9,2-1-9,6-1-2,-2-3-1,-1-1-8,-6-4 8,-5-2-60,-7 0-70,-8-5-118</inkml:trace>
  <inkml:trace contextRef="#ctx0" brushRef="#br0" timeOffset="419882.1106">10768 15004 44,'0'0'105,"0"0"-30,0 0-19,0 0-21,-98 57-3,78-26-2,4 0-13,7 2-15,3 2 9,6-2-9,0-2-2,2 0 8,14-7 1,7-3-9,5-6 13,5-5 2,4-5 9,8-5-6,4 0-11,5-12 15,1-9-21,-3-5-1,-10-4 0,-9 3 2,-10-2 8,-9 1-9,-8-1 9,-6-1 9,0-2-14,-3-1-1,-12-3-1,-4 5-2,-1 0 15,-2 7-16,3 6-1,-1 6-5,-1 6-59,-4 6-56,-3 0-122</inkml:trace>
  <inkml:trace contextRef="#ctx0" brushRef="#br0" timeOffset="420307.11">10934 14613 157,'0'0'123,"0"0"-80,0 0-43,0 0 4,0 0 2,0 117 63,0-57 2,0 2-37,5-2-7,1 2-16,-1-3-7,-3-3 6,-2 1-7,0-2-5,0 7 2,0-6 0,-2-2 3,1-6-3,-3-9-10,1-4-15,0-5-34,0-8-12,-2-7-28,5-7-91</inkml:trace>
  <inkml:trace contextRef="#ctx0" brushRef="#br0" timeOffset="421034.8737">11577 14695 309,'0'0'110,"0"0"-46,0 0-25,0 0-13,0 0 6,0 0-31,-12-2-1,12 30-18,0 15 18,0 9 6,0 7-1,3 4 7,-2 2 2,-1 1-14,0-1 0,0-1 0,0 0 8,0-2-5,-4-5-3,-3-8-3,-1-5-3,1-8-49,1-5-7,-3-7-26,9-6-66,0-10-20</inkml:trace>
  <inkml:trace contextRef="#ctx0" brushRef="#br0" timeOffset="421645.6436">11922 15025 414,'0'0'130,"0"0"-130,0 0-4,0 0-9,0 0 7,0 0 1,52 3 10,-25-3 10,2 0-2,1 0-7,-4-6-8,1-4 2,-8-2 0,0-2 9,-7-3-6,-6 1 1,-4-2 15,-2-3-13,0-2 11,-6-1-17,-6-1 4,-3 1-4,1-1 0,-3 6 0,-4 5-4,6 4 11,-6 7-16,1 3 9,0 0-2,-4 21-5,2 9 7,2 9 0,8 6-3,6 3 7,5 2-9,1-2 8,0-2-3,3-6 11,11-4-10,2-3 3,3-1-4,0-2 6,-1 0-11,1-6 5,-2-4-44,1-8-59,-3-8-124</inkml:trace>
  <inkml:trace contextRef="#ctx0" brushRef="#br0" timeOffset="422191.6449">12448 14643 226,'0'0'85,"0"0"-39,0 0 6,0 0 2,0 0-50,0 0 2,14 68 43,-5-23 3,1 5-13,-1 2-29,-5 2 10,-4 3-17,0-2 22,0-3 1,0-2-17,0-2-6,-4 4-3,-3-3 5,-2 0-13,-2-5-28,-1-7-41,3-12-2,3-8-83,5-11-190</inkml:trace>
  <inkml:trace contextRef="#ctx0" brushRef="#br0" timeOffset="423003.1303">13118 14900 50,'0'0'100,"0"0"-11,0 0-68,0 0 13,0 0-2,0 0-8,-55-36 8,40 36-8,-9 0 5,5 17-15,1 8-8,-3 9-11,6 5 5,-1 1 0,5-1 15,7 0-15,1-2 18,3-6-6,6-1-5,16-4-8,11-8 2,13-6-1,5-9 17,3-3-14,2-2 4,-2-16-7,-2-4 9,-4-5-9,-5-3 0,-10-2 1,-10-1 6,-13 1-2,-9-1 4,-1 0-3,-11-1 0,-9 2 4,-8 5-10,-1 1 5,-2 5-3,1 8-2,0 5-17,4 6-46,-1 2-78,0 0-142</inkml:trace>
  <inkml:trace contextRef="#ctx0" brushRef="#br0" timeOffset="423468.097">13218 14623 163,'0'0'59,"0"0"-29,0 0 24,0 0 35,0 0-28,0 0-23,-10-12-38,10 31-16,0 12 16,-2 14 4,1 9 6,-2 8 19,-3 4-28,3 4 3,-5-1-1,1-1 6,-2-3-18,-4 2 8,5-1 1,-1-7 1,6-8 10,0-9-10,0-10-1,3-7-27,0-8-42,0-10-94,0-7-119</inkml:trace>
  <inkml:trace contextRef="#ctx0" brushRef="#br0" timeOffset="424169.081">13623 14771 164,'0'0'112,"0"0"-55,0 0-20,0 0-36,0 0 69,0 0-6,0-26-50,0 25 25,0 1-32,0 0-2,4 0-5,9 0-12,8 0 12,2 6 0,5 4 0,2 2-3,3 2 3,0 1 0,-2 0 5,6 1-2,-4-2-6,-5 3-1,-7-2 4,-3 0-4,-3 0 4,-3-2 0,-5 1 0,-1-2-4,-3 0 2,-3 0 1,0-1-3,0 1-3,0-3 11,-7 1-4,-4-1 6,-3 2-4,-5 1-2,-4 1 0,-9 4 0,-2 1 2,-6 3 2,3 3 3,-1 0-6,4-1 0,1 1-2,9-3-7,5-3-39,11-4-23,8-5-50,0-7-100</inkml:trace>
  <inkml:trace contextRef="#ctx0" brushRef="#br0" timeOffset="424847.1165">14756 14879 366,'0'0'86,"0"0"-52,0 0-13,0 0-6,0 0 1,0 0-12,99-37 0,-62 34-3,-1 3-1,-5 0 0,-3 0-7,-5 0-20,-7 4-84,-7 7-100</inkml:trace>
  <inkml:trace contextRef="#ctx0" brushRef="#br0" timeOffset="425242.088">14776 14973 25,'0'0'154,"0"0"-140,0 0-10,0 0 60,0 0 0,0 0-30,103 6-1,-66-6-9,3 0-23,1 0 4,-1-2-5,1-1-20,-5-2-88,-4 4-186</inkml:trace>
  <inkml:trace contextRef="#ctx0" brushRef="#br0" timeOffset="425769.9415">15666 14441 194,'0'0'39,"0"0"-5,0 0-3,0 0 42,0 0-21,0 0-28,9-21-24,17 21 0,8 0 13,8 4 3,10 7 1,9-3 3,9-1-17,6-1-1,4 0-2,0-1 9,-2-1-8,-5 1-1,-11-1 0,-11 1-1,-11-1-40,-13 1-23,-12-3-47,-7-2-46</inkml:trace>
  <inkml:trace contextRef="#ctx0" brushRef="#br0" timeOffset="426635.9129">15750 14477 139,'0'0'99,"0"0"-79,0 0-12,0 0 33,0 0 9,0 0-35,0 0-6,0 8-3,9 4-6,7 3 39,7 2-28,0-1 10,4 0-3,2 2-18,6 1 3,4-1-3,5 1 4,3 1 0,-2-2-4,1-1 0,-5-2 2,-5-2 4,-10-2-10,-5-1 4,-7-2 0,-7 1-5,-6-1 4,-1-3-4,0 3-1,-13 0-13,-9-1 5,-2 1-19,0-2 33,0-1-5,1 2 5,-2-1 0,-2 1 4,-2-1-1,0 2 0,-1-3-3,5 3 0,-2 1-6,5 0 6,4 3 0,2-1 3,4 2-3,3-1 0,-2 4 0,1 0 0,-1 1 3,-2-1-3,2-1 0,2-1 0,2-1 4,4-2-8,2-2 1,1-2 3,0-1-3,3-1 3,14-2 0,10 0 7,9-3-2,12 0 9,9 0-11,7 0 9,7 0 12,0 0-24,-1 0 22,-1 1-8,-4 2-11,-8 0-2,-7 0-1,-9 2-1,-8 0-17,-11-1-79,-9 0-69</inkml:trace>
  <inkml:trace contextRef="#ctx0" brushRef="#br0" timeOffset="427357.1126">16086 15477 207,'0'0'137,"0"0"-137,0 0-17,0 0 17,0 0 3,0 0 10,0 0 8,3-3-21,7-8 0,-1-4 4,2-3 2,-1-3-12,-1 1-5,-3 1-28,-3 5 36,-1 7-5,-2 4 6,0 3 2,0 0 0,0 0 13,-2 14-7,-6 7 17,1 0 18,4 1-27,1-1-3,2-4-11,0 1 6,0-5-3,0-1-2,8-2 3,2-5-8,4 0-21,-2-4-43,2-1-57</inkml:trace>
  <inkml:trace contextRef="#ctx0" brushRef="#br0" timeOffset="427869.084">16144 15257 301,'0'0'30,"0"0"-28,0 0 8,0 0-10,0 0-6,0 0-13,-2-5-94,4 5 22,4 0-3</inkml:trace>
  <inkml:trace contextRef="#ctx0" brushRef="#br0" timeOffset="428009.0719">16363 15378 57,'0'0'343,"0"0"-278,0 0 6,0 0-37,0 0 7,0 0-35,9-17-5,9 11 11,4 3-6,1 3-6,-4 0 0,-1 0-26,-1 0 2,-4 0-64,-1 4-74,-4 3-105</inkml:trace>
  <inkml:trace contextRef="#ctx0" brushRef="#br0" timeOffset="428440.0483">16362 15472 263,'0'0'14,"0"0"-6,0 0-8,0 0 0,0 0 8,0 0 8,107 12-13,-74-12-2,-2-4-2,-3-4-26,-4-2-88</inkml:trace>
  <inkml:trace contextRef="#ctx0" brushRef="#br0" timeOffset="428534.0375">16724 15230 257,'0'0'135,"0"0"-9,0 0-33,0 0-72,0 0-14,0 0-7,-9 33 0,5 3 18,2 0-17,-2 2-1,4-4 0,0-3 1,0-4-10,0-3-30,0-5-33,0-1-26,0-5-95,0-5 36</inkml:trace>
  <inkml:trace contextRef="#ctx0" brushRef="#br0" timeOffset="429367.1274">16063 14109 211,'0'0'93,"0"0"-67,0 0-5,0 0 5,0 0-8,0 0 17,48-29-33,-36 38-2,0 11 21,-2 2-15,1 1 4,-5-1 4,-3 1-5,-2-4 11,1-1-17,-2-4-2,0-3 7,0-3 2,0-1-10,0-4 0,0 0 2,0-2 0,0-1 5,0 0 1,1-1 4,4-16-11,2-5-1,8-7 0,2-2 2,5-4-5,0 1 3,-4 5 0,-1 7 2,-8 9 13,-2 5-12,-6 8 13,1 0-13,2 0-6,2 7 1,5 7 2,2 6-4,-1 1 11,-1 0-8,1 3 1,-5-1-41,1 1-25,-3-5-103,-2-1-156</inkml:trace>
  <inkml:trace contextRef="#ctx0" brushRef="#br0" timeOffset="440331.7944">17061 14723 313,'0'0'156,"0"0"-155,0 0 1,0 0 0,0 0 9,0 0 20,0 0-31,8 9 4,1-8 3,1-1-6,5 0 16,6 0-15,1-4 4,5-10-5,-1-4 4,1-5-5,-2-3 0,-4-3-13,-5-1 11,-4-2-11,-4 4 13,-5-1-4,-3 0 8,0 2-9,0 0 7,0 3-2,0 3 8,-2 5 7,1 6 9,-2 5 14,1 5-9,0 0 14,1 0-42,1 1-1,0 21-8,0 15 3,0 9 5,0 10 11,6 2-9,-1 1 2,-2-5-1,-2-2 4,1-7 7,-2-5-11,0-2 6,0-2-9,0-2 0,0-3-2,0-1 2,0-6 0,1-4 2,1-8-2,-1-6-2,2-5-12,-2-1-17,1 0 27,-1-6-1,4-15 10,1-8-5,1-3 0,2-6 0,-3-1-2,0-2 4,0-1-2,0 0 0,4 0 0,3 1-1,3 5 2,-3 2 1,1 9-2,-2 4-7,-5 7 7,-2 7-3,-4 4 3,1 3-2,2 0 2,8 6-15,-1 15 14,3 3-4,-3 5-4,-5-2 8,-1-2 1,-5 0-5,0-4 1,0-3-4,-10-2-3,-6-4-25,-3-4-8,-4-2-23,1-2-49,4-2-43</inkml:trace>
  <inkml:trace contextRef="#ctx0" brushRef="#br0" timeOffset="440887.1215">17789 14824 75,'0'0'304,"0"0"-268,0 0-18,0 0-8,0 0 17,0 0 1,-1 0-21,1 0 0,0 0-7,0 0-7,3 0 7,9-2 6,6-7 2,-5-3-8,-1 0-34,0 0-4,-6 1 15,-3 4 23,-1 2-2,-2 2 7,0 3 11,0 0 33,0 0-49,0 8 6,0 11-6,-3 1 9,1 0 19,2-1-23,0-2 1,0-2-6,3-2 6,5-2-6,-1-1 0,0-4-17,1-3-76,0-3-151</inkml:trace>
  <inkml:trace contextRef="#ctx0" brushRef="#br0" timeOffset="441277.0981">17886 14607 491,'0'0'74,"0"0"-50,0 0-7,0 0-17,0 0 0,0 0-7,-20-8-85,23 8-266</inkml:trace>
  <inkml:trace contextRef="#ctx0" brushRef="#br0" timeOffset="441847.2371">18959 14396 231,'0'0'160,"0"0"-159,0 0-1,0 0-17,0 0 17,0 0 15,-45 77-10,13-47 14,-9 2-19,-2-2 6,3-3-12,4-3 6,8-3 0,5-5 0,7 0 1,-1-6-1,7-1 0,1-3 4,0-3-6,6 0 2,2-1 0,1-1 0,0 2 0,0 3 0,14 5 6,11 0 8,4 2 24,8-1-19,1-2-14,-1 3 2,-1-2-7,-2 3 0,-2-2-3,-7 1-1,-3 3-4,-2-1-53,-4-3-5,-5 0 66,-1-5-94,-7-1-119</inkml:trace>
  <inkml:trace contextRef="#ctx0" brushRef="#br0" timeOffset="443549.1296">19642 14349 92,'0'0'106,"0"0"-56,0 0-29,0 0-11,0 0 45,0 0-20,-37-43 6,21 38-11,-2 5-25,-2 0 16,0 0 0,-3 0-21,1 2 15,-4 11-8,-2 9-2,-2 6-1,3 8 6,-1 6-7,10 2 0,3 1 4,9-1 4,6-2-10,0-5 1,5-3-2,12-8 7,6-1-7,7-7 0,4-5 1,6-5 6,2-8-2,6 0-3,0 0 4,1-15 1,-1-3-9,-7-3 2,-6 1 0,-12-2 4,-6-3-3,-8 0 1,-3-7 6,-5-4 0,-1-1-9,0-4 1,-7-3 0,-6 2-2,-3 2 2,-1 2 0,-2 8-1,-1 7-19,1 10-4,-5 8-60,3 5-154</inkml:trace>
  <inkml:trace contextRef="#ctx0" brushRef="#br0" timeOffset="444062.0997">19632 14092 180,'0'0'43,"0"0"29,0 0-49,0 0 21,0 0 26,0 0-70,0 11 1,0 13 6,3 15 25,-2 7 9,1 7-22,-1 4 10,-1 1-8,0-3-18,0-1 6,0 0-9,0-4 9,0-2-9,0-1 1,0-3-1,0-2 0,0-3 5,-3-4-5,-1-4 0,1-5-9,2-5 6,-2-6-25,1-6-54,2-6-46,0-3-122</inkml:trace>
  <inkml:trace contextRef="#ctx0" brushRef="#br0" timeOffset="445870.438">20235 13937 95,'0'0'235,"0"0"-213,0 0-22,0 0 0,0 0 6,0 112 27,0-58-5,1 6 6,4 2-13,-4 2-6,1 3 20,-2-3-33,0 1 7,0-2-3,0-4-3,-5-5-3,1-9 0,2-3 1,2-7 0,0-5-1,0-7-10,0-5-20,0-9-68,2-8-71</inkml:trace>
  <inkml:trace contextRef="#ctx0" brushRef="#br0" timeOffset="450343.7917">20845 14152 144,'0'0'108,"0"0"3,0 0-57,0 0 27,0 0-6,0 0-39,0 0 20,-21-27-39,21 27-11,-3 0-6,0 9-8,0 17 8,-1 8 0,0 5-2,4 4-7,0-3 9,0 0 0,14-6-2,7-1 9,0-4-7,6-5 0,4-6-2,4-5 1,5-8 2,-2-5-1,1 0 0,1-5 0,-7-11 0,-3-4 0,-6-6-6,0-3 2,-3-3 4,-3 0 0,-3 0-5,-3-3 7,-2 1-4,-6 0-5,-2 1-26,-2 3 26,0 1-51,0 2-31,-8 4-46,0 8-176</inkml:trace>
  <inkml:trace contextRef="#ctx0" brushRef="#br0" timeOffset="450810.1341">21069 14197 117,'0'0'125,"0"0"-88,0 0-36,0 0 1,0 0 33,0 0-35,4 18 0,-2 7 45,1 3-23,-3 8 21,0 5-16,0 4-19,0 2 10,0-1-4,0 0-9,0-4-2,0-2 4,0 0-10,0-4 3,0-7 0,-5-1 1,-2-6-1,-2-6-57,0-6-98</inkml:trace>
  <inkml:trace contextRef="#ctx0" brushRef="#br0" timeOffset="451506.9017">21391 14695 68,'0'0'52,"0"0"2,0 0 7,0 0-19,0 0 9,0 0-21,23-8-26,-12 1 10,0 1-8,-2 1-6,3-5 0,-3 3 1,-2-2-2,-1 0-6,-2 3 7,-2 3 10,-2 1-10,0 2 7,0 0 8,0 0-15,0 4-17,0 9 17,0 6 7,-2 1 15,-2-1-14,1-1 1,3-1-2,0-3-5,0-1-4,0-2-41,0-4-50,6-2-78</inkml:trace>
  <inkml:trace contextRef="#ctx0" brushRef="#br0" timeOffset="451883.8783">21500 14445 455,'0'0'52,"0"0"-40,0 0-12,0 0-41,0 0 9,0 0-81,-11-7-197</inkml:trace>
  <inkml:trace contextRef="#ctx0" brushRef="#br0" timeOffset="452720.1126">21849 14124 251,'0'0'88,"0"0"-88,0 0-9,0 0 4,0 0 5,104 31 0,-69-20 18,2 1-12,5-2-2,-5 2 3,0 0-1,-1-1-7,0 2 1,-1 0 0,-4-3 0,-3 0 3,-6-2-3,-4 1 2,-6 0 2,-4-1-7,-2 1 3,-4-3-6,-2 0 6,0 1 3,0 4 30,-17 3 19,-8 2-31,-8 0 8,-3 4-14,-2 1-12,-2-1 15,6 1-18,4 0 2,3-1-2,5-1-3,-1 2-20,1 0-14,7-1-14,3-5-56,9-5-57</inkml:trace>
  <inkml:trace contextRef="#ctx0" brushRef="#br0" timeOffset="453921.1451">18389 14173 294,'0'0'58,"0"0"-39,0 0-15,0 0 24,0 0-18,0 0-10,0 21 7,-3 14 8,-1 10 38,2 6-32,1 5 8,1 7-11,0 0-9,0 7 0,0-2-6,0-4-1,-9-1 37,1-3-39,1-4 4,-1-4-2,0-3 5,2-5-9,-2-5 2,2-8-43,3-5-36,3-13-101,0-11-146</inkml:trace>
  <inkml:trace contextRef="#ctx0" brushRef="#br0" timeOffset="454965.0115">22560 13877 91,'0'0'122,"0"0"-49,0 0-7,0 0 2,0 0-1,0 0-16,0-8-14,0 8-27,0 0-9,0 2-2,0 21-7,0 12 8,0 14 6,0 5-4,0 3 2,0-3-4,0-1 0,-4 1 5,0 2-2,-1 2-3,-1 0 0,-1-3 9,-2-2-15,2-6 6,-1-5 0,0-6-3,4-6 0,0-6-28,2-6-38,2-9-63,0-9-144</inkml:trace>
  <inkml:trace contextRef="#ctx0" brushRef="#br0" timeOffset="455835.5338">22971 13737 24,'0'0'112,"0"0"-67,0 0 18,0 0 5,0 0-5,0 0-3,43-53-32,-34 52-6,0 1-22,2 0 15,2 6-16,-1 12 1,-3 7-3,1 4-6,-7 1 18,-3 0-9,0-3 0,-4-1 7,-14-2-14,-1-3 7,-2-1 0,-2-1 9,3-2-2,6-4-7,3-4 0,6-3-3,3-3-1,2-1 4,0-1-12,10-1 12,15 0 1,10 0 16,8 0-17,2-3 4,-2-2-11,-8 3 7,-10 2-39,-10 0-67,-9-2-175</inkml:trace>
  <inkml:trace contextRef="#ctx0" brushRef="#br0" timeOffset="457867.102">25242 13514 231,'0'0'44,"0"0"-37,0 0-4,0 0 10,0 0 45,0 0-18,0 0 3,-2 0-26,-14 0-17,-6 0-6,-7 0 3,-2 0-24,3 0 13,3 0 3,3 1 11,6-1 2,4 0-2,4 0 0,5 0 0,2 0 12,1 0 48,0 0-30,0 0-4,0 0-7,0 0-15,0 0-6,0 0 2,0 0-6,0 0-6,0 0 11,6 8 1,6 5 0,4 7 7,2 7-10,0 6 3,-1 13 0,-4 4 0,-6 8 0,-4 0 0,-3 1 5,0 3 3,-4 0-8,-10 0 10,3-5 5,1-6 5,7-7-19,0-1 1,3-1 0,0-3 4,0 2-10,0-5 4,0-3 0,0-4-1,0-3 2,0-5-1,3-5 0,10-6-8,6-5-1,12-5-3,13 0-2,12-13-24,8-8-77,1-4-97</inkml:trace>
  <inkml:trace contextRef="#ctx0" brushRef="#br0" timeOffset="458728.0271">25910 13303 277,'0'0'86,"0"0"-86,0 0 0,0 0 20,-16 118 13,10-75 6,0 0-1,0-4-33,1-3 5,-4-2-10,3-3 3,-2-6 1,2-3-4,1-4-4,0-1-58,1-8-79,2-4-58</inkml:trace>
  <inkml:trace contextRef="#ctx0" brushRef="#br0" timeOffset="459076.806">25925 13267 136,'0'0'115,"0"0"-43,0 0-18,0 0-16,0 0-6,0 0-13,61-43-17,-44 48 5,0 18 0,0 6-4,-1 9 32,-2 2-35,-2 1 34,-2-2-34,1-3 2,-3-3 9,-2-5-10,1-2 0,-4-3-1,-3-3-7,0-4-37,0-4-37,0-3-51,0-4-34</inkml:trace>
  <inkml:trace contextRef="#ctx0" brushRef="#br0" timeOffset="459436.7852">25988 13538 89,'0'0'392,"0"0"-353,0 0-20,0 0-14,0 0-5,0 0-2,62-25-6,-36 25-12,-5 0-103,-2 0-169</inkml:trace>
  <inkml:trace contextRef="#ctx0" brushRef="#br0" timeOffset="461083.1377">26523 13613 49,'0'0'158,"0"0"-132,0 0 26,0 0 23,0 0-12,0 0-5,0 2-47,0-2 8,0 0-16,0 0-2,3 0 28,6-3-27,0-6 3,2-2-3,0-2-2,3-4 0,1-4-7,-3-3-4,-2 0 5,-1 2 11,0 2-5,-3 6 0,-1 4 1,-4 5-2,-1 4 1,2 1 0,-1 0-10,8 2-7,2 14 11,2 6 0,3 2 6,1-1-3,-1 0 3,-2-2 0,-3-5-3,-4 1 3,-3-4 0,-4-2-2,0-2-6,0-1 8,-6-3 0,-6 1 4,-4-2 8,-2-1-8,3-2-3,1-1-1,1 0-13,7 0 6,0 0 7,6 0 1,0 0 17,0 0-6,0 0-12,0 0 0,9 0-17,9-1 9,4-6-4,5 0-14,2 0 17,2-4-4,2-3 8,0-1-1,-2-4-39,-4-1 0,0-1 6,-10-2 38,-3 1 1,-2-1 10,-3 2 20,-2 2 1,-1 1-12,-4 4 28,-1 5 16,-1 5-34,0 0 17,0 4-13,0 0-19,0 0-14,6 8-22,4 10 19,6 5-2,-2 1 5,3 0 3,-1-2 0,-5 0-3,0-3 0,-6-2-7,-2-1 7,-3-2-6,0-2 6,-2 0-3,-12-1 4,-6-3-2,-5 0-4,0-2-38,-2-2-17,1 1-43,8-3-43</inkml:trace>
  <inkml:trace contextRef="#ctx0" brushRef="#br0" timeOffset="462871.1241">27278 13418 195,'0'0'82,"0"0"-22,0 0-5,0 0 32,0 0-17,0 0-20,-8-26-50,8 31-11,-2 17 10,-1 7-3,-2 2 4,4-3 0,1-3 5,0-2-7,0-5 2,3-3 0,9-3-3,1-6 6,5-2-3,-1-4 0,3 0-4,3 0-9,-4-10-37,2-8 0,0-5 21,-6-1-13,-3 2 42,-2-1-2,-4 4 7,-1 3 10,-2 4 15,-3 5 17,0 5 28,0 2-39,0 0-23,0 0-13,0 11-25,0 7 23,-3 1 2,3 1 0,0-2 0,0-2 3,6-3-3,7-5 0,4-3-17,2-3 8,2-2-10,-3 0-21,2-3 26,0-12-13,1-3 27,4-2-1,-1 4 0,-4 2 1,-4 7 1,-4 2 8,-3 5 43,0 0-47,0 0 2,4 9-7,-1 6-12,-1 2 10,-1-1 2,-6 2 0,1-2 1,-4 0 1,1-2-2,-2-4 0,0-1 4,0-2-4,0-2 0,0-4 2,0-1-8,0 0 18,0 0-12,3-7 0,5-10 5,5-4-10,-3 0 3,8 3 2,-4 3 0,-1 5 6,0 3-6,-4 4 0,2 3-9,-2 0-1,-3 2 4,1 13-6,-1 2 8,-3-2-3,-3 0 7,1-2 0,1-3 7,-2-2-4,0-3-3,1-2 0,-1-3 0,2 0 8,0 0-8,1 0 7,6 0-1,1-14-12,3-4 3,4 2 3,-2-3-9,-1 4 15,2 2-6,-2 4 0,-3 3-6,-1 3-2,-1 3 8,-3 0-7,0 2 0,0 9-25,-1 4 23,1-1 9,1-2 0,-1 1-3,6-2 6,1-3-3,2-1 7,0-2 2,-1-2-9,3-3 0,-3 0 14,-1 0-17,-1-11 3,-6-5 0,2-1 5,-1-2 3,-2-1-8,-2 4 21,0 2-7,-3 3 35,1 7-17,-1 1 1,0 3 20,0 0-53,0 0-4,0 6-13,0 12 1,0 5 14,0-1 2,0 1 0,0-4 1,2-2 2,5-4-3,5-4 0,-1-3-9,2-4-3,3-2 3,4 0 7,2-6-12,2-12-20,4-2 3,-4 1-2,-2-2 20,-5 2 9,1 1 5,-3 2-1,1 1 13,-4 4-1,-4 6-10,-4 3 12,2 2-8,-2 0-12,1 5-13,0 9 19,-2 4-14,-2 2 16,-1 0-2,0-6 0,0 2 11,0-6-13,0-1 2,0-4 0,0-1 3,0-4-3,2 0-14,6 0 9,1-6-16,8-12 16,4-6-48,4-1 12,0 0 22,-3 6-19,-5 4 38,-5 9 7,-5 4 7,-4 2 54,0 0-61,2 0-6,1 10-2,0 3-10,1 3 11,-1 1 0,-1 1 6,-1 0-7,-1-3 1,2-1 0,-2-4 10,1-2-10,1-2-3,1-2-37,1-2-72,2-2-118</inkml:trace>
  <inkml:trace contextRef="#ctx0" brushRef="#br0" timeOffset="463415.0888">28473 13347 352,'0'0'1,"0"0"-2,0 0 2,0 0 14,0 0 47,0 0-37,-9-9-25,9 9-9,0 0-59,0 0-22,0 0-94</inkml:trace>
  <inkml:trace contextRef="#ctx0" brushRef="#br0" timeOffset="464235.1506">29267 13401 105,'0'0'117,"0"0"-59,0 0 9,0 0-20,0 0-11,0 0-13,-67-31-11,58 31-4,-6 0 5,0 3-8,-4 11-5,1 6 0,-3 0 4,5-1 3,2-1-7,3 0 0,4-4-2,6 0 1,1-4 0,0-1-2,0-2-11,8-4 7,6-3-19,8 0 26,2 0 6,-3-1 0,-1-6-6,-10 4 0,-5 3 1,-4 0-6,5 0 5,-2 16-9,5 10 9,1 5 3,-2 2 17,-2 1-9,-1-1-10,-5 0 4,0 0-3,0-1-2,-9-6 6,-6-1 1,-2-4-9,0-8 2,3-2-1,5-7 1,5-2 0,2-2 22,2 0 57,0-11-51,0-10-12,2-4-4,15-7-12,10-2 10,8-2-10,7 1 0,4 3-3,3 5-25,2 3-18,-5 3-80,-3 5-102</inkml:trace>
  <inkml:trace contextRef="#ctx0" brushRef="#br0" timeOffset="465734.8644">26003 14131 128,'0'0'79,"0"0"-38,0 0 11,0 0 24,0 0 18,0 0-26,0 0-12,1-21-30,-5 18-18,-4-3-9,-1 4 1,-4-1 0,-4 3-3,-5 0 3,-3 0 0,-7 8-4,0 10 12,0 5-11,4-1 3,7 5-3,8 4-4,6-3 7,6 4 0,1-7-5,8 1 8,18-5-7,6-4 4,5-4 0,4-4 11,3-3-10,2-4 2,-1-2-3,-5 0-71,-7 0-90,-7-5-196</inkml:trace>
  <inkml:trace contextRef="#ctx0" brushRef="#br0" timeOffset="466835.7951">27098 14181 126,'0'0'31,"0"0"-15,0 0 33,0 0 2,0 0-12,0 0 4,-45-53-36,30 53-3,-3 0 13,0 0-11,-1 7-4,5 9-2,-3 2-4,3 3 0,2 1 8,2-2 3,7-1-3,3-1 0,0-1-3,4 1-1,10-4 0,2-4 1,-1-2 3,3-3-3,3-4 12,0-1-13,4 0-12,0-8-33,-1-8-5,-4-2 20,-2 0-14,-6 1 42,-5 2-4,-4 5 12,-2 2 18,-1 5 32,0 3-7,0 0-34,0 0-15,0 0-12,5 11 10,5 0 4,4 2-1,2-3-1,2-2 0,3-4 9,0-2-3,0-2-6,2 0 0,-3 0-12,1-6-7,1-11 6,-2-2 13,4-4 0,-4-3 2,-2 2-2,-1 3 2,-4 6 1,-1 5 2,-4 4 3,-1 6 1,1 0 1,2 6-5,0 13-5,5 2 26,-3 0-18,-1-1 4,0-2-12,-3-3 6,-5 0-6,-3-3 8,0 0-8,-1 0 1,-19 2-1,-4-2-6,-6 0-46,2-1-5,1-4-44,8-3-117</inkml:trace>
  <inkml:trace contextRef="#ctx0" brushRef="#br0" timeOffset="468984.1134">28694 14012 270,'0'0'38,"0"0"-27,0 0-11,0 0 13,0 0-3,0 0 7,0 0 5,-52 55-22,25-34 1,-7-2 8,-4-1-9,-3 2 3,3-2-5,1-2 4,4 1-2,5-5 0,6-2-17,6-3 17,9-4-8,3-2 8,4-1 6,0 0-2,0 0-4,0 6 0,11 0 0,6 3 24,4 0 0,1 1-6,2 1 6,2 1-23,0 0 11,4 2-12,0-2 1,-2 0-8,-4 2 7,-3-3-80,-7-1-109</inkml:trace>
  <inkml:trace contextRef="#ctx0" brushRef="#br0" timeOffset="470228.0137">29224 14109 37,'0'0'107,"0"0"-43,0 0-41,0 0-17,0 0 21,0 0-15,-30-18 11,19 18-9,0 0 7,-2 0 22,-3 3-24,-2 15-7,-4 10-5,0 5 0,5 3 12,2 1-14,9-4-4,5-3 8,1-3-9,1-4 0,17-2 0,6-3 7,5-7-2,7-3 12,2-6-16,4-2 18,-2 0-19,-3-14 0,-6-4 6,-8-2-4,-7-4-3,-8-1 1,-4-5 0,-4-2 3,0-2-3,0-1 5,0 0-7,-6 2 2,-6 3-2,-2 8-13,-2 4-30,-3 10-22,1 5-131</inkml:trace>
  <inkml:trace contextRef="#ctx0" brushRef="#br0" timeOffset="470701.9851">29276 13880 211,'0'0'33,"0"0"-19,0 0 11,0 0 18,0 0-20,0 0-15,0 71-8,-4-25 64,1 6-39,1-3-17,-1 1 8,2-4-10,-4-4-4,-3 1-2,4-4 0,-5-3 7,3-2-7,-1 0-24,-2-2-20,0-4 3,1-4 39,1-5-57,1-4-31,-1-7-93</inkml:trace>
  <inkml:trace contextRef="#ctx0" brushRef="#br0" timeOffset="471571.1606">29774 13907 229,'0'0'114,"0"0"-73,0 0-36,0 0 9,0 0-14,0 0-1,0 42 1,0 0 35,-4 6-25,-5 4 21,3-3-21,0-1 7,0-4-13,-3-4 8,2-2-14,-2 0 2,1-2-32,-2-1 4,2-4 3,1-5-3,4-5-73,0-7-50</inkml:trace>
  <inkml:trace contextRef="#ctx0" brushRef="#br0" timeOffset="472187.1478">30089 13952 111,'0'0'38,"0"0"-37,0 0 11,0 0 62,-3 89-24,3-50-21,0 0 20,0-4-42,5-5-6,7-3-1,2-5 11,6-2-11,-1-5 4,4-3-1,2-4 9,2-7-8,1-1-4,5 0 0,-2-7 9,2-11-5,-3-6-3,-6-8 0,0-1 10,-8-4-3,-2 0-8,-8 4 0,-6 1-30,0 7-30,-5 7-110</inkml:trace>
  <inkml:trace contextRef="#ctx0" brushRef="#br0" timeOffset="472628.12">30274 14003 38,'0'0'109,"0"0"-95,0 0-14,0 0 59,-4 109 0,-4-67 17,1 0-28,-2-5-25,3-2 10,-3-2-30,-3-3 5,1 1-8,-2-3-9,3 1-19,2-4-58,2-2-45,6-7 88</inkml:trace>
  <inkml:trace contextRef="#ctx0" brushRef="#br0" timeOffset="473169.0864">30575 14356 118,'0'0'250,"0"0"-223,0 0-20,0 0 17,0 0-1,0 0-5,-1 0-18,10 0-6,0 0 6,4 0 0,1-2-3,0-3-8,2-1 5,-2 1-22,-3-5 2,-4 3-28,-5-1 46,-2 7 8,0-1 0,0 1 33,0 1 5,0 0-28,0 0-10,-6 13-5,0 6 5,1-1 2,5 1 3,0-1 7,0 2-11,0-2 0,0-3-1,0-3-115,0-6-153</inkml:trace>
  <inkml:trace contextRef="#ctx0" brushRef="#br0" timeOffset="473735.0504">30685 14187 410,'0'0'145,"0"0"-126,0 0-19,0 0-13,0 0-23,0 0-76,-16-9-202</inkml:trace>
  <inkml:trace contextRef="#ctx0" brushRef="#br0" timeOffset="474292.0171">31116 13902 13,'0'0'204,"0"0"-132,0 0-11,0 0 3,0 0-13,0 0-27,0 0-24,0 0-8,4 5 8,15 8-1,10 4 0,8 1 1,8 2 0,3-2 4,2 1-1,-3 0-2,-3-3-1,-8-1 5,-6-3-8,-8 0 3,-5-3 0,-6-5-3,-6 3 3,-5-3-16,0 2 11,0 3-10,-5 3 15,-11 0 0,-7 5 4,-2-2 5,-2 3-5,2 1-2,-2 4 5,2 0-7,-2 1 0,1 3-13,-4-1-49,0 2 7,1 2 7,-1-3-169</inkml:trace>
  <inkml:trace contextRef="#ctx0" brushRef="#br0" timeOffset="476041.1656">25737 14764 148,'0'0'170,"0"0"-109,0 0-1,0 0-16,0 0-31,0 0-6,-9 31-7,0-5 41,3 3-39,2 2-2,-2-1 13,0-1-4,1-3-12,2 3 3,0-3 0,3-1-4,0-2-74,0-3-58,0-7-108</inkml:trace>
  <inkml:trace contextRef="#ctx0" brushRef="#br0" timeOffset="476476.139">25764 14959 213,'0'0'98,"0"0"-78,0 0-7,0 0 2,0 0-8,0 0-7,49-12 13,-30 12-9,0 0 3,4 0-7,0 0 0,0 0 5,0-7-3,-1-3-2,-1-1 0,-3-6-8,-3-1 7,-4-2 2,-5-1 1,-2 3 17,-3-1 4,-1 2 25,0 2-27,0 5-8,0 2 35,0 6-14,0 1 10,0 1-34,0 0-10,0 16-21,0 10 19,0 6 2,0 1-1,0 0 1,3-2 0,5 0-4,1-3 4,3-1-8,1-4-49,-1-5-137,4-6-157</inkml:trace>
  <inkml:trace contextRef="#ctx0" brushRef="#br0" timeOffset="477694.4033">26270 15004 532,'0'0'31,"0"0"-28,0 0 24,0 0-11,0 0 4,0 0-20,17 0 6,0 0-11,5 0 5,1-3-10,-5-4 8,-4-3-33,-1 0 31,-3-5 0,2 0-51,-3-2 14,-3 2 8,-6 1 33,0 1-14,0 6 21,0 0-7,-9 6 0,-2 1 14,-2 0-18,-1 1 4,3 16 0,3 3 0,2 1 6,5-2-6,1-1 0,0 0 1,3-4-8,10-2 7,2-3 0,2-3 4,0-4-4,1-2-19,3 0-24,3-2-40,0-14 12,0-2-28,-3 0 40,-2 1 59,-4 5 16,1 5 53,-7 2 14,-3 5-45,2 0 10,-1 0-48,2 6 3,-1 9 7,0 3-1,-3 0-4,-2-2-5,0 0 3,-3-4 5,0-2-8,0-2 0,0-5 5,0-2 2,0-1-7,5 0 1,2-2 4,8-15-10,2-4-29,3-2-10,-1 2 24,-3 3 19,0 5 1,-1 2 2,1 2 5,-2 5 7,-3 0-3,0 3 16,0 1-14,2 0-9,3 3-7,1 9 3,-1 2-4,0-3-2,-2 1 12,-2-1-6,-3-1 3,-3 1 2,-2-2 6,7 3-8,-4-6-2,5-1 23,7-2-11,2-3-2,3 0 8,5 0-15,-4-6-6,2-3 2,0-5 0,-4-1 8,0-2-6,-1 1 3,-1 0-1,-4 2-1,-4 5-3,-7 3 0,-3 3 2,-3 1 6,0 2 5,0 0-6,-5 0-7,-9 6-5,-1 11 5,0 1 0,4 1 1,5 1-1,2 0 3,4-1-1,0-2-4,3-3 10,12-4-16,6-4 8,1-3 0,5-3 10,4 0-4,-1 0-1,0-12-5,-6-3-22,-3-3 5,-4-4-21,-4 0-14,-7 0 37,-5 1 15,-1 4 0,0 3 76,-1 7-3,-4 4 18,2 0-13,0 3-64,-2 0-14,2 12-13,-2 10 13,5-1 0,0 2-6,0 0 3,14-4 2,10-2 1,5-5-10,2-4-51,-4-6-127</inkml:trace>
  <inkml:trace contextRef="#ctx0" brushRef="#br0" timeOffset="478538.3502">26282 15713 277,'0'0'63,"0"0"-32,0 0 17,0 0-6,0 0-7,0 0-25,-50-33-1,25 33 5,-3 0-9,-1 12 2,1 8-3,0 6 5,1 6-7,4 5 1,1-1-3,10-4 20,6 0-12,6-3-7,2-3 3,20-5 0,11-3-6,10-5 4,3-4-2,5-6 17,-3-3-17,1 0-32,-4 0-151</inkml:trace>
  <inkml:trace contextRef="#ctx0" brushRef="#br0" timeOffset="479114.1763">26831 15439 113,'0'0'155,"0"0"-117,0 0-35,0 0 40,0 0-19,0 0-18,-8 17-6,-8 7 10,-2 3 11,-1 3-7,0 0-1,2-3 6,2 0-11,0-1-3,3-3-5,0-4-2,3-2-20,3-6-66,3-3-52</inkml:trace>
  <inkml:trace contextRef="#ctx0" brushRef="#br0" timeOffset="479535.9146">26662 15471 45,'0'0'210,"0"0"-93,0 0-115,0 0-2,0 0 0,0 0 22,21 68 30,-11-37-14,1-2-35,-2-1 8,1-1-11,-2-6 0,-2-1 7,-2-3-7,1-7-11,-1-1-82,-4-4-123</inkml:trace>
  <inkml:trace contextRef="#ctx0" brushRef="#br0" timeOffset="479625.9086">26643 15585 360,'0'0'9,"0"0"-9,0 0 18,100-16-5,-72 16 7,2 0 1,1 0-17,1 0-8,2 0-1,1 0-67,-6 3-125</inkml:trace>
  <inkml:trace contextRef="#ctx0" brushRef="#br0" timeOffset="481400.1536">25188 14414 10,'0'0'15,"0"0"2,0 0 16,0 0-19,0 0-14,0 0-10,-36-15 10,35 15 3,1 0-3,0 0 29,0 0-22,-2 0 1,2 0 21,-1 0-17,1 0 16,-5 0-5,2 0-8,2 0 14,1 0-6,0 0-8,0 0 2,0 0-15,0 10-2,0 4 21,0 1-15,0 6 24,0 2-12,0 2-6,0 6 27,0 2-18,0 5-6,0 2-13,0 1 14,-2 1-9,-2-2-7,1 1 0,-3 0 7,-4-1-1,-2-1-6,-2 1 23,-1-1-6,3-3 0,-1 0-17,2-2 1,2 0 1,-1 1 5,4-3-7,-2 3 0,2 0-4,-1-4 4,1-1 0,2-1 1,-1-5-4,2-3 13,3-1-10,-1-4 0,-1 1-4,2-2 4,-3 0 0,3 0 0,0-1 1,-1-1 1,1 0-2,-2 0 0,2 0 3,-1 1-7,1-1 4,0-1 0,0-1-1,0-2 2,0 0-1,0 0 0,0 0 2,0 0-5,0 2 3,-5 1 0,4-2 0,-2-1 3,0 2-3,1-2 0,1 0 3,-1 0-8,2 0 5,-1 0 0,-1 1 1,2-1 3,-1 2-4,1 1 0,-2-2 1,2 3-2,0-3 1,0 1 0,-1-1 0,1-1 4,0 2-4,0 1 0,0 0 2,0 0-6,0-1 4,0-1 0,0 2 1,0-3 3,0 0-4,0 0 0,0-3-1,4 0-6,1-2 8,1 0-1,7-3 1,5-1 6,11 0-8,5 0 1,9 0-32,2-3-15,-2-3-47,-4 3-20,-8 0-48</inkml:trace>
  <inkml:trace contextRef="#ctx0" brushRef="#br0" timeOffset="483967.903">27387 15823 93,'0'0'137,"0"0"-123,0 0-14,0 0 4,0 0 3,0 0-7,0 0 26,27 0-18,-22 0-5,-1 0 5,3 0-8,-1 0 0,3-3 4,5-2-1,1-2-4,2-2 1,0-3-7,-1 1 1,-4-1 9,-6 0-3,-1 0 0,-2 2 8,-3 0 0,0 2 14,0 0-14,0 3 9,0 1 8,0 4 12,0 0 8,0 0-42,0 0-3,0 0-7,0 9-9,0 7 15,0 6 2,0 0-1,1 1 0,2-2 0,3 0 0,0-3 3,5-1 3,2-2-7,-1-5 7,4-1-6,-2-5 3,2-4 3,1 0-6,0 0 0,2-7 4,-2-6-8,1-4 8,-3-2-4,0-1 0,-1 2 0,-1-1 0,0 3 0,1 4 0,1 5-8,-3 4 16,1 3-8,-2 0 2,1 0 1,1 12-6,-3 1 1,0 2 2,-3-1-5,-4-1 5,-2 1 0,-1-3-3,0 0 5,-7 3-2,-14-2 0,-6 0-4,-3-1-20,-1-5-85,4-3-90</inkml:trace>
  <inkml:trace contextRef="#ctx0" brushRef="#br0" timeOffset="484367.8766">27736 15554 347,'0'0'68,"0"0"-66,0 0-2,0 0-35,0 0 2,0 0-15,-22-8-21,19 8-118</inkml:trace>
  <inkml:trace contextRef="#ctx0" brushRef="#br0" timeOffset="486674.1653">27571 15576 85,'0'0'27,"0"0"8,0 0 13,0 0 17,0 0 9,0 0-27,-29 0 4,29 0-30,0 0 12,0 0-18,0 0-15,0 0 5,0 0-5,0 0 0,8 0 15,7 0-14,7 0 1,5-4-2,-3 1 0,-2-2 2,-3 3-2,-5 1 0,-4 1-1,-5 0 0,-2 0-7,-3 0-25,0 0 8,0 0 13,-10 0-26,-5 0 0,-5 0-17,2 0 4,3 0-31,2 0-100</inkml:trace>
  <inkml:trace contextRef="#ctx0" brushRef="#br0" timeOffset="487627.8141">28954 15533 163,'0'0'180,"0"0"-180,0 0-4,0 0 4,0 0-1,0 0 1,-102 60 0,69-42 11,-1 0-10,1 2 4,-2-4-5,5-1-12,3-3-44,4-2 48,7-3-10,6-3 18,7-2 0,1-2 21,2 0 22,0 0-18,0 0-10,2 2-15,10 3 0,8 3 24,7 2-12,3 4 2,0 4 10,1 1-18,0 4-11,-1-2 5,0 3 0,-5-3-4,-3 1 3,-5-3-51,-3-4-20,-4-2-57,-5-5 94</inkml:trace>
  <inkml:trace contextRef="#ctx0" brushRef="#br0" timeOffset="488243.7853">29321 15347 364,'0'0'44,"0"0"-36,0 0-8,0 0-1,0 0-6,0 0-24,-12 60 31,10-20 37,2 0-23,0-1 6,0-3-5,14-2-9,5-4 0,5-3-5,10-7-1,5-9 16,3-6-15,-1-5 0,-2 0 1,-6-5 4,-5-11-12,-1-7-4,-4-5-3,-2-4 13,-2-1-7,-2-1 7,-4-1 0,-3 3 6,-2 1-8,-5 5 2,-3 3 0,0 7-7,0 5-10,0 4-55,-1 5-159</inkml:trace>
  <inkml:trace contextRef="#ctx0" brushRef="#br0" timeOffset="488802.3679">29443 15376 195,'0'0'101,"0"0"-63,0 0-23,0 0 17,0 0 6,0 0 18,-11-3-2,11 3-34,0 0-11,0 1-9,-1 9-7,-1 8-6,2 7 9,0 10 4,0 2 21,0 5-11,0 2-3,0 2 0,0-3-5,0-2 0,-1-5-2,-3-1 0,-2-3 14,0-3-14,0-1 10,-3-3-6,1-4 5,2-3-15,3-2 6,0-5-12,3-4-30,0-3-68,0-4-64</inkml:trace>
  <inkml:trace contextRef="#ctx0" brushRef="#br0" timeOffset="489849.1972">29844 15936 13,'0'0'38,"0"0"3,0 0 15,0 0-4,0 0-32,0 0 23,49-45-11,-46 37-2,1 0 29,-3 3-30,-1 0-12,0 4-17,0-1 10,0 2 6,0 0-6,0 0-6,0 0-8,0 2-21,0 8 25,0 5-2,0-1 8,2-1-3,1 1-3,1-2 4,2 0-2,3-2-1,-2-2-2,2 0-27,5-4-52,-2-3-33</inkml:trace>
  <inkml:trace contextRef="#ctx0" brushRef="#br0" timeOffset="490294.1921">30013 15737 263,'0'0'187,"0"0"-156,0 0-23,0 0-8,0 0 0,0 0-6,-9-4-38,9 4-164</inkml:trace>
  <inkml:trace contextRef="#ctx0" brushRef="#br0" timeOffset="490804.1726">30290 15099 188,'0'0'132,"0"0"-102,0 0 23,0 0-7,0 0-8,0 0 2,0-7-40,0 26-3,0 17 3,0 15 0,0 8 29,0 3-13,0 0 1,0-7-7,-2-2 0,2-3-8,0 1-2,0 0 0,0-1-1,0-4 5,0-4-4,0-4 5,0-5-4,0-6-2,-3-4-43,0-7-106,0-5-56</inkml:trace>
  <inkml:trace contextRef="#ctx0" brushRef="#br0" timeOffset="493118.1626">30818 15251 44,'0'0'70,"0"0"-39,0 0 35,0 0 4,0 0-6,0 0-8,-64-15-2,53 19-17,-8 14-17,-3 11-18,-2 6 8,-4 4-7,3 3 2,5 0 1,6-1-6,6-4 0,5 0 0,3-6 2,0-2-4,19-4-2,7-5 4,11-5 5,8-6 0,7-6 6,-1-3-11,-1 0 3,-8-11-5,-5-8 2,-5-7 0,-4-4 7,-8-1-7,-6-3 6,-8 1-3,-6 0-1,0-1-4,-6 0-10,-10 1 4,-2 2-9,-1 2-30,-2 4-26,0 7-63</inkml:trace>
  <inkml:trace contextRef="#ctx0" brushRef="#br0" timeOffset="493678.1384">30868 15108 67,'0'0'229,"0"0"-133,0 0-60,0 0-12,0 0 22,0 0-46,0 10 0,0 25 0,-8 15 7,-2 5 20,-3 6-11,4-2-11,-1-4 28,2-2-33,-1-3 10,1-4-10,-1-1 6,-3-1-7,3-2 1,-1-6 0,-2-1-11,6-5 11,2-4-29,0-5 9,4-3-41,0-5-11,0-3-97,0-9-41</inkml:trace>
  <inkml:trace contextRef="#ctx0" brushRef="#br0" timeOffset="494937.1857">31392 15313 149,'0'0'84,"0"0"-30,0 0 11,0 0 31,0 0-38,0 0-15,0 0-43,0-2 9,0 2-20,0 0 11,0 0 0,7 0-11,5 9 19,3 2-8,7 2 0,4 1 3,3 1-6,4 1 3,3 2 0,2-1 2,0 0 1,-5 0-3,-5-4 0,-7-1-23,-4-5 21,-7 1-17,-2-2 19,-3-3-5,-2-2 0,-1 1 5,-2-2-2,0 1-4,0-1 2,0 0 4,0 4-8,-9 3 8,-7 5 4,-5 6 4,-3 6-8,-2 0 4,-4 2-6,-2 0 4,-5-4-1,-1 0-1,1-1-20,0 2-10,2-3-14,8 1 22,4-5-2,9-2-129</inkml:trace>
  <inkml:trace contextRef="#ctx0" brushRef="#br0" timeOffset="496715.4766">32522 13370 188,'0'0'18,"0"0"-18,0 0-3,0 0 3,0 0 29,0 0 66,0-76-22,0 72-13,0 2-7,0 1-39,0 1-12,0 0-2,0 0-9,17 0 7,11 3 0,11 7 2,3 1-1,-2-1 7,-1 3-12,-5-5 5,-1 3 1,-2-2-2,1-1 2,-3 1-5,-6-2 5,-8-1-29,-8-1 18,-4-2 0,-3-2 7,2-1-2,-2 1 1,0-1 5,0 2-4,0 3-6,0 2 7,0 5 2,0 3 1,0 2 17,0 5-8,0 4-3,0 2 6,-6 6-1,-2 4 9,1 2-17,-6 2-1,2 5 19,-1 0-19,-1 2 10,4-1 4,1 4-9,-1-3-3,5 2-4,-1 4 1,1-5-1,1 2 0,-2-4 0,5-3 1,-1 0 7,-1 1-13,-2-1 5,-2 0 0,-2 2 3,-2-2-3,0 1-13,1 0 8,1 0-23,2 1 28,2-3-6,-1-1 4,2-1-2,0 2 7,-3 0-3,0 1 0,-1-2 6,0 1-12,0-2 4,1 0 2,-1 2 5,0 1-4,2 0 2,1 2-3,-1-3 4,2-4-11,-2 1 5,4-5 2,-1-1 2,1-5 2,-2 0-1,0 0 12,-1 2-8,1 1-7,-3-2 0,1-4 0,-1 0 4,-2-3-4,3-1 0,0 0 5,1-5-4,1-4-1,0-1 0,-3-3 2,3-2-2,-1-2 3,-2 2-2,1-4 19,-1 0-19,-1 1 5,-4-1-6,1 1 0,-6-1 22,-4 1-17,-7-2-4,-7 0-1,-8-1-16,-7-2-62,-5 0-101,-4 0-90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45:11.9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22140 6268 35,'0'0'10,"0"0"0,0 0 4,0 0 64,0 0-13,0 0-39,0 0-7,-15-12 29,14 11-32,-2 1-10,1-2-2,1 2 8,-1 0-9,-1 0-3,-3 0-3,-2 0 2,-3 0-27,0 2-11,1 3 34,-2 0-14,3 0 19,0-2-3,0-2 9,3 2-6,2-1 0,1-1 1,1-1-2,1 1 4,1 1-6,0-2 0,0 0-32,0 0 10,0 0-18,7 0 11,11 0 32,0 0 12,7 0-5,2 0 3,1 0-5,-1-4-7,-1 1 2,-2 0 0,-5 1-3,-2-1-14,-4 0 3,-6 3 6,-2-2-4,-4 2 10,-1 0-8,0 0 10,0 0-3,0 0-3,0 0 2,-7 0 1,-5 0 5,-8 0-2,1 5 0,-2 1 6,-3 1-7,-1 3 2,1-1-2,1-2-3,4 1-49,9-2 37</inkml:trace>
  <inkml:trace contextRef="#ctx0" brushRef="#br0" timeOffset="137.4276">22043 6328 5,'0'0'1,"0"0"-1,0 0 0,0 0 6,0 0-4,86-15 1,-61 11-3,-2-3 3,3 0-4,-4 3 1,-4-3-9,0 4 2</inkml:trace>
  <inkml:trace contextRef="#ctx0" brushRef="#br0" timeOffset="604.4277">22265 6307 76,'0'0'46,"0"0"-31,0 0-15,0 0 5,-82 2-3,67 4-2,-4-2 0,4 2 1,-3-1-1,-3-1-1,5-1-2,-3 2-19,2-2 4,-1 2 2,6-1-1,3 0 12,2-1-7,5 0-15,1 1 3</inkml:trace>
  <inkml:trace contextRef="#ctx0" brushRef="#br0" timeOffset="1994.1099">22797 6461 0,'0'0'25,"0"0"13,0 0 3,0 0-17,0 0 52,0 0-76,-14-22 0,8 22-9,-3 0 1,0 2 7,0 12 0,0-1 1,0 4-1,3 0 2,0-1-1,2-3 1,2-2 7,-2-1-9,4-5 1,-1 1 0,1-1-6,0-4 6,0 5 0,0-4-3,-2-2 3,2 0-5,0 0-19,0 0-3,0 0 18,0 0 0,0-14-17,9-4-22,0-1 12</inkml:trace>
  <inkml:trace contextRef="#ctx0" brushRef="#br0" timeOffset="2513.6364">22698 6392 6,'0'0'0,"0"0"10,0 0-8,0 0 6,0 0 0,-55 92-8,53-78 0,2-3-2,0-4 2,0-2 0,0-2 0,0-1 0,0-1-1,0-1 6,0 0-9,0 0 4,0 0-3,0 0-3,0-4-12</inkml:trace>
  <inkml:trace contextRef="#ctx0" brushRef="#br0" timeOffset="3463.4506">22749 6390 6,'0'0'25,"0"0"-18,0 0-2,0 0-5,0 0 1,0 0-4,0 0 0,0 0 3,0 0-2,0 0-9,0 0 6,0 0-3,0 0 8,0 0 2,0 2-2,-2 0 4,-2 3-3,-2 0 3,0-1-7,0 3 3,-2 3 0,0 1-1,0 3 6,-3 2-5,4 3 0,-3-1-1,2 0-4,1 0-13</inkml:trace>
  <inkml:trace contextRef="#ctx0" brushRef="#br0" timeOffset="3906.4295">22656 6542 5,'0'0'13,"0"0"-12,0 0 4,0 0-5,0 0-1,0 0 1,48-62 0,-42 53 0,1 2-1,-2 0 4,-2 3-4,-3 0 2,1 1 0,1 0 8,-2-1-7,3 3-4,-2-2-1,1 0-9,-2 3 11,1 0 0,-1 0-10,0 0 9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3-14T09:34:56.2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27329 2681,'0'23,"23"-23,1 24,-1-24,1 0,-1 0,1 0,-1-24,-23 1,24-1,-1 1,1-1,-24-23,0 0,0 24,23-24,-23 0,0 0,0 23,0-23,0 23,0-23,0 24,-23-1,23 1,-24-1,1 24,-1 0,1 24,-1-1,24 1,0-1,-23 24,-1 0,24 1,0 22,0-23,0 0,0 24,24-24,-1 0,-23 0,0 0,24 23,-1-46,1 46,-1-46,1 23,-1-23,1 23,23-24,-24 1,1-1,-1-23</inkml:trace>
  <inkml:trace contextRef="#ctx0" brushRef="#br0" timeOffset="316.4438">28105 2657,'0'0,"0"-23,23 23,1-24,-1 24,1 0,-1 0,24 0,-23 0,23 0,0 0,-24 0,24 24</inkml:trace>
  <inkml:trace contextRef="#ctx0" brushRef="#br0" timeOffset="511.7121">28175 2869,'0'23,"0"-46,24 46,-1-23,24-23,-23 23,23-24,0 24,-24-23,24 23,0-24,-23 1</inkml:trace>
  <inkml:trace contextRef="#ctx0" brushRef="#br0" timeOffset="839.6936">28928 2304,'0'-23,"0"46,0-70,0 24,0 46,0 1,-24 23,24-23,-23 23,23 0,-24 23,1-23,23 0,0 24,-24-1,1-23,23 0,0 0,-24 0,24-23</inkml:trace>
  <inkml:trace contextRef="#ctx0" brushRef="#br0" timeOffset="2628.4493">29069 2210,'0'-23,"-24"46,24 1,0-1,0 24,0-23,0 0,24 23,-24 0,23-24,1 24,-24-23,47 23,-24-47,25 47,-25-24,1-23,46 24,-46-24,-1 0,24 0,-23 0,23-24,-47 1,47-1,-47 1,47-24,-47 23,47-23,-24 0,-23 0,24 0,-1 0,-23 23,0-23,0 0,0 24,0-1</inkml:trace>
  <inkml:trace contextRef="#ctx0" brushRef="#br0" timeOffset="2929.2653">29516 2187,'0'0,"0"23,-24 1,24-1,-23 24,23 1,-24-1,24 0,0 0,-23 0,23 0,-24 23,24-46,0 46,0-46,-23 23</inkml:trace>
  <inkml:trace contextRef="#ctx0" brushRef="#br0" timeOffset="3377.7583">29845 2798,'0'0,"-24"0,48 0,0 0,-1 0,-23-23,24 23,-1 0,-23-24,0 48,-23-1,23 1,0-1,0 1,0-1,0 1,0-1,0 1</inkml:trace>
  <inkml:trace contextRef="#ctx0" brushRef="#br0" timeOffset="3562.3141">30057 2563,'0'0,"-24"0,1 24</inkml:trace>
  <inkml:trace contextRef="#ctx0" brushRef="#br0" timeOffset="4010.2651">30339 2257,'-24'-23,"1"23,23 23,23-23,1 24,-1-1,1 1,-1 0,24-24,1 23,-25 1,24-1,0-23,-23 24,23-1,0 1,-24-24,1 23,-1-23,1 24,-24-1,0 1,-24-24,1 23,-1 1,1 23,-48-47,48 23,-24 24,0-23,0-24,-1 23,25 1,-1-1</inkml:trace>
  <inkml:trace contextRef="#ctx0" brushRef="#br0" timeOffset="4465.828">31679 2304,'0'24,"0"0,-23-24,-1 23,-23 1,24-1,-1 1,1-1,-24 1,23-1,1-23,-1 24,1-1,-1 1,24-1,0 1,47-1,0 1,-23-24,23 0,-24 23,1-23,-1 24,24-24,-47 23,47-23,-47 24,24-24,-1 23,1-23</inkml:trace>
  <inkml:trace contextRef="#ctx0" brushRef="#br0" timeOffset="4912.3243">32220 2281,'0'0,"-23"0,-1 0,1 23,-1-23,24 24,-23 0,-1 23,24-24,0 24,-23 0,23-23,23 23,-23-24,0 1,24-1,-1 1,1-1,-1-23,1 0,23 0,-24 0,1 0,-1-23,1 23,-1-24,25 1,-48-1,47 1,-47-24,23 23,1-23,-1 0,-23 24,0-24,24-1,-24 25,0-1,0 1</inkml:trace>
  <inkml:trace contextRef="#ctx0" brushRef="#br0" timeOffset="5235.1706">32338 2328,'0'-24,"0"48,23-48,1 24,0 0,-24 24,0 0,0-1,0 24,-24 0,0 0,1-23,23 23,-24 0,1 0,23 0,-24 0,1 0,23-24</inkml:trace>
  <inkml:trace contextRef="#ctx0" brushRef="#br0" timeOffset="5682.9335">32479 2869,'0'0,"-23"0,23 23,23-23,1-23,-1-1,1 24,-1 0,-23-23,24 23,-1 0,-23-24,0 48,-23-24,23 23,-24-23,24 24,0-1,0 1,0-1,0 1</inkml:trace>
  <inkml:trace contextRef="#ctx0" brushRef="#br0" timeOffset="5836.5814">32738 2728,'0'-24</inkml:trace>
  <inkml:trace contextRef="#ctx0" brushRef="#br0" timeOffset="6052.7417">33091 2375,'0'-23,"-24"23</inkml:trace>
  <inkml:trace contextRef="#ctx0" brushRef="#br0" timeOffset="6115.2401">33044 2304,'-24'0</inkml:trace>
  <inkml:trace contextRef="#ctx0" brushRef="#br0" timeOffset="6438.2003">33020 2304,'-24'0,"24"24,0 0,0-1,24 24,-24-23,0-1,0 24,0 0,0-23,0-1,0 1,-24 23,1 0,23-24,0 1,-24 23,24-24,-23 1,23-1,0 1,0-1,-24-23,24 24,0 0</inkml:trace>
  <inkml:trace contextRef="#ctx0" brushRef="#br0" timeOffset="9490.3802">11077 6702,'-23'24,"23"-1,0 1,0 0,0-1,0 1,0-1,0 1,23-1,-23 1,0-1,24 1,-24-1</inkml:trace>
  <inkml:trace contextRef="#ctx0" brushRef="#br0" timeOffset="11128.7312">11218 5691,'0'-23,"0"-1,0 1,24 23,-24-24,0 1,23-1,1 24,-24-23,0-1,23 24,24-24,-47 1,24-24,-1 47,25-24,-48 1,47-1,-24 1,24-1,-23 1,-1-1,24 24,-23 0,23-23,0 23,-24 0,24 0,0 0,-23 0,23 0,0 0,0 0,24 0,-24 23,0-23,23 0,-23 0,24 0,-24 0,23 0,1 0,-1 0,1 0,0 0,23 0,-47 0,23 0,24 0,-23 0,-24 0,23 0,1 0,70 0,-70 0,-1 0,1 0,-1 0,1 0,-1 0,1 0,0 0,23 0,-24 0,24 0,0 0,0-23,1 23,-1 0,0 0,0 0,0-24,0 24,0 0,24 0,-24 0,0 0,0 0,23 0,-23-23,24 23,-24 0,0-24,0 24,0 0,24 0,0 0,-24 0,0 0,0-23,0 23,23-24,1 24,-24 0,24-23,-24 23,23 0,-23-24,24 24,-24-23,118-1,-95 1,-23 23,0 0,1-24,-1 1,0 23,0-24,0 1,0 23,0 0,0-24,-23 24,23-24,-24 1,24 23,-23 0,-1-24,25 24,-48-23,23 23,24-24,-23 24,-1 0,1-23,-1 23,1 0,0-24,-1 24,1-23,-24 23,23-24,1 24,-1 0,1-23,-24 23,0-24,0 24,0 0,0 0,-23 0,-1 24,1-24,-1 23,-23 1,0-1,0 1,0-1,0 1,0-1,0 1,0-1,0 1,0 0,0-1,0 1,0-1</inkml:trace>
  <inkml:trace contextRef="#ctx0" brushRef="#br0" timeOffset="11516.3996">21026 4892,'-24'0,"24"23,0 1,0-1,0 1,24-24,-24 23,23-23,1 0,-1 0,1 0,-1-23,1-1,23 24,-47-23,23-1,1 1</inkml:trace>
  <inkml:trace contextRef="#ctx0" brushRef="#br0" timeOffset="12886.3565">19121 5338,'0'0,"-24"0,24 24,0-1,0-46,0-1,24 24,-24-23,23-1,-23 1,24-1,-1 1,1-1,-24 1,23-1,1 24,-1-23,1 23,-24-24,23 24,1 0,-1 0,-23 24,24-24,-1 0,-23 23,24-23,-1 0,-23 24,24-24,23 0,-47 23,47-23,0 0,-47 24,47-24,-23 0,-1 0,1 0,23 0,-24 0,24 0,0 0,-23 0,23 0,0 0,0 0,23 0,-23-24,24 24,-24 0,0 0,24 0,-24 0,0 0,0 0,0 0,0 24,0-24,0 0,0 0,70 0,-93 0,23 0,0 0,0 0,0 0,24 0,-24-24,0 24,-24-23,24 23,0-24,0 24,-23 0,23-23,-24 23,1-24,23 24,-23 0,-24-23,47 23,-24 0,1-24,-1 24,1 0,-1 0,-23-23,24 23,-1 0,1 0,-24 23,23-23,-23 24,0-1,0 1,0-1,0 1,0-1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8:50:54.6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4823 1125 13,'0'0'24,"0"0"59,0 0-16,0 0-10,0 0 5,0 0-32,0 0 4,0-27-12,0 24 13,0 1 3,0 2-18,0-2-7,0 2-2,0-1-5,0 1-8,0 0 2,0 0-1,0 0-5,0 0-4,0 5-4,0 13 2,0 8 7,0 5 5,0 6 0,1 2 1,-1-1 3,3-2 0,-1 1-2,1-4-2,0-2 3,0 1-3,-3-3 0,3-4 0,-3-1-6,0-3 6,0-1-13,0-4-1,0 0-28,-3-5-4,0-3-45,-3-3-38,4-5-9</inkml:trace>
  <inkml:trace contextRef="#ctx0" brushRef="#br0" timeOffset="628.5494">4801 1157 139,'0'0'14,"0"0"-4,0 0 3,0 0 39,0 0 0,0 0-19,0 0-7,7-13-25,-2 13-1,3 0-1,6 14 0,5 7 1,4 7 18,2 6-18,2 2 9,1 0-5,-1-1-4,-3-1 21,-6-2-7,1-2-10,-2-4 1,-2-7-4,-2-1 0,2-3-1,-3-3 0,3 0 2,-3-4-2,-3-2 3,-2-1-3,-4-4 3,0 0-3,-3-1 0,0 0 11,0 0 62,0-9 7,0-5-61,0-8-16,0-1 2,0-3-1,2-9-4,-2-4 2,0-5-1,3-3 1,-2 2-2,-1 3 0,0 7-12,0 7 10,0 5-14,-4 9-21,-4 3-3,1 5-28,4 3 12,-2 3-25,1 0-89</inkml:trace>
  <inkml:trace contextRef="#ctx0" brushRef="#br0" timeOffset="1636.5454">5484 1312 166,'0'0'62,"0"0"-43,0 0 28,0 0 18,0 0 4,0 0-45,-49-59 26,38 59-50,-1 0-1,-1 0 0,1 7-5,3 10 6,-1 5-6,2 5 4,-1 5 2,3 0 0,2-2-6,4-3 6,0-6-6,0-4 6,7-4-2,5-4-1,-1-3 3,2-3-2,-1-3 3,4 0-3,1 0 2,-4-7-5,4-10-15,-4-4-53,-4-4 25,0-7-20,1-3 11,2 0 42,-3 6-6,3 5 5,-3 6 15,-1 4 0,-1 5 1,5 4 0,-3 5-3,7 0 3,-1 1 0,3 12 35,0 2-7,0 2-24,3 2 19,-6-3-7,1 1-12,-1-2 9,1-1-3,-2-2 0,-3-5 4,-1-2-10,-7-2-4,1-3 0,-2 0 8,2 0-3,4-8 2,4-10-7,-2-3 0,1 0-30,2 0 30,-4 3 0,0 4 4,-2 9-4,1 3 0,-4 2-5,4 0 2,2 12-1,-2 4 4,4 4 13,2 1-13,3-1 14,2-2-11,2-5-1,3-4 12,0-3-7,-2-6-5,-5 0-1,1 0 7,-8-3-7,0-12 0,-2-11 2,1-5 3,1-5 1,-5-2-7,-1 2 0,-2 6 3,-2 4 9,0 8 30,0 6-15,0 6-8,0 5-16,0 1-6,4 0 3,2 1-51,6 12 32,0-2 1,-1 3-18,2-2 5,-4 0-54,6-4-43</inkml:trace>
  <inkml:trace contextRef="#ctx0" brushRef="#br0" timeOffset="1915.5504">6618 1299 392,'0'0'32,"0"0"-27,0 0-10,0 0-3,0 0 8,0 0 12,-11 74-7,6-54-3,2 1-2,-5-3-3,2 2-20,-6-2-92,-1-6-159</inkml:trace>
  <inkml:trace contextRef="#ctx0" brushRef="#br0" timeOffset="3162.0939">7398 1168 130,'0'0'70,"0"0"-62,0 0-8,0 0-15,0 0 15,0 0 2,18 68 26,-9-44-4,-1-1 0,-1-2-12,0-3-6,1-3-7,-2 0 1,4-5 0,-4 0 5,0-6-4,0-2-1,0-2 0,3 0 8,0-5-12,2-11 4,-1-2 0,-3-2 6,-1 0-5,-1 2 0,-2 0 0,0 1 4,1 7-8,-4 1 3,3 3 0,-3 6-1,0 0 1,5 0-2,-1 0-10,4 12-24,-1 5 27,3-1 9,-2 2 0,1 0 2,1 0 2,1-2-3,-2-1 5,1-2-2,1-4-4,-4 0 0,2-6-17,1-3 3,-2 0-23,4 0 25,-3-12-4,-3-6-24,-2-1 13,2-5 19,-1 1 8,-1 0 6,-1 2-4,-1 2 1,-1 4 0,1 3 1,-1 4 5,1 2 10,-1 2-16,2 4-2,2-2-1,1 2-13,5 0 5,3 0 0,5 0 8,1 0 0,5 0-3,2 0 1,0 0 2,0 0 0,1 0 1,2-4 4,-5-4-6,-1-6 1,-9 4-5,-6 1 5,-4 0 1,-5 5 29,0-6 23,-14 4 1,-1 1 5,-4 3-28,1 2-2,1 0-6,-2 0 23,5 10-22,1 8-24,4 8-3,3 4 3,-1 2 0,7 0 0,0-2 4,0-7-1,19-3-3,5-5 0,6-6 4,4-4-10,5-5 2,0 0-80,1-4-91</inkml:trace>
  <inkml:trace contextRef="#ctx0" brushRef="#br0" timeOffset="9946.5695">9284 1114 211,'0'0'154,"0"0"-135,0 0-19,0 0 1,0 0-2,0 0-4,0 0-3,0 9 1,7-4 14,1 2-3,1-3-3,1-1 0,1-3-1,-1 0 0,6 0-5,4 0 1,1-13 1,1-2 2,-5 1-1,-1-6-10,-4 0 8,-3-6-4,-3 1 8,-3-4 2,-3-1 3,1 3 7,-1-4 28,0 0-13,0 2 11,-1 1-34,-4 4-3,2 6 8,-2 5-9,2 1 20,0 6 3,1 2 3,2 4 4,-1 0-30,1 0 5,0 0-12,0 2-5,0 19-1,0 12 13,0 16 0,0 11-6,3 3 10,3 2-4,1-7 6,-1-5-2,0-8-4,1-4 0,-2-5 4,4-6-9,-3-8 5,-6-5 0,1-6-4,-1-7 4,0-2-2,0-2 4,0 0 0,0 0 12,0-9-14,0-13-11,0-3 3,0-3 5,0-7 2,14 0-3,2 2-11,1-2 12,0 7 3,1 1 0,-1 2-4,0 11 4,-1 3-2,-3 7 1,-6 4-14,1 0 15,-4 1-24,-2 17-6,-2 6 23,0 2-44,-6-1 0,-12-1-3,-6-4 2,5-5 5,4-6 12,1-6 31,7-3 4,2 0 63,4 0-34,-1 0-3,2 0-1,0 0 14,0 0-36,0 0 1,8 0-8,4 0 8,1 0-4,4 5 4,2-1 1,5 3-1,1 3-4,-1 2 3,2 3-9,-3 3 5,0-2-42,-4 0-51,-1-3-52</inkml:trace>
  <inkml:trace contextRef="#ctx0" brushRef="#br0" timeOffset="10499.5363">9949 1075 304,'0'0'87,"0"0"-69,0 0-14,0 0-7,0 0 3,0 0-27,26-13 19,-14 29-11,-1 4 19,0 1 18,-3 0-15,0-1 4,-3-2-7,-1-2 4,-1-5-3,-3-1-1,0-4-1,0-1-9,2-4 6,-2-1 4,0 0 8,1 0-7,-1 0 30,3-9-25,3-10-4,3-5 6,3-4 2,6 0-10,-1 0 0,0 6 1,-2 5 6,-3 9-7,-3 6 0,-1 2-1,-2 0-18,1 17 0,0 4 17,1 4 4,0-1 2,0 0-3,1-1 0,2-3-1,2-4-18,-1-1 3,2-6-16,-1-3-22,5-3-8,-3-3-81</inkml:trace>
  <inkml:trace contextRef="#ctx0" brushRef="#br0" timeOffset="11325.5409">10510 1051 179,'0'0'71,"0"0"-25,0 0 24,0 0-30,0 0-6,0 0-24,-29-25 0,18 25-15,2 15 6,0 6-1,3 6 0,2-2-2,4 3 2,0-5 0,0-2-4,1 0-3,10-4 10,2-3-3,-1-7 0,1-1-3,-1-6-3,-1 0 5,1 0-3,-3-9-5,0-7 10,-4-3-1,-2-3 5,-1 0-1,-2-2-4,0-1 0,0 1 1,0 3 0,3 3-1,6 3 0,0 2-2,4 0-9,-1 6 10,3 6-4,-3 1-8,3 0 11,0 16-15,0 3 17,-3 6-6,0-4 10,3 0-4,-6-4 0,1-3 2,-1-2-2,-3-2 1,3-3-1,-4-4 0,2-3 5,0 0-6,4-2 1,4-14-15,-2-7-2,3 1-31,-5 4 9,-3 5 39,-4 9 5,-4 4 54,0 0-46,2 3-3,2 15-10,-1 5 3,4-1 9,-1 3-1,2-3-5,4-2-6,-2-5 0,2-2 1,3-2 4,-1-6-4,2-3 5,-4-2-6,4-9-30,-4-13 23,1-6-2,-5 2 0,0-3 9,-4 2 4,-2 3 13,-2 4 22,1 5-13,1 6-14,-2 6 25,1 0-7,2 3-24,3 0-6,4 0-20,11 0 15,6 0-2,4 0-40,-1 0-66,-6 0-114</inkml:trace>
  <inkml:trace contextRef="#ctx0" brushRef="#br0" timeOffset="12471.5507">11887 1128 247,'0'0'121,"0"0"-120,0 0-2,0 0-1,0 0 1,0 0 1,42 61-10,-27-56 10,2-3 1,2-2 9,0 0 16,2-2-26,3-11 9,-2-5-7,2-6 2,-3-5 10,0-8-8,0-5 1,-3-7 0,1-8 0,-1-2-6,-3-3-1,-4 10 0,-5 8 7,-2 11-5,-3 10 12,-1 7 10,0 8-8,0 5 4,0 3-20,0 1-16,0 25 6,-4 15 9,-3 13 1,1 10 2,1 1 2,5 0-8,3-6 4,16-9 0,7-10 0,5-9 0,6-8 0,-1-7 4,3-11-1,0-5-4,-1 0 1,0-12-2,-4-12 0,-4-7-25,-2-7 27,-8-4-1,-2-3 9,-5-6-8,-1-5 2,-4 3-2,-2 5 9,-3 7-8,-2 12-1,-1 11 0,0 7 8,0 8-4,0 3-4,0 0-4,0 16-10,-4 16 6,-5 12 8,-1 5 4,2 8 0,2 0-6,1-1 2,2-9 0,2-9 9,1-8-6,0-8-3,0-5 1,0-8 5,0-4-7,0-3 1,0-2 0,0 0 4,1-13 2,13-11 7,-1-10-13,5-2-9,-3 2 9,0-1 0,1 5 0,2 5-3,-6 8 3,2 11 0,-1 6-1,-1 6-28,1 18 13,2 3 8,-3 2 6,0 1 1,-1-2 2,-1 0-1,-1-4 2,1-5 4,2-2-12,-1-5-27,1-6-62,4-6-46</inkml:trace>
  <inkml:trace contextRef="#ctx0" brushRef="#br0" timeOffset="13328.5418">13256 991 69,'0'0'206,"0"0"-136,0 0-6,0 0-36,0 0-3,0 0-25,-68-25 3,56 25 26,-4 1 2,-4 12-12,0 10-19,-1 3 4,7 0-10,7 2 4,7-4-7,0-3 5,6-2 3,12-2 1,1-8-2,5-4 4,3-5-8,4-2-6,2-14-13,-2-7 11,-2-3-36,-11 1 44,-2-4-4,-7 5 20,-6 4-7,-1 5 30,-2 8 24,0 7 23,0 0-74,0 11-3,0 11-6,-2 6 0,2 1-3,0-5 6,0-3 0,3-3-3,10-2 3,2-5 0,5-4 0,3-6 1,3-1-8,1-1 6,3-14-11,-2-8 10,0-9 4,1-4 0,-4-7 0,-3-6 1,-5-2-3,-2 0 6,-9 2 2,-5 1 12,-1 7-8,0 4 9,0 3 23,-4 5-22,-2 8-7,0 6-6,4 9-7,1 6 2,-1 0-4,2 0-8,0 5 0,0 21-26,0 18 33,0 12 0,0 9 1,0-1 2,0 0-1,5-7 2,5-10-3,1-8 0,2-11-12,2-7-27,4-7-2,1-8-50,-1-6-104</inkml:trace>
  <inkml:trace contextRef="#ctx0" brushRef="#br0" timeOffset="13659.5424">13361 899 11,'0'0'162,"0"0"-117,0 0-30,0 0 38,0 0-5,87-28-8,-50 18 7,4 2-15,3 0-9,0-3 4,-1 2-24,-2 2-2,-3 0 5,-10 0-6,-7 4-32,-10 2-27,-10 1-86,-1 0-101</inkml:trace>
  <inkml:trace contextRef="#ctx0" brushRef="#br0" timeOffset="14372.2186">12027 917 120,'0'0'148,"0"0"-64,0 0 9,0 0-32,0 0 1,0 0-43,-2-10-16,6 5-3,16-2-9,14-1 9,18-1 0,8-3 5,5 0-14,4 1 11,-1 0-2,-3 0 3,-7 1-3,-10 1-30,-11 7-60,-16 2-78,-18 0-60</inkml:trace>
  <inkml:trace contextRef="#ctx0" brushRef="#br0" timeOffset="16253.5607">10293 2474 136,'0'0'162,"0"0"-155,0 0 2,0 0-5,0 0 2,0 0-6,1 0 8,2 0-7,3 0 3,1 0 21,4 0-22,4 0 24,1-6-9,5-8-9,1-1 0,-1-3-8,-1-2 4,-4-4 3,-1-3-2,-1-2-7,-3-4 1,-2-3-11,-3-3 9,-3-2-6,-3 1 8,0 2 2,0 3 2,0 8-3,-6 4 22,2 10 9,-2 9 34,4 1-31,1 3-13,-1 0-22,2 13-5,0 22-4,0 18 7,0 7 2,9 5 4,0 2-3,-4 4-1,-2 0 2,1-3 7,-2-5-9,5-12 0,1-6 2,6-7-1,0-6 0,-2-4-1,0-6 2,-3-7 3,-3-5-10,-3-7-9,0-3-15,-3 0 29,0-7 5,0-14 5,0-5-10,0-6 4,-3-6-5,0-1 1,1-6-2,-1-3 0,3-5 4,0-1-2,0 6 0,0 5 3,0 9-6,3 7 3,5 7 0,2 5-8,2 8 8,3 7-3,2 0 0,3 3-13,3 13 14,-4 4-3,-1 1 5,-4-3-1,-6 2 1,-6-4-5,-2 4 2,-4-1-21,-13-2 20,-5-2-6,-2-3-34,1-3 4,4-3-46,5-4-24,6-1-38</inkml:trace>
  <inkml:trace contextRef="#ctx0" brushRef="#br0" timeOffset="16724.5607">10992 2472 330,'0'0'80,"0"0"-80,0 0-10,0 0 5,0 0 0,0 0-1,22 2 6,-14-2 12,6-8-10,-3-4 6,0-3-8,-4-2 0,-2 2 9,1 3-2,-5 5-3,-1 2 19,0 5 29,0 0-22,0 0-30,0 6-40,0 15 30,0 8 10,0 1 2,3 0 1,3-1 2,3-7-8,1-1 3,1-5-5,1-6 4,3-6-117,-2-4-165</inkml:trace>
  <inkml:trace contextRef="#ctx0" brushRef="#br0" timeOffset="16918.5603">11101 2249 594,'0'0'27,"0"0"-27,0 0-54,0 0-118,0 0 1,0 0-53</inkml:trace>
  <inkml:trace contextRef="#ctx0" brushRef="#br0" timeOffset="20609.5653">8924 2323 64,'0'0'54,"0"0"16,0 0 16,0 0-8,0 0-27,0 0-19,0 0-11,-25-41-5,17 39 5,0-1-18,-3 3 2,-1 0-5,-1 0-8,-1 3 1,-3 15 7,1 4 0,0 6-5,3 12 6,1 4-1,4 2 0,5 1 3,3-6-6,0-9-6,15-3-5,6-8 5,0-4-8,4-9 17,-2-4-7,2-4 5,-1-2 2,0-14 3,-2-7 0,-2-7 4,-6-3-5,-6-5 7,-5 0 4,-3-1-8,0 2-1,-6 2-4,-9 5 0,2 6-10,-2 3-3,3 8-62,-2 3-115</inkml:trace>
  <inkml:trace contextRef="#ctx0" brushRef="#br0" timeOffset="21152.5748">9524 2204 20,'0'0'96,"0"0"-27,0 0 10,0 0-32,0 0-43,0 0 8,-21 36-8,0-13 11,-7 4-4,0 0-10,-7 1 15,1 0-16,3-6 1,2-1 3,6-4 0,7-4 1,6-3-5,7-6-5,3 2-7,0-1-7,5-1 17,14 0-2,8 1 8,7 1 5,2-3-9,0 0 9,-3 0-11,-5 1 2,-1 4-3,-5 1-16,-4-1-52,0 1-8,-4-2-42</inkml:trace>
  <inkml:trace contextRef="#ctx0" brushRef="#br0" timeOffset="21411.3818">9236 2739 243,'0'0'0,"0"0"8,0 0-8,82 0-3,-52 0 3,3 0 3,0 0 4,-4 0 8,1 0-15,-7 0-3,4 0-17,-8 0-96</inkml:trace>
  <inkml:trace contextRef="#ctx0" brushRef="#br0" timeOffset="22800.5853">11804 2079 195,'0'0'69,"0"0"-53,0 0 30,0 0-10,0 0 0,0 0 32,3 0-22,-3 0-6,0 0-29,-15 5-1,-10 8-11,-7 4 1,1 2-2,-2 1 0,8-2 2,-2 1 0,4-2-1,4 0-30,1-5 8,9-5-9,3-1 3,3-1 27,2 0-2,1 2 0,0 0-4,0 1-4,10 1 11,6-1 0,4-3 1,5 1 8,4-3-7,-1 1 5,5-1-1,-3-1-3,-2 3-4,-3-1-2,-5 0-35,-5 0-43,-8 0-133</inkml:trace>
  <inkml:trace contextRef="#ctx0" brushRef="#br0" timeOffset="23086.5662">11517 2517 197,'0'0'20,"0"0"-13,0 0 20,0 0 22,0 0 1,93 11-21,-56-11-29,5 0 18,-3 0-17,3 0 4,-5 0-5,-2 0-38,-6 0-54,-8 0-151</inkml:trace>
  <inkml:trace contextRef="#ctx0" brushRef="#br0" timeOffset="23783.5829">12474 1906 250,'0'0'97,"0"0"-41,0 0-4,0 0-25,0 0 13,0 0-36,-2-8-3,2 8-1,0 17-34,0 13 28,0 11 6,6 8 6,-1 3-1,-2-4-2,2-3-3,-2-6 5,-1-3 2,-1-3-8,1-1 1,-2-4-3,0-3 0,0-6-28,0-2-24,0-5 17,0-5-38,0-2-66</inkml:trace>
  <inkml:trace contextRef="#ctx0" brushRef="#br0" timeOffset="27877.5281">14980 1975 160,'0'0'75,"0"0"-14,0 0-27,0 0-13,0 0 3,0 0-5,0 0-15,-92-39-2,72 39 2,-2 0-4,-2 12 0,3 5-2,-1 6-2,1 3 0,6 6 4,3-1-6,8-2 7,4-2-3,0-6-3,3-6-12,14-1 14,4-5 3,0-1 1,3-5-1,-2-3 5,0 0-5,1-2 0,4-14-3,1-7-11,-1-4-26,-5-3 17,-6 2 18,-6 4 10,-7 3-4,-3 5 11,0 6 23,0 2 20,0 6-37,0 2-10,-1 0-8,-1 3-23,1 12 20,1 3-9,0 5 7,0-6 0,8-1-2,7-5 2,3-4 1,0-4-21,3-3 4,1 0 6,-2 0 11,1-12-7,-2-4 9,-4-4-10,1 0 9,-4 1 6,-3 6 7,2 3 11,-4 7 9,-2 3 4,2 0-34,3 0-6,0 10 1,2 8-4,-2 3 7,-3 3 3,1-5-1,-2-1 2,-3-3 2,1 0-4,-2-7 0,-2-2-3,0-5 0,0-1 3,0 0 3,0-3 20,3-13-21,6-10-2,3-6 5,4-2-4,1 3 0,-1 6 14,-1 9 4,1 4 5,-4 6-21,3 4 0,-3 2-3,3 0-12,-2 5 4,2 10 2,-1 5 5,0-2-4,0 3 10,0 1-4,3-4 2,0 2-3,1-7-13,2-2-15,-1-4-50,1-2-96</inkml:trace>
  <inkml:trace contextRef="#ctx0" brushRef="#br0" timeOffset="28374.4972">15914 1933 22,'0'0'122,"0"0"-16,0 0 10,0 0-42,0 0-25,0 0-43,-51-27 2,26 42-8,-2 9 10,2 6-8,2 1-2,6-2-2,9-1 0,8-6-1,0-3-7,0-6 8,6-3-7,7-2 7,2-5-5,5-3-3,-1 0-2,2-12-10,0-9 22,-3-10 2,3-3-1,-1-7 2,-3-7 4,-4 0-7,-4-1 0,-4-1 6,-4 5 7,-1 1 35,0 5-13,0 4-4,0 9 12,0 8-2,-3 8-2,0 7-27,3 3-12,0 7-4,0 28-28,0 15 32,0 12 7,3 1-5,6-6-2,8-3 0,1-3-37,6-7-10,-1-5-72,1-11-45,-4-14-157</inkml:trace>
  <inkml:trace contextRef="#ctx0" brushRef="#br0" timeOffset="29632.5724">17165 1542 16,'0'0'118,"0"0"-68,0 0 11,0 0 14,0 0-27,0 0 18,1-20-12,-1 20-21,0 0-5,0 0-28,0 0-18,0 5 3,4 16-2,5 10 17,2 10 6,2 6-2,1 4 2,2 0-3,-1-1-3,0 1 8,-2-4-7,1-3-1,-3-1 0,-1-6 9,-6-6-16,-4-8 7,0-9-11,0-5-4,0-4-23,2-5-38,2 0-38,3 0-91</inkml:trace>
  <inkml:trace contextRef="#ctx0" brushRef="#br0" timeOffset="31784.5667">17908 1699 188,'0'0'31,"0"0"-2,0 0 10,0 0 0,0 0 7,0 0-1,0-17-10,-2 14-21,-2 1-10,-3 1-1,-2-1-2,-4 2 0,-2 0 7,-7 0-6,-7 5-2,-3 8 0,-4 7-3,1 4 1,6 2 2,3 4-5,11 1 0,7 1 5,8-1 0,0 0-3,11-3 10,12-5-7,7-2 0,5-6 1,2-5 0,1-5 2,-1-5 1,1 0-4,-1 0-9,-5-13-42,0-1-133</inkml:trace>
  <inkml:trace contextRef="#ctx0" brushRef="#br0" timeOffset="32942.5895">18601 1364 242,'0'0'139,"0"0"-46,0 0-23,0 0-22,0 0-48,0 0-2,0 18-20,0 18 22,0 13 18,0 5-11,0 4-5,0 3 6,0-1-5,0-4-6,0-4 1,0-5 2,0-2 3,0-1 1,0-5-2,0-5-2,0-5-15,-4-9-21,-1-4-28,-2-10-99,2-6-103</inkml:trace>
  <inkml:trace contextRef="#ctx0" brushRef="#br0" timeOffset="63481.1571">19195 1552 78,'0'0'233,"0"0"-161,0 0 10,0 0-36,0 0 8,0 0-29,-11-15-8,11 15 6,0-1-23,0 1 5,0 0-5,0 0-13,3 0 11,11 0-11,13 6 13,7 3 7,8-2-4,-2 1-2,5 1-1,0-1 2,1 0-4,3 3 2,-4-1-17,-6 3 12,-7-1-11,-5 0-10,-3 0 19,-6 0-2,0-3 3,-6-2 6,-3-1 0,-2-1-5,-5-2 6,-2 0-1,0 1 0,-9 3-12,-14 3 12,-11 2 12,-9 0-11,-7 0 33,-2 0-25,-4-3 13,1 5-5,1-1-17,6-1 0,8 1 0,11-5-2,12 0-8,11-2-6,6 1-62,0 1 1,4-2-12,15 0 8,0-5-66</inkml:trace>
  <inkml:trace contextRef="#ctx0" brushRef="#br0" timeOffset="63878.0389">20008 1811 117,'0'0'164,"0"0"-130,0 0 2,0 0 22,0 0 2,0 0-23,0 0-1,0 0-10,-18 5-26,-10 7 20,-10 3-20,-9 3 0,-1 3 7,-1 0-7,2 0-8,4 2 3,4-4-9,4 1 12,5-2-17,1-3-26,7-2-30,6-4 8,2-1 27,10-4-26,1-1-79</inkml:trace>
  <inkml:trace contextRef="#ctx0" brushRef="#br0" timeOffset="64621.5912">20505 1387 222,'0'0'54,"0"0"-31,0 0-20,0 0-1,0 0 15,-81 25 0,59 2 1,-4 7-3,0 5 21,0 1-9,4 2-25,7-3-1,3 1-1,9-6-3,3-3 1,3-6-2,21-5 4,10-2-4,6-3 6,1-5-2,1-5 6,1-5-4,0 0-1,1-6 3,-6-9-3,-2-5 13,-8-6 10,-1-2 4,-7-7-7,-4 1 6,-7-1 5,-8-3-22,-1 4-7,0-2 20,0 0-20,-9 1-3,-2 3 0,0 4-30,-6 4-33,0 9-63,-5 9-43</inkml:trace>
  <inkml:trace contextRef="#ctx0" brushRef="#br0" timeOffset="66639.4396">23520 1182 125,'0'0'51,"0"0"3,0 0-18,0 0-14,0 0 26,0 0-44,-24 0 16,17-1 2,-4 1-22,-1 0 16,-1 0-16,-7 0 4,0 0-10,-2 0 0,0 0-8,3 3-4,4-1 9,3-2 9,6 0 2,5 0 9,-2 0 6,1 0-9,2 0 26,0 0-25,0 0-5,0 0 4,0 0-8,0 0 0,0 0-6,0 0-4,6 3 10,3 8 0,3 7-2,-5 9-6,4 6 8,-5 5 0,-5 7 1,1 0 3,-2 2-4,0-1 0,0 1 0,-7-3-6,1-2 13,1-3-5,3-7-2,2-5 0,0-4-2,0-6 1,0-4 0,10-1-5,1-6 6,4-2 0,3-4-5,3 0-8,6 0-31,1-4-80,4-9-104</inkml:trace>
  <inkml:trace contextRef="#ctx0" brushRef="#br0" timeOffset="67040.3619">23874 1305 346,'0'0'150,"0"0"-144,0 0-2,0 0-4,0 0 0,0 0 1,0 0 0,0 0-1,0 0-5,0 0-85,0 0-187</inkml:trace>
  <inkml:trace contextRef="#ctx0" brushRef="#br0" timeOffset="67261.0468">24260 1266 276,'0'0'143,"0"0"-107,0 0-29,0 0-4,0 0-3,0 0-13,1 0-32,1 0-76,1 0-117</inkml:trace>
  <inkml:trace contextRef="#ctx0" brushRef="#br0" timeOffset="67479.0019">24166 1560 10,'0'0'16,"0"0"39,0 0-25,0 0-6,0 0-6,0 0-16,3 7-3,-2-7 1,-1 0-91</inkml:trace>
  <inkml:trace contextRef="#ctx0" brushRef="#br0" timeOffset="68191.5361">25384 1253 294,'0'0'61,"0"0"-40,0 0-21,0 0 0,0 0 0,-96-17 3,68 31-3,-1 7 21,1 7-17,1 4 11,3 3-6,3 1-5,4-2 6,6 1-10,6-3 1,5-4-1,0-4-3,16-3-2,10-1 5,6-7 0,6 0 7,4-6-7,5-6 0,3-1-19,-1 0-95,-4-8-83</inkml:trace>
  <inkml:trace contextRef="#ctx0" brushRef="#br0" timeOffset="69232.4687">26410 1263 26,'0'0'58,"0"0"-14,0 0-22,0 0 9,0 0-4,0 0 15,0-3 22,0 3-12,0-1 9,0-2 13,0 0-39,-3-2-2,-6 2-33,-2 2 0,-5-1-3,-3 1-15,-7 1 11,0 0-2,-4 0-29,-2 10 33,3 1 1,-1 4 0,0 3-3,3 7 8,0 4-1,5 3 0,2 1-12,4 0 11,7 0 0,3-3-2,3-4-1,3-2 4,0-3 0,15-3-4,10-5-1,8-3 3,12-6-27,7-4-27,8 0-29,0-1-107</inkml:trace>
  <inkml:trace contextRef="#ctx0" brushRef="#br0" timeOffset="69739.7013">26121 1435 179,'0'0'5,"0"0"3,83-3-7,-46 2 3,2-2-2,3-1 19,-5 1-16,1 0-10,-7 0-7,-6-1-121</inkml:trace>
  <inkml:trace contextRef="#ctx0" brushRef="#br0" timeOffset="70372.5981">27627 944 304,'0'0'62,"0"0"-25,0 0-1,0 0-36,-101-28 0,71 28-2,-3 9 8,-4 19-12,-3 13 6,-1 12 0,-5 8 9,3 7-9,1 0 1,5-7 4,16-8-5,12-9-4,9-7-3,0-5 7,19-4-5,10-3 4,7-7 1,13-8-1,7-4-5,7-6 2,4 0-33,-3-3 7,-4-12-45,-9-4-64</inkml:trace>
  <inkml:trace contextRef="#ctx0" brushRef="#br0" timeOffset="70912.8213">27331 1152 117,'0'0'90,"0"0"-89,0 0-2,0 0-5,0 0-11,0 0 17,2 87 52,-2-45-13,0 2-2,0 0-31,0-3 1,2-5-6,5-4 5,-2-1-12,-2-6-39,0-4-36,-3-7-68</inkml:trace>
  <inkml:trace contextRef="#ctx0" brushRef="#br0" timeOffset="73171.5286">16227 2848 351,'0'0'86,"0"0"-23,0 0-15,0 0-24,0 0-17,0 0-6,33-11-1,-6 7 0,10-1 3,5 1-3,3 0 2,0-2-2,1 1 0,-3 2-40,-3 0 8,-5 3-44,-11 0-54,-8 0-65</inkml:trace>
  <inkml:trace contextRef="#ctx0" brushRef="#br0" timeOffset="73470.5088">16217 3045 36,'0'0'105,"0"0"-97,0 0 24,0 0 11,0 0 7,0 0 1,67 12-38,-31-12 9,10 0-18,9 0-2,4-2-2,-4-3-16,-7 0-68,-8 5 29,-11-3-57</inkml:trace>
  <inkml:trace contextRef="#ctx0" brushRef="#br0" timeOffset="73876.0603">16480 2669 387,'0'0'133,"0"0"-133,0 0-1,0 0-4,0 0-4,0 0 17,80 66-8,-49-35 0,2 0 5,0 2-3,-2-3-2,-2-3 0,-10 1 1,-1-4 3,-10-3-8,-8 4 3,0-2 1,-19 3-5,-10 0 5,-6 2 0,0-1-2,0 0-35,0-1-10,0-1-88,1-3-159</inkml:trace>
  <inkml:trace contextRef="#ctx0" brushRef="#br0" timeOffset="74768.2671">17815 2848 37,'0'0'150,"0"0"-102,0 0 13,0 0 6,0 0-22,0 0 13,0 0-21,0 0-15,3 0 8,-3 0-19,0 0-7,0 0-2,0 0 2,0 0-8,0 0 4,-3 2-6,-11 6 2,-6 0 8,-5 7-2,-4 2-2,-7 7-24,-1 3-12,-2 2-18,1 3-10,7-7 21,6-1 15,6-2 21,3-4 3,6-1 3,6-3-2,2-5 3,2-1-4,0-3-1,3-2 4,15-3 1,1 2 19,6-2-6,1 3 4,3 2-17,0-1 0,1 5 1,5 0 1,-4 1 2,-1 7-4,-2-2-17,-6 3-11,-5 0-109</inkml:trace>
  <inkml:trace contextRef="#ctx0" brushRef="#br0" timeOffset="75313.5961">17229 2732 168,'0'0'49,"0"0"-30,0 0 25,0 0 14,0 0 23,0 0-37,-8-16-44,8 22-5,0 19 0,9 12 5,1 11 1,-1 6 27,-2 1-28,0 6 10,-3 2-10,2 3 8,0-3-8,0-1 0,0-6-2,1-9 2,0-7 0,-3-3-15,-1-11 2,2-5-17,-1-5-12,3-9-44,2-7-128</inkml:trace>
  <inkml:trace contextRef="#ctx0" brushRef="#br0" timeOffset="76201.615">18233 2827 29,'0'0'85,"0"0"-35,0 0 14,0 0 19,-85 26-28,68-3-29,-1 3-4,3 8-21,0 3 20,8 3-11,4-1-9,3 1 11,0-4-12,7-1-6,17-4 6,6-3-14,0-6 11,4-7 0,-2-6 3,2-9 15,2 0-11,0-3 5,4-18-1,-3-6-2,-3-4 1,-4-7-3,-4-3-3,-10 2 30,-3-1-11,-7 2 0,-6 0 1,0 4-20,-3-1 2,-14 3-3,-5 2 0,-1 6 9,-3 3-9,1 6-4,0 6-55,1 4-80,0 5-65</inkml:trace>
  <inkml:trace contextRef="#ctx0" brushRef="#br0" timeOffset="77347.6092">18316 2619 12,'0'0'106,"0"0"-4,0 0-21,0 0-6,0 0-10,0 0-48,0-4 5,0 4-22,0 0-2,0 0-6,0 18-13,0 11 21,0 12 9,0 8-7,0 6 25,2 1-27,-1 0 1,2-2 2,-3 1 6,0-3-9,0-1 0,0-3 1,0-2-9,0-4 9,0-6-1,0-1 0,0-6-2,0-3-18,0-3-20,0-7-59,0-5-28,0-8-79</inkml:trace>
  <inkml:trace contextRef="#ctx0" brushRef="#br0" timeOffset="77854.6097">18849 2513 12,'0'0'434,"0"0"-432,0 0-2,0 0-8,0 0-4,0 0 1,4 79 13,-1-30-2,-1 4 10,-1 3-2,-1 1 5,0 2-11,0-3 0,-4-2 2,-1-1 1,4-6-5,1-1 0,0 1-2,0-8-7,0-6-24,0-6-53,0-10-37,0-8-87</inkml:trace>
  <inkml:trace contextRef="#ctx0" brushRef="#br0" timeOffset="78512.4224">19247 2574 261,'0'0'83,"0"0"-65,0 0-18,0 0 9,0 0 8,-4 106-2,4-62 1,0 0 8,0-2-24,0-2 9,3-6-7,13-2 0,6-4-4,7-3 2,2-9 0,7-4 5,4-9-1,5-3-1,2 0 0,-1-12-3,1-12-2,-5-10 0,-3-6-9,-5-2 9,-8 0 4,-6 2 0,-8 2-2,-9 2 6,-4 3-12,-1 1 5,0 6-31,-7 2-14,-3 9-4,-1 5-30,0 4-118</inkml:trace>
  <inkml:trace contextRef="#ctx0" brushRef="#br0" timeOffset="78899.2619">19532 2686 325,'0'0'81,"0"0"-70,0 0-11,0 0-7,0 0-3,0 0-8,0 0 18,12 103 31,-9-55 3,-2-2-16,-1-3-1,0 0-11,0-2-3,0-2-3,0 0 0,-3-2 8,-5-1-6,2 0-2,0-2 5,0-7-5,2-4-36,3-9-18,1-6-80,0-5-79</inkml:trace>
  <inkml:trace contextRef="#ctx0" brushRef="#br0" timeOffset="79639.61">19847 3247 199,'0'0'40,"0"0"-37,0 0 2,0 0-5,90-39 0,-70 27-2,-4 2 6,-3-1-3,-6-4 7,1-2-6,-1-2 14,-1-2-15,-2 6 1,-1 4 0,-3 7 0,0 2 1,0 2 29,0 0-32,0 0-1,0 9-15,-9 7 16,-1 7 11,3 3-8,-1-1 0,4 9-3,1-6 8,3-1-10,0-1 2,0-5 0,0-2-3,3-5-36,4-2-39,4-7-58</inkml:trace>
  <inkml:trace contextRef="#ctx0" brushRef="#br0" timeOffset="79856.6141">20087 2939 245,'0'0'114,"0"0"-114,0 0-6,0 0-66,0 0-102</inkml:trace>
  <inkml:trace contextRef="#ctx0" brushRef="#br0" timeOffset="80888.2087">20365 2624 49,'0'0'114,"0"0"-90,0 0-22,0 0 13,0 0-15,0 0 0,26 21 31,-3-9 17,4 0-10,7 2-20,2 1-12,1 1-6,1 1 0,5 2 1,-6 1 2,-1-1-2,-5 1 1,-6-2-2,-2-1 0,-8-1-2,-2-2-1,-5-1 2,-7 0-5,-1-1 4,0-1 2,-11 2 1,-12-1 2,-7 1 1,-4 1 16,-1 3-5,-2 2 7,-2 1-17,0 4 1,0-2-6,4 4-7,5-2-4,8-2-33,4-1-3,6-4-27,6-3-93</inkml:trace>
  <inkml:trace contextRef="#ctx0" brushRef="#br0" timeOffset="81383.6144">21037 2482 55,'0'0'98,"0"0"-94,0 0 64,0 0 9,2 103-32,-2-58-20,2 6-3,-1 5 25,1 1-19,-1 2-5,2-5 9,3-3-25,-2-3-6,2-4 6,0-2-5,-3-1-1,-3-4-1,0-3-4,0-7-34,0-7-45,0-6-57,0-8-101</inkml:trace>
  <inkml:trace contextRef="#ctx0" brushRef="#br0" timeOffset="82222.6127">21331 2345 117,'0'0'91,"0"0"-19,0 0 16,0 0-7,0 0-19,0 0-34,6-13-22,-1 8-5,5-1-1,4 1 0,-1-2 0,3 3 2,0 0-6,0 2 4,-1 2 0,0 0-2,0 0 2,-2 10-6,0 16 1,-3 9-19,-7 5 18,-3 4 0,0-2-10,-14-6-31,-5-6 9,2-5 34,1-7-10,2-5 19,4-4-5,1-3 2,6-5 2,3 1-6,0-2 2,0 0-4,12 0-5,7-3 9,7-3 2,0 0-2,4 0 0,2 2-3,-3-1-22,1 4-71,0-3-80</inkml:trace>
  <inkml:trace contextRef="#ctx0" brushRef="#br0" timeOffset="84241.626">21925 2946 12,'0'0'273,"0"0"-206,0 0-23,0 0-5,0 0-31,0 0 14,22-15-19,0 10 9,-2 2-7,1 2 4,-1-3-11,2 1 2,0 1-1,-1 2-7,0 0-39,-5 0-89,-5 0-164</inkml:trace>
  <inkml:trace contextRef="#ctx0" brushRef="#br0" timeOffset="84465.1005">21848 3080 103,'0'0'59,"0"0"-58,0 0 62,0 0-18,101 0-40,-71 0 0,-1-4-5,4-2-6,-3-2 4,-2 1-147</inkml:trace>
  <inkml:trace contextRef="#ctx0" brushRef="#br0" timeOffset="86152.6035">21967 2613 116,'0'0'95,"0"0"-54,0 0-14,0 0-13,0 0-14,0 0 0,0 0 40,28 6-23,-10 4 9,2 0-20,7 2-5,4 3 12,3 0-13,5-2 2,0 0 0,-4-1 1,-2-3-6,-3-2-5,-8 3 3,-1-3 2,-6 1 3,-3 0 0,0-2 0,-3 1-5,-1-3 3,-4-1-7,0 1-12,-4-2 1,0 1 0,0-1 13,0 1 7,-13 0 15,-2 1 20,-6 2-19,-2 3-13,-3 5 22,-4 2-16,-2 2 4,-3 0-13,1 2-3,-2 0-4,3-1-3,-1-1-20,-1-3-3,6-1-18,-4 0 24,6 0 11,0 1 1,6 1 2,11-9 9,1-1-2,6-3-8,3 0-69,0-3-21</inkml:trace>
  <inkml:trace contextRef="#ctx0" brushRef="#br0" timeOffset="86966.6144">22468 2976 1,'0'0'106,"0"0"-91,0 0 8,0 0 60,0 0-24,0 0-10,-65 77-7,41-53-22,-2 0-2,-4 2 13,-1 1-25,-2 2-5,2-4-1,3-1-2,4-2-9,5 0-32,0-3-18,3 1-14,4-2 52,5-9-52,5-3-78</inkml:trace>
  <inkml:trace contextRef="#ctx0" brushRef="#br0" timeOffset="87647.8589">22937 2698 170,'0'0'124,"0"0"-37,0 0-14,0 0-35,0 0-12,0 0-18,-84 48-8,59-12 12,1 5-9,3 4 1,3 0-3,6-3-1,8-5 0,4-6 0,0-4-6,12-6 0,8-3-37,2-6 18,4-7 5,7-5 20,4 0-1,1-14 6,-6-7-5,4-3 2,-4-5 1,-3-6 5,1-2 23,-9-4-4,-4-2 26,-8 2-40,-7 1 0,-2 1-7,0 4-2,-14 3-8,-3 5 0,-7 8-24,-3 5-54,-5 8-129</inkml:trace>
  <inkml:trace contextRef="#ctx0" brushRef="#br0" timeOffset="97567.6427">18711 1197 30,'0'0'58,"0"0"15,0 0-4,0 0-5,0 0-8,0 0-24,-4-13 14,4 11-12,-1-1-7,1 0 19,0-2-43,0-1 8,0 1-11,0-3-4,8-1 1,4-2 3,1 4-1,0 1-2,-3 1 6,0 5-3,4 0 0,1 0-5,4 0 3,1 0 0,-4 5-8,-1 5 3,-4 5-12,-5 4 4,-5 3-1,-1 0-21,0 3 28,-15-2-20,-4-2 29,2-2 0,-2-1 2,1-3 7,5-3-9,3-3 0,4-3 0,1-1-5,5-3 5,0 0-5,0 0-3,7-2 8,13 0-4,9 0 12,6 0-7,3-2-1,0-4 2,-5 0 0,-4 2 0,-3 2-4,-7 2-31,-6 0-83,-8 0-116</inkml:trace>
  <inkml:trace contextRef="#ctx0" brushRef="#br0" timeOffset="104191.628">27999 854 174,'0'0'146,"0"0"-126,0 0-16,0 0 1,0 0-5,0 0 1,0 0-1,109-18 3,-85 16-1,0 2 5,-2 0-6,-1 0-1,-2 0 0,1 0 3,-7 0-6,-1 0 0,-5 0-12,-1 0 14,-3 0-13,-1 5-3,1-1 11,3 6 5,-2 0-5,1 5 1,-2 2-2,-3 5 0,0 7 14,0 5-3,0 4 8,-8 1-11,-2 5-1,2-1 0,1 4 0,2 0 1,4-4 5,1-1-6,-2-1 0,1-3 6,-2-4-10,0-3 4,0-3 0,-3-2 20,3-5-9,-3-6 2,3-2-6,-2-4-6,1-1-1,1-1 2,0-4-1,3 2 11,-3-2-11,0 0 6,-3 0 46,-7 1-29,-2 1-9,-10 0-15,-10 0-15,-2 0 4,-6 3-74,-1-1-2,2 1-129</inkml:trace>
  <inkml:trace contextRef="#ctx0" brushRef="#br0" timeOffset="112117.6392">7359 5370 391,'0'0'6,"0"0"1,0 0-5,0 0 28,0 0 12,0 0-33,0 0-7,8-6-2,-8 6-16,0 0-62,0 3-63,0 5-28</inkml:trace>
  <inkml:trace contextRef="#ctx0" brushRef="#br0" timeOffset="112409.7258">6986 5877 307,'0'0'71,"0"0"-64,0 0 8,0 0 34,0 0-25,0 0-1,0 0-23,2 0 0,-2 3-23,6 0-112,0 0-16</inkml:trace>
  <inkml:trace contextRef="#ctx0" brushRef="#br0" timeOffset="112666.6396">7543 5886 318,'0'0'135,"0"0"-129,0 0-5,0 0 1,0 0-2,0 0 0,0 0-27,0 1-23,0 1-80,0-1-69</inkml:trace>
  <inkml:trace contextRef="#ctx0" brushRef="#br0" timeOffset="124393.5455">10027 5266 110,'0'0'185,"0"0"-122,0 0-43,0 0-11,0 0 46,0 0 1,0 0-25,0-5-21,0 5-10,0 1-10,-7 12 9,-10 5-1,-4 0 2,-4 1-19,4 1 19,-3-5 7,0 0-7,5-3 0,4-4-6,0-2 14,6 0-8,0-2 4,3 1-4,1-1 0,1-1-6,4 0 1,0 3-5,0 3-4,7 5 14,9 4 0,7 3 0,9 5 0,7-1 2,7-1-2,0 0 0,0 0-14,-1 0-42,-9 2-52,2-2 5,-10-4 88,-8-5-75,-9-6-11</inkml:trace>
  <inkml:trace contextRef="#ctx0" brushRef="#br0" timeOffset="125114.7946">10858 5104 51,'0'0'52,"0"0"21,0 0-5,-95 60 8,72-33-31,-1 2-1,8 3-18,2 1-16,5-1 11,8 1-15,1-5-6,0 0 0,16-6-20,13-2 17,8-6-5,8-6 8,4-8 0,2 0 0,-4-1-19,-3-16 18,-5-4 2,-5-4 1,-4-4-2,-6-2 9,-5-4 13,-10 0-22,-5 0 44,-4-2-7,0 4-22,-6 0 0,-11 4-15,-5 2-12,-4 7-41,-9 7-105,-6 7-159</inkml:trace>
  <inkml:trace contextRef="#ctx0" brushRef="#br0" timeOffset="125776.6478">10218 5236 11,'0'0'48,"0"0"21,0 0-55,0 0 26,-93 41-8,76-31-26,1 0 11,2 2-12,0 0-3,1 3-2,2 0-66,2 1-37</inkml:trace>
  <inkml:trace contextRef="#ctx0" brushRef="#br0" timeOffset="126696.0084">10861 4841 60,'0'0'74,"0"0"-57,0 0 43,0 0-3,0 0-11,0 0 17,1-3-38,1 6-24,4 15 0,1 11 11,1 9 33,2 6-21,-2 12-24,-1 3 14,-1-1-13,1 0 1,1-7-2,3-6-1,0-3-5,1-6-30,-1-2 6,1-6 28,-6-3 3,-3-6-1,-2-2 0,-1-3-4,2-3-1,-2-4-93,0-4-72,0-3 19</inkml:trace>
  <inkml:trace contextRef="#ctx0" brushRef="#br0" timeOffset="127903.0417">11517 4892 351,'0'0'136,"0"0"-102,0 0-2,0 0-24,0 0-6,0 0-4,0 38-3,6-1 5,-1 12 25,5 3-21,-2 2 14,-1-1-18,1-1 3,-1-4 1,-3 0-1,1-3-2,-5 0-1,3-1-5,-3-2-12,0-4-26,0-1-69,0-4-23,2-7-48</inkml:trace>
  <inkml:trace contextRef="#ctx0" brushRef="#br0" timeOffset="128489.5332">12077 5106 427,'0'0'2,"0"0"-2,0 0-9,0 0 2,0 0 14,0 0-7,94 15 1,-55-15 5,-4 0-10,-3 0 4,-7-7 0,-4-4 0,-3-6 0,-6-5-9,-6-2 5,-3-3-9,-3 1 13,0 1-2,-11-3-6,-4 4-2,-4 2 18,1 4-8,0 6 38,-3 7-26,1 5-12,-3 0 0,1 21 6,1 12-2,7 8 3,4 7-7,4 0 11,6 1-8,0-3 7,0-4-10,16-4 2,7-5-2,1-5 2,4 0-4,-3-4-10,-1-2-71,-6-4 55,-3-5-69</inkml:trace>
  <inkml:trace contextRef="#ctx0" brushRef="#br0" timeOffset="129092.653">12741 4706 309,'0'0'55,"0"0"-3,0 0 6,0 0-58,0 0 6,0 83-6,-2-26 23,-1 6-2,-4-2 7,4-2-22,-3 0 2,0 0 6,-2-5-6,0 0 13,2-4-21,1-5 8,0-3-3,4-4-4,-2-4 1,1-7-2,2-3-25,0-6-22,0-13-89,2-5-109</inkml:trace>
  <inkml:trace contextRef="#ctx0" brushRef="#br0" timeOffset="129897.6557">13291 4892 164,'0'0'67,"0"0"-15,0 0 3,0 0-34,0 0-5,0 0-3,-80 3-11,56 18 22,-1 8-23,3 6 4,-1 4-5,2 3 7,4 0-7,4-4 0,13-4 3,0-4-11,2-2 8,20-4 0,3-5-3,8-4 8,4-8-5,2-7 0,7 0 6,-1-1-3,1-16-1,-2-4 2,-7-2-4,-1-4 6,-8-2-5,-7-3 5,-3 2 7,-8-3 30,-7 0-29,-3 1 12,0-1 11,-12 0-33,-10 2 3,-5 3-7,-4 6-8,0 5 0,-1 8-73,-2 8-62,0 1-164</inkml:trace>
  <inkml:trace contextRef="#ctx0" brushRef="#br0" timeOffset="130410.6624">13347 4683 263,'0'0'63,"0"0"-45,0 0-2,0 0-16,0 0 0,0 0 3,-2 88 16,7-41 8,-3 3 0,0 6-4,-2-3 5,0-1-27,0 0 11,0-3-6,0-1-4,0-3-2,0-4 6,0-5-4,3-4 7,1-4-6,1-5-3,-1-3 0,1-5-2,-2-6-6,3-4-89,0-3-74</inkml:trace>
  <inkml:trace contextRef="#ctx0" brushRef="#br0" timeOffset="132096.6703">13985 4858 91,'0'0'116,"0"0"-40,0 0-12,0 0 26,0 0-25,0 0-15,-3-8-3,3 8-46,0 0 1,0 0-2,0 0-22,5 3 22,12 9 0,6 3 0,4 0 5,1 2-5,5-1 0,-2 0-2,2-1 6,0-4-16,-5 3 12,1-2 0,-4-1-8,-6-2 6,-2-2 2,-6 1-7,-6 0-30,-5-1 32,0 0-16,0 4 21,-12 1-16,-4 0 22,-5 3-12,-3 0 6,-2 0 0,0 2-3,-1-1 8,-1 2-5,2-1 0,1 1-15,5-1-18,0 1-10,2 1-7,1 1 25,4 1 12,2-5-61,1-2-49</inkml:trace>
  <inkml:trace contextRef="#ctx0" brushRef="#br0" timeOffset="133634.4851">15280 5016 225,'0'0'38,"0"0"-32,0 0-11,0 0 5,90-11 0,-65 11 10,0-1-10,-2-1 2,-4 2-2,2 0-2,-3 0-8,1 0-91</inkml:trace>
  <inkml:trace contextRef="#ctx0" brushRef="#br0" timeOffset="133875.4923">15286 5175 350,'0'0'83,"0"0"-76,0 0 1,0 0-8,0 0 12,0 0-11,45 2 3,-16-2-2,7 0 9,2 0-7,2 0-8,5 0-11,-3 0-64,1-4-66</inkml:trace>
  <inkml:trace contextRef="#ctx0" brushRef="#br0" timeOffset="134877.4427">16547 4623 258,'0'0'94,"0"0"-82,0 0 16,0 0-26,0 0 8,0 0 5,105-2 13,-58 1 8,7-1-28,5-2-4,4 3-3,4-1 3,2 0-5,5 1 1,4-5-10,2-1 9,-6-1-38,-10 0-9,-15 3 6,-16-2-11,-16 3-16,-11-1-54</inkml:trace>
  <inkml:trace contextRef="#ctx0" brushRef="#br0" timeOffset="135718.6304">16648 4645 204,'0'0'88,"0"0"-68,0 0 32,0 0-16,0 0-12,0 0-5,0 0-14,-7 5-10,7-3-2,3 2-1,8 2 8,6 3 1,2 1 3,5 4 0,4 0 4,5 1-13,6 4 5,5-1 0,3 0 3,0 2 0,-1-2-2,-4 1-1,-5 1-4,-6-3 0,-7-4-8,-3-1-11,-10-1 4,-6-4-7,-5 1-12,0-1 29,-16 0-14,-9 2 20,-7 1 5,-4 0-2,-4 3 0,-5-2-31,0 5 25,-1-1-23,5 2 20,3-1 8,10-1 1,1 1-1,5 1 0,1 0-1,0-1 2,-3 2-3,2-3 10,4 0-12,-3-1 5,10-3 0,5-3-1,4-2-7,2-1-3,2-2-8,16 0 6,6-1 13,6-2 9,9 0 38,10 0-1,12 0-22,9 0-4,7 0-15,3-8 1,0 3-7,-6 1 1,-5 1-6,-8 2-4,-11-1-5,-6 2-10,-10 0-6,-7 0-7,-9-1-16,-9 1-78</inkml:trace>
  <inkml:trace contextRef="#ctx0" brushRef="#br0" timeOffset="136423.0638">16704 5682 375,'0'0'0,"0"0"-5,0 0-2,0 0 7,0 0 0,0 0 3,41-21 1,-27 6-3,0 0 7,-2-4-11,1-4 3,-2 1-4,-3-4 2,-4 4-5,-2 1 7,-1 4 0,1 6 7,-2 4-7,0 2 2,0 5 24,0 0 4,0 2-30,-6 14 0,-3 7-1,-3 1 6,8 0-8,2 2 3,2-5 0,0 2-6,0-5-21,0-5-20,0-2-36,3-9-119</inkml:trace>
  <inkml:trace contextRef="#ctx0" brushRef="#br0" timeOffset="136639.6582">16824 5359 277,'0'0'137,"0"0"-117,0 0-7,0 0 0,0 0-13,0 0-4,-1-6-39,1 6-93,6 0 20</inkml:trace>
  <inkml:trace contextRef="#ctx0" brushRef="#br0" timeOffset="136913.6593">17014 5483 231,'0'0'219,"0"0"-187,0 0 15,0 0-22,0 0-17,0 0-8,47-8 0,-26 8-10,-1 0 7,-2 0-28,-5 0-40,2 0-55,-8 0-56</inkml:trace>
  <inkml:trace contextRef="#ctx0" brushRef="#br0" timeOffset="137092.6491">17027 5577 68,'0'0'61,"0"0"-60,0 0-1,0 0 24,0 0-2,0 0-7,79 0-15,-50 0-2,-4-6-52</inkml:trace>
  <inkml:trace contextRef="#ctx0" brushRef="#br0" timeOffset="137303.672">17402 5380 205,'0'0'221,"0"0"-221,0 0 0,0 0 0,0 0 8,-33 83-8,33-58 5,0 1-11,0 1 3,0-3-71,0 2-18,0-4-108</inkml:trace>
  <inkml:trace contextRef="#ctx0" brushRef="#br0" timeOffset="138435.6456">16793 4400 39,'0'0'39,"0"0"-3,0 0 3,0 0 12,0 0-17,0 0-4,21-73 41,-18 68-41,1 2 17,2 1-18,3 1-26,3 1-3,0 0 0,6 0 0,1 13-6,-2 4-3,2 3 6,-5 1 2,-1 1-5,-6-1 4,-1-1 2,-3-4 0,-1-2 6,0-2-6,-1-4 0,-1-3 0,0-2 7,0-1-6,0-2 11,2 0 3,-2-2 22,5-12-37,0-4 0,7-11 6,5-4 1,5-7-10,4 1 3,1 5 0,0 8 0,-5 8-1,-7 8 1,-3 7 0,-6 3-3,0 0-6,-1 16-27,2 10 36,0 2 18,-2 1-10,0-1-8,-2 0 0,0-4 0,3-3-36,4-6-56,3-3-124</inkml:trace>
  <inkml:trace contextRef="#ctx0" brushRef="#br0" timeOffset="139610.6528">17949 4907 466,'0'0'8,"0"0"-8,0 0-45,0 0 44,0 0-3,0 0 4,14 32-15,0-32 21,5 0-6,0 0 6,3 0 5,-4-12-17,-2-3 6,1-3-3,-2-8-6,-2-1 2,5-4 7,-6-4 0,0 0 3,-5 4-7,-1-1 8,-3 0 33,-1 7 9,-2 1-31,0 6 22,0 7 8,0 4-26,0 4 17,0 1-22,0 2-10,0 0-4,0 0 0,0 21-26,0 11 24,0 12 1,1 2-5,1 4 6,-2-1 0,0 3 1,0-3 6,0-2-7,-6-4 0,-5-3 5,0-4-9,3-1 4,2-5 0,1-2 4,2-5 1,2-4-5,1-5 0,0-5-16,0-4 9,0-2-7,0-2-21,0-1 17,0 0-29,4-1 46,3-16-4,-1-4-7,0-5 4,1-7 8,-1-4 0,4-7 0,0-3 6,1 2-6,1 0 0,3 6 0,-1 7-8,-1 11 8,-4 6 0,0 6 0,3 2 2,-2 4-2,7 3 0,1 0-17,-1 11 12,-3 12-2,-3 4 6,-3 2-11,-3-1 8,-4-2 4,-1-5 0,0-2-1,-1-4-6,-16-5 7,2-4-2,-2-3-10,0-3 5,1 0-17,1 0-5,-2-6-53,5-4-84</inkml:trace>
  <inkml:trace contextRef="#ctx0" brushRef="#br0" timeOffset="140142.6622">18561 5008 223,'0'0'201,"0"0"-180,0 0-21,0 0 0,0 0-4,0 0-30,15 1 10,-2-1 18,2 0 11,1 0-9,-2-4 4,-3-6 0,-3-4 6,0-1-6,-4-2-1,-1 6-16,-1 1 11,-2 5 3,1 2 6,-1 3 1,0 0 11,0 0-15,0 18-15,-3 4 15,-3 2 7,5 1 13,1 0-17,0-6 0,0-1 7,0 0-9,4-4-2,4-3-67,0-5-137</inkml:trace>
  <inkml:trace contextRef="#ctx0" brushRef="#br0" timeOffset="140337.6571">18701 4742 574,'0'0'11,"0"0"-11,0 0-47,0 0-82,0 0-19</inkml:trace>
  <inkml:trace contextRef="#ctx0" brushRef="#br0" timeOffset="141042.6613">19261 4280 406,'0'0'56,"0"0"-48,0 0-8,0 0-28,0 0 28,0 114 4,0-50 37,0 0-23,0 1 24,0-2-37,0 2-2,0-2-3,0-1 0,0-5 6,0-6-2,0-8-3,0-2-1,0-6-5,0-8-31,4-7-91,-1-10-91</inkml:trace>
  <inkml:trace contextRef="#ctx0" brushRef="#br0" timeOffset="142248.3603">19965 4269 168,'0'0'75,"0"0"-50,0 0 14,0 0-26,-102 7 6,72 16 7,1 10-23,0 6 29,3 5-11,2 2-15,6-5 2,7-1 3,2-4-11,9-1 0,0-4-10,6-1 9,21-3-4,10-6 5,11-4 5,6-6-3,4-7 2,0-4 0,-7 0-1,-2 0-3,-10-12 0,-8-6 4,-5-2 13,-7-4 14,-6-4 10,-2-7-1,-8-1-29,-3-5 10,0-1-19,-1 0 4,-12-2-2,0 3-1,-5 4-3,0 9 0,0 5-25,-3 8-11,-2 7-94,-3 8-99</inkml:trace>
  <inkml:trace contextRef="#ctx0" brushRef="#br0" timeOffset="143472.6392">19716 4334 92,'0'0'162,"0"0"-133,0 0-29,0 0 0,0 0 5,0 0 0,-29 27 8,19-10 4,-2-4-12,-5 5 3,0-1-5,-3 2 1,-2 2 11,-2 0-1,-1 2-9,0-7-3,2 1 3,0-3-8,7-4 3,3-1 0,7-4 2,3-4-2,3-1 0,0 0-1,0 0 1,0 0-1,6 9-11,13-3 12,6 5 19,2-1-15,0-2 1,-2 1 1,-2 0-3,-7 0-3,-2-2 0,-2 3-19,-2 0-34,-3 1-77,-2 0-74</inkml:trace>
  <inkml:trace contextRef="#ctx0" brushRef="#br0" timeOffset="144130.6753">20050 4078 238,'0'0'70,"0"0"-70,0 0-6,0 0-7,0 0 13,-2 92 47,1-47-17,-1 6 2,2 7-8,0 0-22,0 0 0,0-4-2,0-5 0,3-1 0,0-1 3,-3-4-2,2 0-1,-2-1 5,1-4-6,-1-4 1,2-7 0,-1-6-1,1-4-36,1-8-39,1-6-91</inkml:trace>
  <inkml:trace contextRef="#ctx0" brushRef="#br0" timeOffset="144745.7036">20457 4147 306,'0'0'115,"0"0"-36,0 0-33,0 0 16,0 0-29,0 0-30,0-13-3,0 41-29,0 16 28,0 13 1,0 9 0,3 7 2,0-4-2,0 0 0,0-7 8,-2-7-5,1-2-6,-2-6-3,1-4 6,-1-2-1,0-6-37,0-5-54,0-10-21,0-7-130</inkml:trace>
  <inkml:trace contextRef="#ctx0" brushRef="#br0" timeOffset="145251.6606">20833 4266 305,'0'0'54,"0"0"-47,0 0-7,0 0-6,0 0 6,0 110 17,0-62-6,0 0 9,9-4-19,-2-9-1,7-5 8,2-8-4,7-4-4,1-5 0,4-10 1,3-3 1,5 0 4,0-13-2,0-11 12,-1-9-14,0-8 26,-5-5-28,-5-3 12,-10 2 30,-3 1-23,-8 6 0,-2 5-11,-2 8-8,0 4-11,-8 7-40,-3 9-60,-3 5-104</inkml:trace>
  <inkml:trace contextRef="#ctx0" brushRef="#br0" timeOffset="145641.3592">21052 4278 89,'0'0'83,"0"0"-83,0 0 0,0 0 19,-5 110 38,-3-62 6,2 2-28,-2-2-18,0-3 10,3-1-25,-1 0 1,0-4-1,0 1 7,-4-3-9,2-6 0,1-1 0,2-6 2,2-2-2,3-5-23,0-6-49,0-5-129</inkml:trace>
  <inkml:trace contextRef="#ctx0" brushRef="#br0" timeOffset="146278.6652">21276 4792 198,'0'0'154,"0"0"-144,0 0-4,0 0-8,0 0 2,0 0 0,-1 8-6,11-8 8,9 0-2,1-3 23,2-5-18,-1-2-4,-6-1-1,-3 0 4,-3 1-4,-5-1 1,-2 5-1,0 3 1,-2 0 10,0 3-5,0 0 16,0 0-22,0 0-6,0 9-8,0 9 14,0 4 6,0 1-4,0-2-4,0 0 1,0-3-33,0-1-26,1-6-66</inkml:trace>
  <inkml:trace contextRef="#ctx0" brushRef="#br0" timeOffset="146503.6526">21448 4563 453,'0'0'13,"0"0"-1,0 0-12,0 0-24,0 0-52,0 0-83,-8 4 24</inkml:trace>
  <inkml:trace contextRef="#ctx0" brushRef="#br0" timeOffset="148012.658">21728 4218 104,'0'0'169,"0"0"-89,0 0-24,0 0 15,0 0-33,0 0-24,-4-5 3,4 5-17,0 0 0,0 0-3,0 0-14,0 0 15,10 8 1,5 3 1,6 1 1,3 1 0,-2 1 2,8 1-3,3 2 5,4 2-12,0 1-6,-1-1-16,-1-1-4,-4 0 18,-3-1 13,-4-2-14,-7-2-11,-4-2 25,-6-3-20,-2-4 4,-3-1 16,-2-2-11,0 6 1,0-4 12,-5 1 12,-10 2 28,-9 2-7,-4 2-6,-4 1-15,-3 5-5,-1-1 9,-3 1-16,3 3-7,3-1-39,7 0-46,7 0 8,8-1-74</inkml:trace>
  <inkml:trace contextRef="#ctx0" brushRef="#br0" timeOffset="148642.6523">22464 4021 164,'0'0'161,"0"0"-153,0 0-8,0 0-3,0 0 3,0 95 25,0-52-11,0 7 11,0 6-16,0 6-6,0 3 14,0 1 1,0-3-13,0-8 21,0-5-22,0-2 2,-2-7-3,-2-2-3,-1-3 0,-1-8-31,2-5-28,2-8-25,1-10-145</inkml:trace>
  <inkml:trace contextRef="#ctx0" brushRef="#br0" timeOffset="149324.6635">22743 3917 296,'0'0'69,"0"0"-49,0 0-4,0 0-8,0 0-3,0 0-10,98-36 5,-83 36 0,0 15-2,-6 6-1,-3 6 3,-3 3-7,-3 2 16,-3 2-12,-18 0 3,-4-6-22,-2-2-6,3-10 0,6-4 28,9-4-1,6-2 1,3-2-3,0 1-10,2-2 7,14-2 6,5 1 0,6-2 3,3 0 3,3 0-4,-2 2-4,0-1-28,-4 1-110</inkml:trace>
  <inkml:trace contextRef="#ctx0" brushRef="#br0" timeOffset="150286.6592">23523 4192 296,'0'0'59,"0"0"-42,0 0-11,0 0-6,0 0-22,0 0 16,27 8 6,-1 7 5,3 3 21,8 3-5,4 1-10,6 3 3,3-2-6,0 0-4,-2 0-4,0-2 1,-6-3 1,-6-1-2,-10-5 0,-5-2-1,-12-2 2,-3-2-2,-6 1-10,0 1-9,0 4 20,-9 3-1,-18 3 5,-8 3 39,-7 0-34,-6 2 0,0-4-8,1 1-1,0 1-7,-2 0-1,0 0-60,5 2 42,7-2-64,12-3 19,11-1-17,7-4-29</inkml:trace>
  <inkml:trace contextRef="#ctx0" brushRef="#br0" timeOffset="150942.2975">24244 4602 364,'0'0'168,"0"0"-158,0 0-10,0 0-21,0 0 11,0 0 10,-47 58 3,16-27 11,-6 0-3,0 1-15,1 1 4,1-3 0,5 0-4,4-1-49,-3 1-30,1-5-18,5-2 67,4-8-91,10-4-7</inkml:trace>
  <inkml:trace contextRef="#ctx0" brushRef="#br0" timeOffset="151542.6676">24661 4255 208,'0'0'181,"0"0"-140,0 0-37,-85 46-4,57-12 0,0 10 3,4 0 6,7 1-6,4-2-3,9-7 0,4-4-6,0-3-3,10-6-15,8-4-9,3-4-4,7-4 15,3-6 22,2-1-9,3-4 17,-2 0-17,2-11 18,1-10-6,-2-5 29,-6-1 16,-6-3 6,-4-1 32,-8-3-31,-4-3-14,-7-2-24,0-5-11,-4 4 1,-11 3-2,-3 7-5,3 7 0,-1 8-29,-1 9-24,-4 6-93,-2 0-131</inkml:trace>
  <inkml:trace contextRef="#ctx0" brushRef="#br0" timeOffset="161455.3203">7446 6950 138,'0'0'136,"0"0"-103,0 0-1,0 0 26,0 0-10,0 0 21,0 0-18,0 0-14,0-27-9,1 27-28,1 12-7,1 17-1,1 14 8,1 8 2,-2 5 2,0 2-1,-3-2 12,4-2-9,-4-4-6,6-5 0,2-3-11,-1-4 8,3-5-72,-2-10-96,-5-11-101</inkml:trace>
  <inkml:trace contextRef="#ctx0" brushRef="#br0" timeOffset="161913.3973">7527 7236 225,'0'0'125,"0"0"-125,0 0 12,0 0-27,0 0 15,0 0 0,38-5 30,-14 5-24,6 2 18,7-2-18,-1 0 5,0 0-12,-6-3 1,-4-7 0,-7-3-7,-2 0-14,-6-4 20,-1-2-5,-7-4 5,-1-3 1,-1 3 4,-1-2 11,0 3 34,0 4-21,0 6 9,-3 1 19,3 8-38,-3 1 30,3 2-41,0 3-7,0 23-1,0 13-13,0 11 14,0 4 0,0-1 5,0-2-9,0-4 4,0-4 0,5-5 2,4-5-1,3-6-2,-1-5-33,2-6-109,1-10-75</inkml:trace>
  <inkml:trace contextRef="#ctx0" brushRef="#br0" timeOffset="163164.153">8087 7310 447,'0'0'100,"0"0"-100,0 0-5,0 0-19,0 0 22,0 0 1,14 22 1,2-20 3,5-1-3,3-1 0,1 0 4,-1-6 1,0-10-5,-6-1 0,1-1-25,-8-1 23,-7 2-9,-4-1 11,0 1-2,0 5 7,-10 3-5,-6 2 0,2 5 3,-5 2-18,-1 0 17,-1 13-2,1 9 5,4 4-5,5 0 0,5 2 0,6-3-12,0-2 10,3-5 2,16-3 0,5-3-3,0-3 14,6-7-11,0-2 0,1 0-9,3-6 2,-4-9-23,0-5 18,-3-1 4,-5 0-3,-1 1 11,-6 4 6,-2 3 0,-2 6 20,-2 2-26,-2 5 0,2 0 0,0 0-6,2 10 6,0 5 0,-2 3-2,-3 1 0,-1-1 2,-1 0 0,-1-4 2,0-5-1,-3-3-1,0-3 1,2-3 3,-1 0-8,5 0 2,5-14 2,5-10-2,5-6-9,-2 0-6,-1 2 17,-4 3 0,-4 9 5,-4 5 39,-3 6-19,3 0-15,3 3-10,3 2 0,3 0 0,4 5-7,1 10 0,-1 3 7,-1-3 0,-5 3-6,-2-3 3,7-1 3,-8-1 0,2-4 10,0-1-15,0-4 8,1-4-3,5 0 10,2 0-6,2-3-6,2-9 2,-6-1-16,3-4 15,-9-1-4,1-2 5,-4-1 6,2 0-6,-1 0 0,-3 3 0,-2 6 3,-4 3-3,-1 6 0,0 3 0,0 0-4,0 2 1,-12 14 3,-2 5-7,0 5 9,6 1-2,1 2 0,7-4 0,0-3-11,0 0 5,9-7 5,6-3-1,4-5 4,5-2-1,9-5-1,0 0 3,3-2 5,1-14-1,0-5-7,-4-5 0,-6-4-21,-8 0-32,-10 3-1,-7 4 54,-2 7 3,0 4 12,-11 6 69,-3 4-12,0 2-28,-2 2-19,4 16-25,1 7 0,1 4-2,10 3 8,0-2-6,10-3 0,8-5 7,0-5-15,7-3 8,-2-6-2,1-3 1,4-5-95,6 0-25,1-2-110</inkml:trace>
  <inkml:trace contextRef="#ctx0" brushRef="#br0" timeOffset="163370.1377">9724 7328 384,'0'0'4,"0"0"-4,0 0-1,0 0 1,0 0 5,0 0 7,0 86 11,-12-67-16,-3 1 1,-9 2-8,-2 1-1,-4 1-43,-3-1-67</inkml:trace>
  <inkml:trace contextRef="#ctx0" brushRef="#br0" timeOffset="164190.1416">10436 6947 349,'0'0'17,"0"0"-13,0 0-8,0 0-4,0 0 8,0 0-5,16 9 2,2-5 3,6 0 0,4-4 1,3 0 8,1 0-6,1-7-2,-7-3-1,-4-5 10,-3-5-13,-7 1 3,-2-8 0,-7-3 17,-3-2-13,0 1 5,-10 0 25,-4 6-32,-2 4 7,-2 0-9,-4 6 1,-2 2 5,0 6-3,3 6 4,5 1 5,1 0-6,0 7 7,1 18-13,-3 16 1,3 10 18,8 9-14,4 4 18,2-2 7,0-5-29,13-5 8,7-2-9,0-3 0,8-3 4,1-4-1,-3-5-6,1-7-13,-2-6-109,-2-8-26</inkml:trace>
  <inkml:trace contextRef="#ctx0" brushRef="#br0" timeOffset="165052.6768">11431 7096 327,'0'0'39,"0"0"-39,0 0-7,0 0 3,0 0 2,0 0 4,30 6 8,-16-6 10,2 0-14,3-5-2,-1-5-1,0-4 1,-2 1-8,-1-5-3,-3 1 4,-3 4 0,-5 4 6,-2 2 4,-2 4 8,0 2 25,0 1 10,0 0-50,0 0-15,0 6 9,0 15 3,-3 5 6,1 1-1,2 0 6,0-3-11,3 1 3,8-4 0,1-1-1,4-3 4,-1-8-3,6-3 0,1-6 10,4 0-20,0-6 1,4-15-42,2-4 27,-3-6-6,-3-2 25,-2 1 0,-5 3 10,-5 2 3,-1 9 28,-7 7 11,2 3 6,-4 8-34,2 0-17,9 1-2,0 14-5,6 5 3,-1 1-3,-6 2 5,-2-2 0,-6-3 2,-6 0-2,0-3 0,0-1-3,-16-4-2,-11-1-81,-3-5-76</inkml:trace>
  <inkml:trace contextRef="#ctx0" brushRef="#br0" timeOffset="165271.6629">11743 6841 389,'0'0'32,"0"0"-32,0 0-89,0 0 70,0 0-17,0 0-3,-3 0-39,3 10-66</inkml:trace>
  <inkml:trace contextRef="#ctx0" brushRef="#br0" timeOffset="166270.5069">13190 6954 282,'0'0'69,"0"0"-16,0 0 13,0 0-61,0 0-5,0 0 0,44-4 0,-12 4 5,5 0-5,12 0 1,8 0-2,12 0 10,2 0-16,-3-1 7,-10-4-12,-12 0-17,-13 1-65,-15 1-100</inkml:trace>
  <inkml:trace contextRef="#ctx0" brushRef="#br0" timeOffset="166612.6862">13481 6790 360,'0'0'85,"0"0"-85,0 0-15,0 0 11,0 0 4,0 0 4,0 83 40,0-51-23,0-2-4,1-1-17,2 2 0,3-1 7,-1-1-5,-1-2-4,2-4-5,-3-7-56,3-3-9,2-6-42,5-6-111</inkml:trace>
  <inkml:trace contextRef="#ctx0" brushRef="#br0" timeOffset="167348.0514">13919 6801 330,'0'0'53,"0"0"-52,0 0-1,0 0-15,0 0 15,0 0 12,29 79 7,-20-45 13,0-1-29,1-2-2,-1-2-1,2-3 0,0-5 4,1-5-2,2-2-1,-2-5 6,0-6-3,1-3-8,-2 0 2,-1-3-11,0-15 5,-1-6-34,-4-6 4,4 0-3,-8-2 8,-1-1 33,0 0 7,0 2-6,0 6 33,0 7-18,0 7 18,0 5 7,0 2-37,0 4-4,9 0-9,6 0-3,8 0 6,-1 7 8,6 3-2,3-2 0,4 0-8,1-3-14,0-1-10,-5-4-33,-1 0 48,-8 0 0,-4-2 17,-8-10 4,-5 1 4,-2-5 39,-3 0 44,0 1-48,-9 2 20,-4 0-32,-1 6 0,-2 7 2,-2 0-32,-8 9-2,-2 20-8,1 10 9,6 4 2,8 1-2,8-5 0,5-3-8,3-4 16,17-7-10,8-4 2,3-4-15,5-7-5,2-5-84,-6-5-99</inkml:trace>
  <inkml:trace contextRef="#ctx0" brushRef="#br0" timeOffset="168224.9394">15686 6657 251,'0'0'55,"0"0"-5,0 0-38,0 0-2,0 0-20,0 0 16,-99-13-6,81 37 7,1 10 7,4 3-13,5 7-1,3-1 0,5 1 17,0-3-16,8-3 17,10-7 3,4-4-14,1-6-6,2-4-1,5-8 0,1-8 2,2-1 1,3-3 5,-1-18 6,-2-7-2,-6-10-12,-8-6 0,-7-2 3,-10 1 2,-2 2-1,-3 6-4,-17 2 0,0 5-17,-2 9-28,-1 4-49,-1 9-101</inkml:trace>
  <inkml:trace contextRef="#ctx0" brushRef="#br0" timeOffset="168941.8923">16198 6568 213,'0'0'129,"0"0"-43,0 0-66,0 0-20,0 0 0,0 0 11,-10 103 9,7-60 47,1 0-37,2 4-21,0-3 0,0 1-2,0-5-7,0-3 0,0-4-11,0-9 0,0-6-49,0-9-35,0-6 1,0-3-94</inkml:trace>
  <inkml:trace contextRef="#ctx0" brushRef="#br0" timeOffset="169248.6797">16227 6640 172,'0'0'75,"0"0"15,0 0-64,-7-93 30,7 76-16,0 6-29,4 2 28,10 8-39,5 1 0,6 0-9,5 6 9,-1 12 0,-2 4 0,-2 4 3,-4-2-11,-3-1 8,-8-2 0,-4-3-7,-6-2 6,0 0-13,-10-1 8,-17-4-15,-6 2 2,-3-5 8,5-1-23,5-4 26,7-2-30,10-1-4,6 0-61,3 0-88</inkml:trace>
  <inkml:trace contextRef="#ctx0" brushRef="#br0" timeOffset="169541.2429">16623 6619 360,'0'0'141,"0"0"-79,0 0-55,0 0-14,0 0-9,0 0 16,0 80 30,0-37-21,-5 2 11,1 2-20,-1-3 4,1-4-4,-1-4 1,2-4 1,0-8-2,3-6-81,0-7-36,0-8-95</inkml:trace>
  <inkml:trace contextRef="#ctx0" brushRef="#br0" timeOffset="169802.6827">16635 6591 267,'0'0'97,"0"0"-44,0 0 16,0 0-37,0 0-2,37-78-3,-21 77-26,4 1-1,4 0 0,3 0-3,-1 1 0,3 5 3,-4 2 0,0-1-4,-5 1-47,-5-1-5,-6 3-27,-8-3-86,-1 5-16</inkml:trace>
  <inkml:trace contextRef="#ctx0" brushRef="#br0" timeOffset="170019.6693">16609 6794 62,'0'0'63,"0"0"-16,96-5 4,-65 3-1,1 1-43,-7 1 5,-1 0-12,-2 0-3,-5 6-1,-4 4-87,-7 1-79</inkml:trace>
  <inkml:trace contextRef="#ctx0" brushRef="#br0" timeOffset="170214.6586">16642 7001 125,'0'0'36,"0"0"-36,0 0 7,0 0-3,0 0 52,0 0 4,85 16-47,-47-16 9,6 0-15,1-3-6,-2 1-1,-5-3-58,-9 2-65</inkml:trace>
  <inkml:trace contextRef="#ctx0" brushRef="#br0" timeOffset="170716.6974">17279 6491 371,'0'0'154,"0"0"-152,0 0-2,0 0-16,0 0 13,0 0 2,-3 86 2,3-52 7,0 2 7,0-2-14,0 0 1,0-3-2,0 1 4,0-2-4,0-4 0,0-3-2,2-10-21,-1-5-71,1-7-6,-1-1-46,2 0 37</inkml:trace>
  <inkml:trace contextRef="#ctx0" brushRef="#br0" timeOffset="171135.6837">17298 6570 233,'0'0'94,"0"0"6,0-103-47,8 70-30,4 6-1,4 4 7,1 7-4,2 5-24,2 9-1,3 2 0,9 3-10,-2 17 9,-1 4-3,-6 3 2,-5 0-2,-7 2 4,-5-2 0,-7-2-1,-11 0-5,-21-6-6,-5-5-29,-2-5-15,8-6 56,7-3 0,9 0 20,11 0 29,1 0-14,3 0 1,0 0-18,0 0-18,0 0-1,11 6-18,11 7 19,6 4 7,5 0-5,-2 1-4,-1 1 0,-5 1 2,-3 2 0,-2 1 3,-4 1-3,-2-2 0,-1 0-29,-4-3-9,0-9-38,1 1-28,1-6-31</inkml:trace>
  <inkml:trace contextRef="#ctx0" brushRef="#br0" timeOffset="171690.6484">17903 6503 555,'0'0'18,"0"0"-18,0 0-45,0 0 41,0 102 4,-5-64 5,-5 1 1,-6-1-1,2-2-5,-1-5 0,3-2 6,2-5-1,0-9-1,5-4-4,3-8-17,2-3 14,0 0-4,0-11 3,0-16 0,14-6-11,2-6 15,2-2-4,2 1 3,-1-1 1,-4-1-5,3 1 5,-1 0 8,-1 5-8,0 6 13,-4 5 6,-1 5-16,-1 10 18,-6 4-12,-1 4 0,0 2-18,5 0 9,2 21 0,2 9-10,0 11 14,-3 2-4,-9 4 18,1-3-8,-1-2 11,0-3-12,2-6-2,-2 0-5,0-3 4,0-4-12,0-5 0,0-4-34,0-9-18,0-5-57,0-3-132</inkml:trace>
  <inkml:trace contextRef="#ctx0" brushRef="#br0" timeOffset="171895.6328">17906 6675 254,'0'0'123,"0"0"-123,0 0-6,0 0 6,93 0 0,-57 0-5,0 0 2,2 0-23,-8 0-97</inkml:trace>
  <inkml:trace contextRef="#ctx0" brushRef="#br0" timeOffset="172339.6864">18408 6459 228,'0'0'128,"0"0"-124,0 0 5,0 0 5,104-12-7,-62 11-2,5-1 37,5 1-37,-2 1 5,-3 0-10,-6 0-12,-7 0-14,-9 0-35,-9 0-25,-11 0-78</inkml:trace>
  <inkml:trace contextRef="#ctx0" brushRef="#br0" timeOffset="172605.687">18665 6420 120,'0'0'217,"0"0"-217,0 0 13,0 0-12,-13 96 30,10-64 8,-1 1 3,1-3-25,1-1-6,2-1-6,0 1 1,0-1-6,0 2 0,0-5-6,0-6 3,0-1-73,5-7-54,12-6-59</inkml:trace>
  <inkml:trace contextRef="#ctx0" brushRef="#br0" timeOffset="173016.7027">19099 6452 257,'0'0'89,"0"0"-64,0 0-7,0 0-17,0 0 7,-73 84 23,59-50-13,6 3-15,2-4 8,4-2-6,2-2-10,0-4 5,5-4 0,10-1 0,6-8 1,3 0-1,1-10 6,2-2 2,-3-2-6,1-20 0,-1-2 1,-3-2 10,-6-1-8,-6 0 15,-5 0 29,-4-2-26,0 1 6,-4 0-29,-10 0 0,-2 2-7,-1 4-41,0 7-77,2 7-43</inkml:trace>
  <inkml:trace contextRef="#ctx0" brushRef="#br0" timeOffset="173793.6631">19447 6473 314,'0'0'24,"0"0"-24,0 0 0,0 0 26,0 0 6,0 0-13,19 6-17,-19 24 9,0 8 43,-3 1-40,-4 0-7,2-3 18,0-1-19,5-6-2,-3 2-3,3-7 5,0-6-6,0-3 0,0-9 0,0-3 0,0-3 0,0 0 0,0 0-10,0-9 10,0-10-7,3-4-16,4-7-27,-1-2 27,-3-1 0,0-3 14,0 1 7,0 0-30,-1 2 31,-1 1-1,1 0 2,-2 3 14,4 2-7,0 3 39,2 2 6,2 3-21,2 4 3,4 3-34,2 6 0,8 2-8,4 2 8,1 2 0,-1 0-3,-4 5-2,-5 9-1,-1 4-5,-4 1 8,-6 2-7,-8 0 10,0 0-2,-16-1-15,-12-4-30,0-2-7,2-5 22,11-3 23,6-3 9,6-1 30,3 1 30,0-2-38,0 6-22,0 6-13,6 5 13,11 6 3,2 1 33,3 1-20,1 1-1,-1-3 14,2 2-28,-3-4 6,-2 1-7,-1-1-10,-3-4-33,-2-5-156</inkml:trace>
  <inkml:trace contextRef="#ctx0" brushRef="#br0" timeOffset="174056.6443">20015 6846 433,'0'0'184,"0"0"-174,0 0-10,0 0-3,0 0-7,0 0-24,0 2-78,-7-1-61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8:56:43.5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1317 8397 139,'0'0'65,"0"0"-62,0 0-2,0 0 16,0 0-16,0 0 14,6 2-15,-3-2 3,3 0 7,6 0-8,-2 0 3,4 0-4,7 0 1,-1 0-2,4 0 0,-1 0 2,5 0-5,2-2 6,0-1-3,-2-2 0,-1 0 4,1 2-4,2 2 0,-2 1-1,1 0-8,-5 0 9,4 0-5,9 0 1,2 3-11,3 4 8,12-2-24,4-3 13,6-2 17,18 0 1,-1 0 0,4 0-3,1 0 5,-5 0-4,7 0 2,0 0 0,1 1-2,4 3 4,7 1-2,7-4 2,7 1-2,5-2 0,-1 2-3,-2-2-6,2 0-1,-9 0-5,4 0 12,-8 0-4,-4 1 7,4 1 0,-1-1-1,8-1 3,1 0-4,1 0 2,-4 0 0,-4 0 4,-3 0 0,-9 0-4,0 0 0,-3 0 4,0 4-7,3 2 3,3 2 0,6-2 2,4-2-2,4-1 0,5 1-2,-1-4 2,3 1-1,-6 2 1,3-1 0,-5-1 0,4 1 0,6-1 0,4-1-3,7 0 9,2 0-10,-3 0 5,7 0-1,-6 0 0,-2-3 1,-2-1-1,3-3 0,5 4 3,7-2-3,7-1 0,5-1 0,-2 0 0,3-2 0,-4 1 0,4 1 0,3-2 1,2 1-1,10 2 2,-4 0 2,0 0-4,-3 2 0,-3-1 0,1 2 0,4 2 6,3 1-7,6 0 1,-5 0 0,4-2 0,-7 2 1,0 0-1,2 0 2,2 0 2,3 0-2,-3 0 1,-1 6 1,-3-1 5,-6 1-7,4 1-2,2 0 1,3-3 1,3 0-4,-3 1 1,1 1 1,-7 0 5,-3 0-5,5-1 1,-1 1-1,11-4 0,1 1-1,3 2 1,-6-2 0,-6 0 0,3 0 0,-3 1 0,8-2 0,2-1 5,-4-1-10,5 0 5,-9 2 0,2-2 2,2 0-1,0 0-1,9 0 0,2 0-1,-4 0 1,-7 0 0,-4 0 3,2-3-5,-2 0 4,5 0-2,1-1 0,-2 2 0,-1-1 1,-7 1-1,4 1-1,3-5-1,7 2 4,6-4-2,0 0 0,1 3-2,-2 0 0,2-1 3,1 1-1,4-2 0,4-1 1,-6 3-1,-2-2 0,1 1 2,-3 0-2,3-1 0,8-2 1,-3-2-2,0 1 1,-5 2 0,1-1 4,-2 0 1,4 0-2,6-2-1,-5 2 3,-4 1-5,-3 0 3,0 0 0,2-4-3,5 2-2,3-2 2,-7 1 0,-3 2 0,-4 2 12,-2-1-7,3-1 5,6 0 6,0-1-13,6 0 5,-1 0-6,3 2-1,4-1 11,6-1-12,6 1 4,0 1-3,-6 1 3,0 4-4,-2 1 0,-4 0 1,7 0-9,-5 2 12,-4 0-4,-2 0 0,-2 11 6,7 2-12,5-3 5,2 2 1,0 1 16,0-2-13,-3 4-1,-2-4-2,0-2 3,-7 3-4,-10 3 1,-13 0-2,-9 3 2,-8 0 0,-9 0 3,4 0-3,-9 1 1,-5-1-7,-6 0-19,-13-2-75,-19-2-82</inkml:trace>
  <inkml:trace contextRef="#ctx0" brushRef="#br0" timeOffset="1962.1">2991 9715 106,'0'0'24,"0"0"-22,0 0 25,0 0-11,0 0-9,0 0-7,0 12-35,0-10-108</inkml:trace>
  <inkml:trace contextRef="#ctx0" brushRef="#br0" timeOffset="4286.2355">5688 9109 352,'0'0'32,"0"0"-32,0 0-45,0 0-84,0 0-69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57:44.3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6674 840 136,'0'0'86,"0"0"-54,0 0 8,0 0 5,0 0-19,0 0 6,0 0 0,0 0-14,5-3 10,-5 3 5,3 0-3,-3 0-2,3 2-15,0 2-9,-3-1 6,0-1-6,0 0 1,0 2-5,0 2 5,3 6 30,-1 6-12,2 5-3,0 11 6,-1 10-19,0 1 8,-1 3-2,1-3-7,1-6 5,1 0-6,-2-4-4,0-1 10,1-5-11,-4-1 5,0-3-5,3-1-7,-3-4-6,0-7-74,0-4-117,0-9-169</inkml:trace>
  <inkml:trace contextRef="#ctx0" brushRef="#br0" timeOffset="527.98">6561 977 332,'0'0'92,"0"0"-27,0 0 4,0 0-27,0 0-7,18-91-7,3 73-21,9 4-4,4 0 9,9 6-10,5 6 10,4 2-7,2 7-2,1 19 1,-2 8-4,-3 7 0,-3 5-4,-3-1 11,-8-2-7,-8-4 5,-10 0-2,-10-3 4,-8 2-7,0 3 3,-26-2 11,-10-3-11,-11-1 20,-4-8-22,-3-5-1,4-5 10,2-8-4,5-5-6,4-4 0,1 0-6,7-2-2,3-11-25,4 3-29,5 2-31,5 1-157</inkml:trace>
  <inkml:trace contextRef="#ctx0" brushRef="#br0" timeOffset="1051.9463">7419 943 396,'0'0'189,"0"0"-107,0 0-11,0 0-9,0 0-29,0 0-33,3 16-2,0 17-2,2 14 4,1-3 9,-1-2-7,1 0 3,0-4-5,-1-1 1,-2 1 3,0-2-4,-3-3-3,0-4-8,0-8-59,0-6-44,0-9-57,3-6-174</inkml:trace>
  <inkml:trace contextRef="#ctx0" brushRef="#br0" timeOffset="1310.9318">7485 854 507,'0'0'94,"0"0"-81,0 0 4,0 0-3,0 0-9,0 0 8,73-47-11,-38 44 0,-2 1-2,2 2-1,-4 0-23,-4 4-67,-9 8-69,-8 4-126</inkml:trace>
  <inkml:trace contextRef="#ctx0" brushRef="#br0" timeOffset="1516.9713">7464 1137 197,'0'0'101,"0"0"-63,0 0 63,0 0-24,0 0-15,0 0-10,77 18-16,-47-18-8,0 0-24,-6 0-4,-5 0-36,-7 6-89,-7 8-73</inkml:trace>
  <inkml:trace contextRef="#ctx0" brushRef="#br0" timeOffset="1726.9979">7464 1447 352,'0'0'62,"0"0"-21,0 0 24,0 0-11,0 0 32,0 0-24,79 3-36,-42-7-19,4-6 6,-1 3-13,-6 2-19,2 4-19,-6-1-6,-5 1-104,-5-1-139</inkml:trace>
  <inkml:trace contextRef="#ctx0" brushRef="#br0" timeOffset="2111.9945">7908 887 588,'0'0'116,"0"0"-108,0 0-8,0 0-12,0 0 12,8 119 10,-2-71-2,-3 0 7,0-6 4,-3-4-11,4-2-7,1-6-1,-2 0 8,0-4-16,-2-5 8,-1-5-37,0-5 7,0-8-51,0-3-59,0 0-25,0-11-104</inkml:trace>
  <inkml:trace contextRef="#ctx0" brushRef="#br0" timeOffset="2499.9665">7916 1047 287,'0'0'155,"0"0"-61,-9-77-37,9 59-2,0 7 0,0 6-48,0 4 25,0 1-32,0 5-6,12 19 2,10 12-1,2 5 5,4 1 7,1 0 3,-1-2-5,5-3-5,-6-6 0,3-4-2,-5-3 4,-7-6-2,-3-5 0,-5-5 4,-4-3-4,-1-3 0,-5-2 2,1 0 8,4-10 10,-1-11 31,4-7-42,-3-7-3,0-1-1,1-1-4,-3-4 6,0-1 0,-1-5-7,-2 3-2,0 1-10,0 5-24,0 8 13,-8 9-33,2 9-65,-4 6-142</inkml:trace>
  <inkml:trace contextRef="#ctx0" brushRef="#br0" timeOffset="3128.9273">8747 913 326,'0'0'136,"0"0"-39,0 0-8,0 0 1,0 0-39,0 0-26,-44-80-6,22 74-16,-2 6-3,-2 0 0,-3 0-7,1 13 4,5 7 5,1 4-2,11 2 0,4 7-6,7 3 1,0 1-4,15 1 9,12-5 0,6 1 0,1-5 0,5-1-3,-2-4 14,-4 0-16,-6-2 5,-5 3 0,-8-4 0,-6-2 0,-6-1 3,-2 0-5,-3 0 10,-18-1-8,-4-2 6,-3-6 1,-2-5-1,0-2-5,3-2-2,1-2-4,3-14-32,2-5-28,4-5-95,4 0-233</inkml:trace>
  <inkml:trace contextRef="#ctx0" brushRef="#br0" timeOffset="3679.8965">9032 809 423,'0'0'213,"0"0"-126,0 0-60,0 0-16,0 0-9,0 0 4,80-11-6,-44 5 16,2 0-14,-1 1 4,0 4-6,-9 1-22,-11 0-24,-8 0-37,-9 3-85,0 6-74</inkml:trace>
  <inkml:trace contextRef="#ctx0" brushRef="#br0" timeOffset="3942.8779">9108 816 249,'0'0'203,"0"0"-117,0 0-79,0 0 21,0 0 41,-3 107-2,3-74-21,0 3-29,0-4-6,0-4-10,1 3 3,4-1 9,-2 1-13,-2 7 1,1-2 2,-2 1 5,0-3-9,0-3 1,0-7-8,0-4-11,0-6-33,-3-11-47,-2-2-96,-1-1-195</inkml:trace>
  <inkml:trace contextRef="#ctx0" brushRef="#br0" timeOffset="4134.8632">9018 1328 309,'0'0'283,"0"0"-168,0 0-30,0 0-47,0 0-25,0 0-4,44-5-8,-11 2 8,5-2-9,1 0 0,6-1 0,1 0-25,-6 2-29,-1 1-60,-6-2-133</inkml:trace>
  <inkml:trace contextRef="#ctx0" brushRef="#br0" timeOffset="4557.8389">9623 677 495,'0'0'150,"0"0"-150,0 0-7,0 0-10,0 0 17,0 0 11,67 8 12,-36-5 3,2-1-20,3-2 1,1 0-7,-1 0 0,-3 0-9,-6 0-40,-7 0 7,-6 0-20,-4 0-64,-8 0-101</inkml:trace>
  <inkml:trace contextRef="#ctx0" brushRef="#br0" timeOffset="4821.8189">9790 719 458,'0'0'82,"0"0"-74,0 0 47,-8 76 9,8-44-14,0 4-14,0-2-10,0 4-19,0 0 0,6-3-2,-3-2-2,0-1 4,-3-1-7,0-3 3,0 0-1,0-7-2,0-2 0,0-5-38,0-5-64,0-6-141</inkml:trace>
  <inkml:trace contextRef="#ctx0" brushRef="#br0" timeOffset="5401.7829">10570 700 473,'0'0'104,"0"0"-52,0 0-31,0 0 13,-14 79 18,0-45-3,-1 10-15,0 3 1,-2-4-23,1 5-4,-1-9-1,0-5 4,0-2-13,-1-7 2,-1 0-16,1 0-15,2-6-23,1-1-19,3-7 12,3-6-41,1-5-165</inkml:trace>
  <inkml:trace contextRef="#ctx0" brushRef="#br0" timeOffset="5670.7649">10274 776 610,'0'0'65,"0"0"12,0 0-44,0 0-33,0 0-2,0 0 2,39 67 1,-18-32 21,-3 0-19,0-2 6,-1-3-9,0-3 10,-3-3-11,2-6 1,-5-1-48,-1-7-54,-3-7-230</inkml:trace>
  <inkml:trace contextRef="#ctx0" brushRef="#br0" timeOffset="6437.7176">11892 713 381,'0'0'113,"0"0"-47,0 0 9,0 0-38,-85-11-16,67 23-4,-4 14-10,5 8 3,2 7 8,5 5-8,1 6-3,4-1 8,5-3-9,0-8 3,9-5-5,11-5-3,10-3-1,7-6 1,4-4-3,4-8 4,0-9 0,-3 0 10,-3-9-12,-5-12 9,-4-1-5,-9-7-3,-8-3 0,-6 1-1,-7-6 8,0-2-4,-13-4 5,-6-7-9,-8 8 0,-2 1-14,3 11-15,-3 6-21,7 7-60,4 9-87</inkml:trace>
  <inkml:trace contextRef="#ctx0" brushRef="#br0" timeOffset="6823.6935">12341 691 458,'0'0'149,"0"0"-145,0 0-4,0 0 0,0 83 6,0-38 20,0 2 31,0 0-30,0-7-8,0-1-12,0-2-3,0-7-4,0-5 0,0-2 4,0-7-12,0-4-15,0-5-75,0-7-142</inkml:trace>
  <inkml:trace contextRef="#ctx0" brushRef="#br0" timeOffset="7130.0003">12286 711 249,'0'0'199,"0"0"-168,-3-98 50,6 77-34,3 9 18,3 4-21,4 4-33,4 4-1,5 0-10,5 11-13,1 11 12,2 8-1,-6 2-2,-8 0 4,-3-1-9,-8 1 9,-5-2 0,0-3-15,-5-2 9,-14-5-3,-5 1 1,-2-5 1,-4-2 7,0-3-33,6-5-66,0-6-162</inkml:trace>
  <inkml:trace contextRef="#ctx0" brushRef="#br0" timeOffset="7687.2529">12608 713 352,'0'0'162,"0"0"-117,0 0-35,0 0-9,0 0 56,0 99-7,0-65-13,0 4-2,0 0-17,0-4-9,0-1-2,0-2-4,0-4-3,0-1 0,-3-4 3,0-4 1,0-6-4,2-3-9,1-8-38,0-1-67,0 0-77,1-4-60</inkml:trace>
  <inkml:trace contextRef="#ctx0" brushRef="#br0" timeOffset="7951.3281">12626 670 130,'0'0'221,"0"0"-158,0 0-9,0 0 14,0 0-25,0 0-26,100-46 8,-75 46-14,2 0-9,1 0 2,-1 4-4,-3 4-1,-4-1-33,-4 2-47,-6-3-15,-5 2-68</inkml:trace>
  <inkml:trace contextRef="#ctx0" brushRef="#br0" timeOffset="8179.9953">12612 968 57,'0'0'251,"0"0"-246,0 0 99,0 0-45,0 0-16,0 0 5,96 5-22,-75-5-6,4-2-13,-4 1-7,-1 1-2,-4 0-63,-6 0-71,-8 9-68</inkml:trace>
  <inkml:trace contextRef="#ctx0" brushRef="#br0" timeOffset="8401.9918">12663 1167 205,'0'0'42,"0"0"54,0 0-16,0 0-4,0 0-19,84 17-4,-50-17-16,0 1-13,1-1-8,-1 0-12,-4 0 6,1 0-10,-2 0-77,-4 0-103,-6-7-263</inkml:trace>
  <inkml:trace contextRef="#ctx0" brushRef="#br0" timeOffset="9047.9929">13178 740 365,'0'0'187,"0"0"-147,0 0-36,0 0 2,0 0 22,1 114 17,-1-75-18,0 0 10,0-4-24,0-4-7,3 0 4,-3-5-7,0 3-2,0-6-1,0-2 0,0-6-7,0-5-22,0-3-58,0-7-69,3 0-134</inkml:trace>
  <inkml:trace contextRef="#ctx0" brushRef="#br0" timeOffset="9508.9988">13127 800 213,'0'0'193,"0"0"-121,-1-101 25,1 74-40,4 2 17,6 6-32,7 1-18,2 3-17,1 5-7,5 0-1,4 9-2,-3 1 3,3 0-2,-4 18-7,-3 6 9,-10 5-4,-6 3-10,-6 2 13,-10 2-10,-20-2 4,-3 0 5,-3-7-31,5-6-4,7-6 17,8-6 7,11-4 13,2-4 0,3-1 0,0 2 9,0 3-3,17 6 0,5 3 10,8 2 15,3-1-5,0-1-10,0 1-10,-1 0-2,-3 1-1,-4 2-3,-1-1 0,-6-2 0,-5 2-1,-2 0-17,-6-4-38,-2 0 8,-1-4-69,-2-2-100</inkml:trace>
  <inkml:trace contextRef="#ctx0" brushRef="#br0" timeOffset="9899.0001">13828 652 382,'0'0'164,"0"0"-108,0 0-36,0 0-3,0 0-15,0 0 21,-9 110 37,-4-66-36,1-2 8,-1-3-14,1 0-13,1-3-2,-2-3-3,2-4 2,1-3 9,-3-7-11,0-4 0,3-4-2,4-6-19,3-5-17,2 0-19,1 0 6,0-14-73,0-7 45,0-10 10,13-3-16,4-14-4,2-7-24</inkml:trace>
  <inkml:trace contextRef="#ctx0" brushRef="#br0" timeOffset="10138.9929">13815 643 172,'0'0'107,"0"0"16,22-79-7,-14 63-55,-2 6 11,-2 4-9,1 4-48,4 2-11,4 6-4,2 22-11,1 9 11,-4 8 22,2 7-9,-5-3 10,-3-2-14,1-4 0,-2-5-6,-1-2 1,-3-3 0,-1-4-4,0-7 1,0-2 0,0-6 7,0-4-16,0-4 8,0-4-40,-1-2-53,-3 0-150</inkml:trace>
  <inkml:trace contextRef="#ctx0" brushRef="#br0" timeOffset="10355.7748">13734 887 458,'0'0'93,"0"0"-88,0 0-5,0 0 0,84-24 2,-56 24-2,-1 0 0,0 0 2,-2 0-8,-2 0-69,-7 0-161</inkml:trace>
  <inkml:trace contextRef="#ctx0" brushRef="#br0" timeOffset="10969.9867">14104 590 228,'0'0'253,"0"0"-234,0 0 34,0 0-29,0 0-14,0 0 6,32-8-5,-12 8 20,5 0-12,0 1-18,5 1 11,3-1-12,1-1 0,3 0 0,-6 0 0,-2 0-73,-10 0-77,-6 0-126</inkml:trace>
  <inkml:trace contextRef="#ctx0" brushRef="#br0" timeOffset="11238.3018">14282 608 404,'0'0'75,"0"0"-7,0 0-7,-32 82 16,25-53-46,3-1 0,1 1-18,1 4-10,1 0 9,1 1-10,0 0 2,0-6-4,0-2 2,0-3-2,3-4 0,0-4-2,0-3 0,-2-4-48,-1-2-65,0-5-108</inkml:trace>
  <inkml:trace contextRef="#ctx0" brushRef="#br0" timeOffset="11905.7472">14589 670 363,'0'0'181,"0"0"-109,0 0-9,0 0-62,0 0 6,0 0-1,-77 103-5,57-58 13,4 1-3,2 4 3,9-9-10,5-7-3,0-5-2,11-11 1,12-2 0,2-5 11,8-5 6,4-2 10,4-4-8,2-5-16,8-13 4,-4-8-7,-7-3 0,-10 1-3,-11-5-3,-11-5 6,-8-3-4,0-1-6,-19 3 6,-6 0-6,-4 9-3,-2 4 7,1 5-18,2 8-47,5 5-99,5 4-169</inkml:trace>
  <inkml:trace contextRef="#ctx0" brushRef="#br0" timeOffset="12255.9975">15037 657 657,'0'0'70,"0"0"-45,0 0-25,0 0-15,0 0 15,3 109 21,-3-63-11,0 0 17,0 1-26,0-3 7,0-5-1,0-4 0,-2-8-9,1-6 2,1-6-6,0-6-17,0-8-65,0-1-109,1 0-121</inkml:trace>
  <inkml:trace contextRef="#ctx0" brushRef="#br0" timeOffset="12664.012">15080 616 286,'0'0'101,"0"0"-7,0 0 19,24-86-28,-14 78-27,-1 3-35,6 1-12,3 4-11,1 0-4,1 19 1,-4 7 0,-5 6-1,-11 4 4,0 2 1,-14-2 2,-17 1-3,-6-4-19,-2-5-8,6-7-9,7-7 30,12-7 0,6-5 5,5 1 1,3-3-1,0 3 0,9 3 1,12 8 8,6-1 15,6 1-7,1 2-15,-1 1 3,-2 1-5,-1 2 5,-2-2-7,-3-2 3,-3 2-8,-1-2-57,-8-2-137</inkml:trace>
  <inkml:trace contextRef="#ctx0" brushRef="#br0" timeOffset="13348.8532">16648 690 396,'0'0'153,"0"0"-54,0 0-28,0 0-27,0 0-2,0 0-42,-9 3-3,9 20-14,0 16 17,0 8 27,0 2-11,0-1 1,2-4-7,1-5-5,2-5-5,0 0 0,-2-9 0,0-4-4,0-3-18,2-4-23,1-5 11,1-9-111,-1 0-173</inkml:trace>
  <inkml:trace contextRef="#ctx0" brushRef="#br0" timeOffset="13619.9984">16681 597 368,'0'0'55,"0"0"-25,0 0 42,0 0-31,0 0 1,89-67-8,-64 63-26,1 2 8,3 2-13,-6 0-1,4 0-1,0 0-1,-4 6-30,-6 2-30,-6-2-56,-8 0-70</inkml:trace>
  <inkml:trace contextRef="#ctx0" brushRef="#br0" timeOffset="13838.0157">16682 832 217,'0'0'56,"0"0"86,0 0-39,0 0-51,96 7-12,-53-7-15,5 0-15,-3-6 3,-8 2-13,-7 0-1,-6 3-31,-8 1-90,-8 0-118</inkml:trace>
  <inkml:trace contextRef="#ctx0" brushRef="#br0" timeOffset="14281.0147">17330 687 459,'0'0'65,"0"0"-30,0 0-29,0 0 6,-87 72-6,71-34 36,4 8 25,4-2-48,5-3 12,3-5-10,0-11-20,0-1-1,11-4 3,4-6-3,6-4 1,1-5 2,3-5 4,4 0-5,2-2 3,-1-16 3,-3-4 0,-3-7-8,-5-6 0,-7-3 9,-7-2-2,-5-2-7,0 1 0,-11 4 0,-8 3-6,-2 6-20,-1 7-19,-1 6-47,2 7-14,2 7-123</inkml:trace>
  <inkml:trace contextRef="#ctx0" brushRef="#br0" timeOffset="14652.0018">17667 625 534,'0'0'80,"0"0"-28,0 0-52,0 0-1,0 0 1,0 104 30,0-63 0,0-2-13,0 3-9,-2-1 6,2-4-11,0 1-3,0-10 6,-1-5-6,-2-2 0,2-6 0,-1-1-16,-1-9-35,2-3-106,-1-2-144</inkml:trace>
  <inkml:trace contextRef="#ctx0" brushRef="#br0" timeOffset="15112.0005">17667 595 588,'0'0'99,"0"0"-24,0 0-50,0 0 1,0 0-25,36-80-1,-12 78 0,-2 2-17,5 0 17,-2 13-8,-7 6 2,-4 5 1,-8 4-17,-6 0 13,0 2-9,-14-1-17,-13 0-8,-2-4-5,-3-2-7,7-7 23,8-7 23,6-6 9,8-1 6,3-2 26,0 0 8,0 1-4,0 7-34,13 4 0,6 8-2,7 1 19,-3 4 9,-1 4-18,0-1 15,-6-1-25,1 0 3,-1-4-3,-2-2 2,2 0 0,-3-6-1,1 0 1,-2-4-4,-5-4-41,2-4-70,-3-3-95</inkml:trace>
  <inkml:trace contextRef="#ctx0" brushRef="#br0" timeOffset="17150.0012">8178 2537 413,'0'0'121,"0"0"-34,0 0-13,0 0-35,0 0 5,0 0-16,-2-3-23,2 3 4,0 9-9,0 14 0,4 6 0,0 5 5,1 3-5,1 4 0,0-1 2,4-1-2,1-2 8,-1-4-8,3-3 0,-2-4-8,4-4-31,-6-7-20,0-6-61,-3-6-72</inkml:trace>
  <inkml:trace contextRef="#ctx0" brushRef="#br0" timeOffset="17692.7193">8226 2585 498,'0'0'46,"0"0"-29,-3-95 5,3 71 9,0 8 22,0 6 3,0 5-8,0 2-36,5 3-10,9 0-2,8 11-14,4 14 12,4 3-7,-3 4 9,-3-1 2,-6 0-1,-3-2-1,-5-4 0,-5-4-9,0-6 5,-3-5 4,-1-4-10,1-3 10,-2-3-32,0 0 27,0 0 4,1-16-14,1-10-7,4-4 20,3-6 2,0 0-5,1 1 12,-1 1-3,6 4 9,-1 7-7,0 6 7,0 8-13,-2 9 0,1 0-11,1 3-2,5 20 8,0 5 2,-2 10 6,1 1 5,-5 0-2,-2 0-5,1-1-1,-5 0 3,-4-4-3,-3 0 0,0-5-8,0-3-10,0-4-26,2-11-103,1-5-132</inkml:trace>
  <inkml:trace contextRef="#ctx0" brushRef="#br0" timeOffset="18132.2625">8993 2410 519,'0'0'78,"0"0"-75,0 0 12,0 0-13,0 0 5,86-21-1,-56 16 1,-3 4-8,-4 1 2,-4 0-2,0 0-6,-8 0-149,-7 0-158</inkml:trace>
  <inkml:trace contextRef="#ctx0" brushRef="#br0" timeOffset="18367.0023">9139 2428 285,'0'0'255,"0"0"-251,0 0-2,0 0 40,-1 82 11,1-54 12,0 1-41,0 1-15,0 0 4,0 0-8,0 0-5,0 0 0,0-2 6,0-5-5,0 0-1,-2-7-26,-5 0-53,1-4-94,-5-2-113</inkml:trace>
  <inkml:trace contextRef="#ctx0" brushRef="#br0" timeOffset="18553.0038">9018 2883 455,'0'0'208,"0"0"-146,0 0-8,0 0-40,0 0-11,0 0 30,63 1-22,-27-2 0,1-8-11,1 0 9,2 0-10,-3 3 1,0 0-33,-7 3-13,-3 0-117,-11 0-166</inkml:trace>
  <inkml:trace contextRef="#ctx0" brushRef="#br0" timeOffset="19037.0041">9813 2377 449,'0'0'139,"0"0"-111,0 0 14,0 0-42,0 0-8,0 0 8,-8 66 10,-7-28 32,-6 1 0,0 3-30,-6-1 1,2-2-13,-1-4 8,4-4-4,5-5-4,1-5-10,4-5-25,3-2-63,-1-8-40,5-6-151</inkml:trace>
  <inkml:trace contextRef="#ctx0" brushRef="#br0" timeOffset="19324.2777">9553 2440 311,'0'0'282,"0"0"-241,0 0 41,0 0-48,0 0-34,0 0-4,46 26 4,-17 5 0,0 6 16,-2 0-10,1-2 4,2 1-7,-2-3 0,-1-3-6,-3 0-5,-2-5-12,-5-4 6,-4-5-33,1-4-45,-5-7-61,2-5-163</inkml:trace>
  <inkml:trace contextRef="#ctx0" brushRef="#br0" timeOffset="19609.7552">10109 2368 669,'0'0'38,"0"0"-38,0 0-14,0 0 14,6 92 6,0-52-2,-2 1 23,-2-3-24,-1-2 3,-1-4 2,0-2-7,0-3-1,0-3 0,0-6-23,0-4-33,0-7-66,0-6-149</inkml:trace>
  <inkml:trace contextRef="#ctx0" brushRef="#br0" timeOffset="19849.0042">10078 2361 499,'0'0'73,"0"0"-45,0 0 23,0 0-46,56-84 6,-27 73-6,-1 6-5,0 3 0,-2 2 1,-4 0-3,-4 2 1,0 10-62,-6 3-19,-8 2-68,-4-1-69</inkml:trace>
  <inkml:trace contextRef="#ctx0" brushRef="#br0" timeOffset="20065.0242">10111 2555 268,'0'0'104,"0"0"-99,0 0 83,0 0-9,0 0-7,0 0-33,99-12-27,-70 7 6,-4 4-18,-4-2 1,-3 3-2,-9 0-27,-5 10-76,-4 7-15,0 1-76</inkml:trace>
  <inkml:trace contextRef="#ctx0" brushRef="#br0" timeOffset="20267.1817">10124 2774 229,'0'0'101,"0"0"-80,0 0 17,0 0 31,0 0-1,0 0-13,56 12-8,-26-12-15,5 0-25,-1 0 12,-4 0-18,-2 0-1,-4 0-2,-3 0-13,0-1-34,-6-3-86,1-3-169</inkml:trace>
  <inkml:trace contextRef="#ctx0" brushRef="#br0" timeOffset="20702.7682">10628 2397 494,'0'0'205,"0"0"-147,0 0-13,0 0-45,0 0-13,0 0 13,21 57 3,-15-25-1,3 0 9,-4 0-8,0 0-3,-3-2 0,-1-3 3,-1-3-9,2-3-15,-2-4-46,0-7-43,0-5-157</inkml:trace>
  <inkml:trace contextRef="#ctx0" brushRef="#br0" timeOffset="21068.003">10525 2348 461,'0'0'55,"0"0"-8,0 0 59,0 0-57,0 0-14,0 0-30,88-64 4,-41 71-14,5 18 7,4 4-2,0 5 22,-4 2-21,-9-1 1,-9 1-2,-7-4 2,-10 2-2,-8-3 2,-9 1 2,0-3 1,-15-4 1,-14-1-2,-5-3 1,1-1 0,0-4-5,2 0 0,4-8-3,2-3 1,3-2-24,2-3-16,-1 0-13,2 0-78,5-1-63</inkml:trace>
  <inkml:trace contextRef="#ctx0" brushRef="#br0" timeOffset="22147.0061">12101 2285 554,'0'0'32,"0"0"-10,0 0 25,-84-49-35,56 41 13,1 4 10,4 4-26,3 0-3,-1 0-6,7 4 0,-2 11-2,4 5 2,3 2 0,4 5 4,5 3-1,2 2 3,16 3-6,7-4 3,8 0-7,5-3 6,5 1-2,-3-4 7,-4-4-7,-5-1 0,-7-5 0,-10 0 2,-6 2-7,-8-3 5,0 0 0,-19 1 5,-8 0 3,-3-3-7,-4-1 4,0-4 1,-2-5-6,3-2 0,2 0-27,2 0-7,7-6-73,3-6-104</inkml:trace>
  <inkml:trace contextRef="#ctx0" brushRef="#br0" timeOffset="22665.0048">12311 2245 292,'0'0'217,"0"0"-178,0 0-33,0 0 19,92-16-16,-56 11 5,3-1 4,3 3-18,-2-1 0,-2 3 0,-6-1-27,-6 1-119,-10 0-214</inkml:trace>
  <inkml:trace contextRef="#ctx0" brushRef="#br0" timeOffset="22916.0064">12423 2250 308,'0'0'37,"0"0"28,-6 77 6,6-43-6,0-1-29,0 1-17,0 1 12,0-5-13,0 2-17,0-1 7,0-4-2,0 1-2,0-8-4,0-1-37,-1-9-134,1-5-216</inkml:trace>
  <inkml:trace contextRef="#ctx0" brushRef="#br0" timeOffset="23446.0086">12941 2162 397,'0'0'154,"0"0"-136,0 0-15,0 0 6,-6 87 49,-2-43 19,-5 0-39,2-2-21,2-3 4,-4 0-15,1-1-4,0-4 1,-1-2-3,-1-5 11,1-6-9,4-7-2,4-6-29,5-8-37,0 0-48,3-10-14,14-13-94</inkml:trace>
  <inkml:trace contextRef="#ctx0" brushRef="#br0" timeOffset="23714.0313">12963 2169 382,'0'0'79,"0"0"-20,0 0 10,0 0-22,0 0 4,0 0-30,43-39-21,-25 66 3,0 11 20,-3 6 18,-3 1-27,-2 0 1,-2-4 0,-2-4-12,-2-1 3,4-5-6,-2-3 1,-3-5 1,0-5-2,-3-2-7,0-8-19,0-4-43,0-4-65,0 0-112</inkml:trace>
  <inkml:trace contextRef="#ctx0" brushRef="#br0" timeOffset="23905.0216">12903 2479 673,'0'0'36,"0"0"-35,0 0 0,0 0-1,85-49-14,-50 40-19,2 2-42,-3 2-97,-1 2-245</inkml:trace>
  <inkml:trace contextRef="#ctx0" brushRef="#br0" timeOffset="24195.0154">13325 2100 485,'0'0'146,"0"0"-102,0 0-22,0 0 0,0 0-19,0 0 21,75-18-8,-46 18-13,3 0 5,0 0-5,-1 3-1,0 0-2,-5 0-52,-4 0-64,-10-2-149</inkml:trace>
  <inkml:trace contextRef="#ctx0" brushRef="#br0" timeOffset="24437.0104">13460 2161 370,'0'0'97,"0"0"-88,0 0 36,-2 85 7,2-58-21,0 3 10,0 1-21,0-2-3,0 3-4,0 0-13,0-5 20,0 0-19,0-5 0,0-5-1,0-3-55,0-7-113,0-7-184</inkml:trace>
  <inkml:trace contextRef="#ctx0" brushRef="#br0" timeOffset="25030.0154">13791 2201 139,'0'0'421,"0"0"-342,0 0-9,0 0-18,0 0-19,0 0-33,0 20-3,0 13 3,0 6 6,0 3 14,-2-3-17,1 1 5,-1-4-7,-1-4 7,1-3-8,-1-3 0,1-5 1,2-5-5,0-5-30,0-6-21,0-5-144,0 0-186</inkml:trace>
  <inkml:trace contextRef="#ctx0" brushRef="#br0" timeOffset="25263.0055">13845 2099 520,'0'0'86,"0"0"-60,0 0 4,0 0-8,55-82-4,-36 75 1,4 1-2,1 3-13,3 1-4,1 2 0,-3 0-4,-3 0-10,-3 8-76,-6 5-36,-7-1-67,-5 5-122</inkml:trace>
  <inkml:trace contextRef="#ctx0" brushRef="#br0" timeOffset="25500.0216">13882 2270 231,'0'0'89,"0"0"-70,0 0 37,0 0 42,0 0-11,0 0-31,75 7 0,-44-7-44,-3 0 2,-4 0-14,-7 0 0,-7 0 0,-4 0-58,-6 7-21,0 7-44,-15 4-68</inkml:trace>
  <inkml:trace contextRef="#ctx0" brushRef="#br0" timeOffset="25717.0212">13864 2585 44,'0'0'122,"0"0"-24,0 0-10,0 0 25,0 0-24,0 0-28,96 26 9,-66-26-55,2 0-5,0 0 12,-1 0-18,-4 0-4,-3-3-7,-5-4-92,-5 1-71</inkml:trace>
  <inkml:trace contextRef="#ctx0" brushRef="#br0" timeOffset="27264.2602">15253 1996 268,'0'0'142,"0"0"-93,0 0 4,0 0-41,0 0-5,0 0 7,-51-4-3,46 7-8,3 1 28,1 1-28,1-2 4,-2 1-7,2-4 7,-1 2-7,1-1 8,-2 2 2,2 0 15,-1 1-24,-2 2 8,0 1-2,-2 5-3,-1 8 13,-3 1-2,2 7-7,-1 0 8,2-2-11,-1 3-4,4-3-1,3-3 5,0 0-7,0-5 2,5-1 0,5-5-5,0-5 0,3-2 5,6-5 1,3 0 6,5 0 22,2-5-25,-3-8-3,-4-2 2,-4-3-1,-9 0-2,-4-2 3,-5-4-3,0-3 0,-3-1-1,-12-1 5,-5 2-8,1 3 6,1 4-7,3 5 5,5 7 0,4 2 0,4 6 1,2 0-1,0 0 0,0 11-13,0 7 9,5-1 0,5-1 4,5-1-2,3-4 2,3-2 0,4-3 0,0-6-8,2 0 8,1 0 2,0-3 4,0-11-7,0-2 1,-2 1 0,-6-3-5,-9 1 11,-8 0-6,-3-4 0,0 2 8,0-2-8,-11 0 4,-5 4-2,1-1 10,-3 3-10,2 2 7,3 3-5,4 4 2,2 4 5,4 0-2,3 2-7,0 0-4,0 0 1,0 0-13,8 0-5,9 0 19,6 0 1,4 6 4,0 3-2,1 1-3,1 3 1,-3 3-2,0 4 1,-5 4-6,-3 4 3,-8 7 6,-2 1-1,-4 2-2,0 1 5,1-3-5,0-1 0,1-7 1,3-2-1,4-7 0,7-5 0,6-3-1,9-7-1,8-4 2,3 0 0,5 0-28,-2-6-11,-7-3-92,-9-3-179</inkml:trace>
  <inkml:trace contextRef="#ctx0" brushRef="#br0" timeOffset="43987.9803">17006 2200 94,'0'0'148,"0"0"-95,0 0-10,0 0 1,0 0-25,0 0 4,0 0-6,0 0-9,0 0 18,2 0-8,2 0 5,3 0 8,1 0-22,1 0 5,4 0-14,-1-5 2,-1-5 6,-1 0-7,-1-1-1,0-2 0,-3 3-1,1-2-2,-2 0 1,-3 1 4,1 0-2,-3 4 3,0 7 2,0-1 28,0 1-13,0 0 11,0-2-21,0 2-10,0 0 0,0 14-17,0 5 17,0 4 5,0 0-3,0-4-2,0 4 0,1-8 0,2-4 4,2-1-4,-1-9 2,3 4-6,1-4-21,1-1 15,6 0-5,0 0-7,2-10 12,0-4 0,1-1 6,-3 2-5,-2-2 11,-1 1-2,0 2 0,-1 2-6,-2 0 6,-2 4 5,0 1-2,-2 5 2,-1 0 3,1 0-16,3 0 6,2 5 1,-1 11 1,-2 2 8,-1 1 1,0-1-6,-5-1 0,1-4 6,-2-5-6,0-1 0,0-4 4,0 0-2,0-1-3,0-2 25,0 0-14,0 0 13,0 0-9,0-6-16,0-6-2,0-5-4,1-5 3,7-1-4,1-3 2,6 3 4,-5 0 0,1 8 0,1 5-8,-3 5 8,-2 5-1,3 0 0,1 0-17,1 7 18,1 8-5,-1 0 7,-1 3-12,-5 2 19,-2-6-9,-1 4 14,0 1-14,0-1 0,2-2 1,0-2 0,1-3-1,1-4-33,-1-4-67,1-3-133</inkml:trace>
  <inkml:trace contextRef="#ctx0" brushRef="#br0" timeOffset="44241.9569">17331 1897 703,'0'0'61,"0"0"-31,0 0-27,0 0 16,0 0-19,0 0-18,0-11-42,-1 11-252</inkml:trace>
  <inkml:trace contextRef="#ctx0" brushRef="#br0" timeOffset="45509.3647">18425 2059 126,'0'0'293,"0"0"-254,0 0 9,0 0 12,0 0-11,0 0-20,-46-55 22,34 52-16,1 1-7,-2 1-8,-2 1-20,-2 0 1,-2 0-2,-1 18 7,-2 9-6,0 6 1,3 0 1,4 2 14,5-4-11,5-3-9,5-2 4,0-5 0,0-1-4,12-3 1,4-5 3,7-3-4,3-6 6,3-3-6,2 0-7,-1-9-16,0-9 16,-2-5-13,-5-2-8,-6 0 12,-4 1 13,-5 3 7,-6 3 4,-2 2 5,0 5 43,0 4-3,0 2-2,0 4 3,0 1-26,0 0-19,0 0-5,0 12-27,0 6 26,0 5 2,0-4-1,0-2 7,7-4-7,5-4-4,1-4 1,-2-2 0,3-2-5,0-1-17,2 0 3,1-9 14,1-7-13,-3-5 7,0 0 3,-3-1 11,0 3-2,1-1 4,-4 5-2,0 3 3,0 6 5,-3 6-11,3 0 3,4 0-7,-1 2 6,2 13 1,-1 3 0,-2 0 0,-4 0 4,2-3-7,-4 3 3,-2-6-1,-2-2 1,1 0 1,-2-5 3,0-2 2,0-1 3,0-2-5,1 0-4,2 0 8,2-7 5,2-13-13,2-2 0,3-3-3,1 6 3,-1 5-2,-1 3-1,2 7 3,1 3-3,0 1-5,0 0 8,1 7-11,-2 7 8,0 2 2,-2 1 1,0 3 0,-1-2 0,-4-2-3,1 2-12,-1-3-36,-4-1-23,0-4-82,-2-5-178</inkml:trace>
  <inkml:trace contextRef="#ctx0" brushRef="#br0" timeOffset="46325.0398">19749 1815 275,'0'0'147,"0"0"-49,0 0-22,0 0-10,0 0-36,0 0-10,-4 10-20,4 17 0,0 6 20,0 4-12,0 4 17,0 2-18,0-1-3,0-2 8,0-5-8,0-4-2,0 1 0,0-3 2,2-1-4,0-2 0,-1-7-6,1-4-23,1-6-42,1-9-96,0 0-125</inkml:trace>
  <inkml:trace contextRef="#ctx0" brushRef="#br0" timeOffset="46667.974">19769 1733 455,'0'0'151,"0"0"-73,0 0-73,0 0-1,0 0-2,82-29-2,-51 26 9,-2 2-9,0 0 0,-4 1 3,-4 0-3,-8 0-28,-6 4-43,-7 5-77,0 1-31</inkml:trace>
  <inkml:trace contextRef="#ctx0" brushRef="#br0" timeOffset="46906.9725">19765 1922 239,'0'0'44,"0"0"-7,0 0 21,0 0-15,0 0 19,0 0 2,36 17-17,-13-16-21,4 4-9,0 0-17,0-1 0,-3 1-37,-5 2-74,-8 5-79</inkml:trace>
  <inkml:trace contextRef="#ctx0" brushRef="#br0" timeOffset="47136.9176">19765 2245 180,'0'0'102,"0"0"-25,0 0 29,0 0-32,0 0-36,110 0-19,-77 0 1,-1 0-16,-3 0-4,-2 0-37,-3 0-104,-5 0-76,-4 0-8</inkml:trace>
  <inkml:trace contextRef="#ctx0" brushRef="#br0" timeOffset="47923.0163">20148 1966 195,'0'0'228,"0"0"-198,0 0-17,0 0 10,0 0-10,0 0 5,60-16 15,-47 16-17,-2 0-2,-1 6-8,-1 6-3,-3 1 12,0 2-9,0 3-3,-3 0 12,2 3-12,0-1-2,-3-5-1,-1 3 0,-1-1 3,0-1 2,0 2-5,0-3 2,0-2 3,0-3-5,-3-2 0,2-3 5,-2 0-7,3-2 2,0-3 0,0 0 11,0 0-11,0 0 0,0-6-22,6-12-81,1-2-170</inkml:trace>
  <inkml:trace contextRef="#ctx0" brushRef="#br0" timeOffset="48894.0156">20288 2106 167,'0'0'77,"0"0"13,0 0 6,0 0-21,35-81-27,-26 70 3,1 3-12,-1 0-4,0 1-2,2-1-14,2 3-8,-1-1-6,0 4-3,0-2-2,-2 4 0,2 0-4,-3 0 4,-1 9 0,2 7-5,-1 2-3,-1 4 3,-2 2 5,-1 3-5,-3-1 5,2-4 5,-1 1 10,0-7-7,2-2-7,-2-5 3,1-4-4,2-1 0,-2-2 2,4-2 3,3 0-2,6 0 14,3 0-13,1-5-2,0-1-2,-6-3 0,-2 0-4,-4-4 4,0-9 0,0 0-3,-2-1-1,-1-4 4,0 1 0,0 2 0,0 3 4,-1 3-4,-4 5 0,1 2 11,-1 4-6,-1 4-5,0-2 2,0 5 1,2 0-6,2 0-1,4 14-9,2 7 8,3 4 4,-2 3-3,1 3 4,0-5 0,-1-4 4,-1-2 0,-4-7-2,-3 1-2,-3-1-8,0 0 2,0 1-16,-19-3-31,-7-2-12,-6-3-139</inkml:trace>
  <inkml:trace contextRef="#ctx0" brushRef="#br0" timeOffset="50797.0268">20894 2038 350,'0'0'72,"0"0"-57,0 0-12,0 0 3,0 0 22,0 0 13,51 0 0,-32 0-9,1-3-6,4 2 11,-2-3-35,0-2 9,-5-1-9,-3 1 2,-1 1 4,-7-2-4,0-1 4,-6-2 10,0 0-18,0 0-2,-5 3 0,-8 3-2,-5 1 3,-2 3-4,-4 0 5,4 0 5,-1 9-5,3 13-2,3 9 1,1 1 1,7 3 14,2-3-2,5-2-5,0-6 9,0-4-15,12-7 2,6-5 0,0 0-1,5-4 7,5-3-3,0-1-3,2 0-3,1-10-28,-1-9 1,-2 1 12,-3-3-2,-5-1 11,0-2 7,-5-1-1,3 0 0,-5 5 2,2 4-2,-6 4 3,0 4 1,-3 4 21,-2 1-17,-1 3-1,-1 0-7,2 3-4,4 12 2,1 2 2,1 0 0,-2 1 2,-1 0 0,-1 4 2,1-4-2,-2 0 4,-2-3-6,0-3 0,-3 0 5,0-3-5,0 0 6,0 0-3,0-4 6,-2-4-6,1 0-3,1 1 0,0-2 2,0 0 6,0 0-2,0-9-6,0-7-6,0-4 4,4-4 1,13-3-4,-2-2 0,1 0-5,-1 7 15,-4 4-5,-1 3 0,-3 7-7,-2 4 7,-2 1-1,-1 3 1,1 0-2,2 0-4,3 15 6,-1 4-1,1 6 0,-5 3-1,-2 1 1,-1-4 1,0-2 11,0-4-6,0-2 0,0-5 7,0-4-9,0-4-3,0-3 6,0-1-5,0 0 11,0 0-7,0 0 1,0-10 6,6-8-6,5-3-9,2-3 3,2 3-7,-1 3 3,-1 1-4,-1 2 8,4 1 0,-2 4-12,0 4 6,0 6 1,-3 0-6,0 0 9,0 14-4,-1 5 6,1 2 0,-2-1 2,1-2-2,-1-9 0,0 3 0,2-1 3,-1-6-3,3 4 0,-1-7 2,5-2 0,2 0-2,1 0 0,5-9 0,-1-6 8,-2-3-8,-10-2 0,-1-2-4,-3-2 2,-2-4-2,0 3 4,-4-8 0,-2-2 5,0 1-4,0-4 2,0 5 4,-2 5 0,-2 0 1,4 4 16,0 3-17,0 1 13,0 7-12,-2 4-2,2 3 15,0 4-7,0 2 14,-6 0-21,5 0-3,1 0-8,-3 18-3,3 15-5,0 12 4,0 8 12,0 3-4,0 0 0,0-2 3,0-3 1,0-3-2,0-11 8,0-3-6,0-10 3,0-4-8,-1-5 1,1-6 0,-2-5 3,2-3-3,0-1-3,0 0-10,0 0-32,0-13-1,0-5-104,0-3-134</inkml:trace>
  <inkml:trace contextRef="#ctx0" brushRef="#br0" timeOffset="51921.0283">21947 2094 356,'0'0'159,"0"0"-39,0 0-52,0 0-2,0 0-34,38-78-32,-23 60 15,1 6-15,-4 1 0,4 8-5,-3 3 6,1 0-5,1 0 4,-2 12-7,0 8 1,-6 3 6,-1 9 0,-6-6-4,0-2 6,0 0-2,-7-3 0,-10 0 1,-4-3 3,-2-1-4,-4-3 7,-2-1-7,1-4-7,4-1 1,2-5-11,5-1-10,8-2 16,5 0 0,4 0 11,0 0-9,0 0-1,3 0 2,4-2 3,8 0 4,0-1 1,4 3 0,7 0 0,-5 0-5,4 0 11,-1 0-6,-2-3 0,3 0 1,1-4 4,3-1-5,3-2 0,-2-5 3,0-4 2,0-3-5,-3-5 1,-1-3 0,0-4 11,-6 0 13,-3-2-5,-2-2 5,-5 1-23,0-1 10,-4-1-12,2 2 2,-3 0 1,-1 2-3,1 4 0,-5 5-3,0 5 8,0 5-7,0 4 2,0 8 0,0 3 0,-6 1 0,-6 9 0,-6 20-9,-3 13 10,-2 9-2,6 3-1,1 4-1,3-1 0,7 2 3,6-5 0,0-6 0,0-11 1,5-8-1,6-8 0,3-6 0,1-6 6,3-6 2,4-3 10,3 0 5,4-3-23,1-12 0,0-6-2,-8-1 4,-2-4-6,-8-3 4,-6-3-17,-5 7 13,-1 7-10,0 8 14,-1 8 8,-8 2 3,0 0-8,-2 21 0,4 7-3,2 4 0,5-2 4,0-2-4,0-5 3,5-3-2,5-3 8,8-5-8,3-8-1,3-2-20,1-2-59,-1 0-190</inkml:trace>
  <inkml:trace contextRef="#ctx0" brushRef="#br0" timeOffset="54713.2248">10597 3703 319,'0'0'101,"0"0"-20,0 0-41,0 0 0,0 0 14,0 0-30,-27-13 13,18 13-24,-3 0-12,-3 8 4,2 9-5,-2 6 3,4 3-7,4 0 0,1 3 4,6-2 0,0-3 4,0-4-11,0-4 7,12 0 0,1-6 7,4-2-7,4-7 0,4-1 9,0 0-8,2-6 2,-3-10-3,-3-5-6,-3-2-6,-6 0-8,-5 2 10,-5 3 8,-2-5 4,0 1-1,-6 2 3,-5 1-3,2 4 14,-2 6-14,3 1 21,5 7-8,0-1-9,3 1 5,0-1-8,0 2-2,0 0-8,3 0-2,13-1 4,5-5 3,6 1 3,-3-2 12,3-2-12,-5-2 0,-2-4 0,-3-5-5,-3-2 5,1-5-1,-5-2 9,-2 2-10,-5-2 2,-3 3 0,0 3 14,0 3-9,0 8 21,-3 5 6,1 4-19,2 3 10,0 0-23,0 28-10,3 17 6,11 20 8,2 12-2,0 4-1,0 5 0,-3-3 15,-3-8-8,-2-9 11,-1-6-16,-4-5 5,-3-6-8,0-8 0,0-7 3,0-13-6,0-8 3,0-8-10,0-5-5,-3-5 3,-4-18-4,1-7-6,1 0 15,4-2 3,1-1 7,0 2-4,0 2 1,4 2-30,11 3 16,3 1-12,9 2-42,3 0-28,4-2-130</inkml:trace>
  <inkml:trace contextRef="#ctx0" brushRef="#br0" timeOffset="55397.0015">12098 3450 366,'0'0'264,"0"0"-245,0 0-19,0 0-17,0 0 17,0 80 11,6-45 28,0-1-12,1 2-21,0-1 20,-2 0-18,-2-1-4,2-4-2,-4-3 3,1-4-5,-1-10 0,1-2-6,-1-6 1,5-5-80,0 0-39,0-5-40,0-11-51</inkml:trace>
  <inkml:trace contextRef="#ctx0" brushRef="#br0" timeOffset="55904.0229">12126 3565 266,'0'0'94,"0"0"-28,-15-101-7,12 68-3,3 3-10,0 1 10,0 8 16,0 3-32,8 3-26,3 6 8,3 4-21,8 5 4,5 3-10,4 21-2,4 10 7,-2 2 4,-5 1-1,-6 0 6,-8-5-7,-8-1 5,-3-8-3,1-3-4,-4-5 0,2-6 0,-2-4 2,0-3 0,1-2 0,1 0 2,-1-3 5,2-14-8,0-7-2,3-2-2,2-4 3,0 0-1,0 2 3,4 1-2,-2 4 5,-1 6-5,-1 4-1,-2 4 0,4 6-3,-1 3 0,6 0 0,5 13 2,0 14 2,0 8-7,-2 0 7,-3 2-1,-5-3 1,-1 0 4,-4-1-4,-2-2 3,-2 0-5,1-3 2,-2-3-5,0-6-31,4-6-70,-3-6-122</inkml:trace>
  <inkml:trace contextRef="#ctx0" brushRef="#br0" timeOffset="57711.0367">12789 3525 353,'0'0'220,"0"0"-189,0 0-26,0 0-3,0 0 2,0 0-2,0 53 10,0-33 3,1 1 16,2-2 1,1 1-27,1-2 15,1-3-18,3-4 2,0-2-4,1-5 4,2-1 1,0-3-5,2 0 1,3-4-1,0-14 1,2-2 0,-5 0-1,-7 2-13,-1 2 13,-6 1 0,0 3 1,0 3 1,0 3 6,0 6 28,0 0 6,0 0-33,0 0-9,0 3-15,1 10 9,4 3 5,1-1 1,3-4 0,3 3-3,1-2 6,4-1-3,1-2 0,1-3-15,3-2 12,1-4-17,2 0 18,-1 0-6,0-7-35,-6-7 30,1-4 10,-7-2 1,0-1-1,-6-2 6,0-8 5,0-2 22,-3-4-24,-1-7 9,-1-3-6,-1-3 2,0 1 11,0 2-18,-4 6 11,-4 7-15,-1 5 7,1 8-7,0 6 0,-1 3 2,0 6-2,-3 2 0,7 4-2,-2 0 1,-4 18-8,-2 22 5,-1 19-1,4 9 5,6 2-6,4 0 6,0-11 0,0-5 2,13-5-2,7-5 0,0-3-2,6-8 4,-1-6-5,-1-7 3,-2-7 0,2-5-3,-2-5-2,3-3-3,6 0-17,6-17 10,-1-7-3,-2-5-28,-4-1-4,-6-2 21,-8-1-8,-4-1 36,-1-1 1,-5-1 1,0-3 16,-2 0-10,-4 0 15,0 0 8,0 2-3,0 7 10,0 5 9,-9 2-17,2 7-3,1 2-18,-1 5 7,2 6 2,5 2-13,0 1 10,0 0-14,0 11-20,0 15 19,0 5 0,0 3 1,3 2 5,6-1-5,-2-3 0,1 3-4,1-3 7,2-4-3,0 1 2,2-5-1,-1 1-1,-3 0-2,0-1 2,-3-1-1,-3-2 7,-1-3-7,-1-2 1,-1-6 0,0-1 1,0-5-1,0-3 0,2-1-3,-1 0 1,1 0 2,-1 0 1,2 0-1,3 0-10,1 0 10,1 0 1,0 3-1,-1-2-5,2 3 5,1-4 0,3 0 1,3 0-1,-1 0 1,3 0-4,-2 0 2,-1-4-1,0-4-6,-6-2-4,0-1 6,-2-1 6,0-2-4,-4-2 0,0-2 1,-1-2-1,-2 0 4,3 3 4,-3-3-3,0 3 2,0 4 0,0 2-3,-3 8 7,1 1-4,1 2 18,-1 0-21,2 0-2,0 17-3,0 4-1,0 0 5,0 0-2,0-4 3,8-1-1,1-3 2,6-3 6,-3-1-7,4-4 0,-2-4-5,3-1-14,2 0-49,-3 0-66,-4-6-218</inkml:trace>
  <inkml:trace contextRef="#ctx0" brushRef="#br0" timeOffset="57994.0433">13919 3223 803,'0'0'35,"0"0"-33,0 0 5,0 0-14,0 0-11,0 0-21,-6-1-52,5 4-180,-8 7-120</inkml:trace>
  <inkml:trace contextRef="#ctx0" brushRef="#br0" timeOffset="58254.025">13352 3470 582,'0'0'25,"0"0"-10,0 0-15,0 0 22,0 0-1,120 0 9,-66 0-6,1-8-19,-2 1-2,-5 4-3,-5 0-19,-4 1-73,-7 2-9,-6 0-65</inkml:trace>
  <inkml:trace contextRef="#ctx0" brushRef="#br0" timeOffset="58950.0358">14065 3320 302,'0'0'214,"0"0"-154,0 0 5,0 0-21,0 0 2,0 0-23,-3 1-13,3 20-10,0 11-7,11 11 7,-2 7 28,-3 3-9,0-2 5,-3-2-2,0-2-6,-2-3-8,2-2-4,0-6-4,2-1 0,-4-7 0,-1 0 1,0-7-1,0-6-23,0-4-24,0-4-45,2-7-97,-2 0-126</inkml:trace>
  <inkml:trace contextRef="#ctx0" brushRef="#br0" timeOffset="59876.8749">14124 3581 435,'0'0'81,"0"0"-37,0 0 30,18-77-13,-5 63-27,2 2-6,0 2-21,3 6-2,1 4 7,1 0-12,-1 9-1,-3 8-2,-4 4 2,-4 0 1,-8 0 0,0 1 2,0-2-7,-8-1 5,-9 0 0,-5-3 0,0-4-12,0-3-7,7-4 7,2-3 6,4-2 1,4 0 4,2 0 1,3 0 13,0 0 9,0 0-11,0 0-11,12 0 4,9-1-5,7-3 1,2-2 0,4-2 4,4 1-2,1-3-2,4-1 0,-4-2-12,-1-2 8,-2-3-12,-2-1 15,-6-1-2,-6-5-1,-6-1 4,-5-3 1,-5-4 1,-3-3 34,-3-4-33,0-3 13,0 0-6,0 1-10,-5 5 0,-6 6 0,-2 4 7,1 9 2,0 4-4,-1 5 2,7 8 8,3 1-15,0 0 0,-2 10-2,-2 23-7,0 17 3,1 12 7,4 4-1,2-3 0,0-6 1,0-9-4,0-7 3,9-5 0,7-6-5,-1-4 9,6-5-4,1-6 0,0-9-3,6-6 3,3 0 0,4-4 0,-4-10-4,-3-4-21,-4 0 10,-6-5-3,-5-2-8,-7-1 0,-4-2-13,-2 4 34,0 6 5,-2 5 3,-7 7 68,3 6-9,2 0-38,-2 0-20,3 12-4,0 8-12,3 7 0,0-2 10,0 1 2,13-2 3,7-3-2,5-4-2,4-5 1,2-4-17,2-8-40,-6 0-153</inkml:trace>
  <inkml:trace contextRef="#ctx0" brushRef="#br0" timeOffset="60780.0323">16032 3112 546,'0'0'67,"0"0"1,0 0-18,0 0-1,0 0-38,0 0 4,0 0-8,-98-80-2,78 76-1,-2 4-4,-1 0 2,1 6-6,-4 13 4,1 8 0,4 8-2,8 7-3,8 5 4,5 0-1,6 2 2,17-7-10,2-4 5,7-7 5,6-2 0,3-2 9,-4-3-12,-3-1 3,-8-4 0,-7 0 2,-9-5-2,-4 0 0,-6-2 0,0-2 2,-9-2-2,-14-2 5,-7-3 1,-2-3-1,-2 0 2,3 0-7,1-6 0,3-3 6,6 3-10,5 0 4,2 1-9,9 1-7,5-2-93,0-1-177</inkml:trace>
  <inkml:trace contextRef="#ctx0" brushRef="#br0" timeOffset="61352.025">16266 3482 576,'0'0'10,"0"0"-10,0 0 0,0 0 11,0 0 36,0 0-27,76 9 8,-61-9-17,0-1-3,-1-6 6,0-3-8,0-2-1,-2-6-4,-2 0 10,-4-6 6,-1-7 5,-4-5-12,1-7 21,-2-7-29,0 0-2,0 4 12,0 2-10,-6 6 15,0 6-3,0 4-5,0 8 26,3 7-32,0 7 20,1 6-1,2 0-20,0 1-4,0 30-23,0 17 23,0 14-5,8 7 11,4 0-4,1-7 0,3-5-2,4-12 0,1-7 2,1-9 0,-1-8-3,-3-10 3,-2-4-47,-2-6 0,-4-1-35,2-9-57,-7-15-476</inkml:trace>
  <inkml:trace contextRef="#ctx0" brushRef="#br0" timeOffset="61604.8567">16207 3197 494,'0'0'195,"0"0"-195,0 0-12,0 0 12,0 0 29,104 2-9,-59-10-15,4 1 11,-4 1-14,-5 0-4,-3 3-9,-7 2-36,-7-1-25,-4 2-65,-9 0-130</inkml:trace>
  <inkml:trace contextRef="#ctx0" brushRef="#br0" timeOffset="62971.997">16803 3254 429,'0'0'84,"0"0"-23,0 0 13,-103-1-37,78 12-34,7 4 34,3 6-23,3 2-4,5 2 6,2-1-9,1 2-7,4-2 0,0-3-7,0-2 7,7-5 0,5-4 6,3-3-14,2-6 5,3-1-19,3 0 11,-4 0-21,2-12 21,-4-3-24,-4-2 20,-4-1 15,-5 2 0,0-4 8,-4 7 17,0 4-11,0 2 39,0 7-1,0 0-27,0 0-25,0 2-11,0 13 11,0 3-6,0-3 7,7-1-4,0-4 3,4-1 0,3-1 0,3-4-4,5-1-5,2-3-15,3 0-2,-1 0 7,0-10-26,0-4 1,-6-7 25,-3 0 2,-2-6 17,-5-7 22,4-5-9,-7-4 16,1-1 0,-2-2 31,-3 4-22,-2-2-29,5 2 15,-5 4-23,1 5 13,-2 6-8,0 10 7,0 7-5,0 5 18,0 5-14,0 0-3,0 0-9,0 22-25,-6 18 17,0 14 8,3 8 0,0 0 6,3 0-4,0-7-2,0-7 0,0-7-1,9-7-1,4-6 2,1-4 0,5-9-6,2-8-2,8-5-10,5-2-9,0 0-6,2-9 20,-6-2-21,-3-6 14,-8 1 11,1-8-15,-7-3-9,0-5 2,-5-2 21,-5 1 9,-3 3-8,0 4 9,0 10 6,-5 2 5,-4 5 28,-2 4-39,-1 5 8,1 0-8,-1 7 0,3 18 2,3 5-12,5 3 10,1-3 0,0-6 0,4 0 3,10-7-8,0-3 5,3-5 0,5-3 0,4-6-2,3 0-6,3 0-20,-4-14-100,-3-3-18,-5-4-42</inkml:trace>
  <inkml:trace contextRef="#ctx0" brushRef="#br0" timeOffset="63161.7076">17670 3178 5,'0'0'223,"0"0"-96,0 0-59,0 0-52,0 0 60,0 0-19,43 92-30,-35-58-3,1 1 20,-2-4-21,-1-6-9,0-1 0,-3-6-11,-1-3-3,-2-2 3,0-3-3,-17-5-15,-11 0-55,-8-5-115</inkml:trace>
  <inkml:trace contextRef="#ctx0" brushRef="#br0" timeOffset="63685.0486">16887 3139 511,'0'0'74,"0"0"-58,0 0-6,0 0-1,0 0 9,97-17 2,-60 16 31,8 1-31,5 0-17,2-2 19,-2 0-14,-4-2-6,-5 3-2,-10 1-4,-7 0-15,-8 0-67,-6 0-66,-10 0-75</inkml:trace>
  <inkml:trace contextRef="#ctx0" brushRef="#br0" timeOffset="65212.5546">17658 3204 224,'0'0'123,"0"0"-21,0 0-71,0 0-9,0 0-16,0 0 6,14-15 20,-13 15-5,-1 0-12,0 0 1,2 0-15,-1 0 3,2 0-4,-1 1 3,1 3 2,-2 1-4,2-2 3,-1 3-4,-2 1-1,0 4 1,0 3 7,-2-1 4,-10 2-10,-6 3-1,0 2-54,-3-2-124,1 0-236</inkml:trace>
  <inkml:trace contextRef="#ctx0" brushRef="#br0" timeOffset="67976.0419">6455 4515 149,'0'0'44,"0"0"5,0 0-6,0 0 14,0 0-7,0 0-21,8 0 16,-8 0-30,3 0-2,1 0 7,1 0-8,5 0 17,2 0-12,2 0-3,5-2 16,0-3-16,8 1 7,0 0-12,3-2-3,8 2-6,6-2 0,5 4 7,5-1 5,6-2-10,2 3 5,5-4-1,8-1 0,1-1-6,-3 2 0,-3 3 1,-4 2 1,-8 1-1,2 0-1,-1 0 4,7 0-2,6 1-3,11-1 1,11 0 0,13 0 1,4 0 1,8-11 2,7-3-8,1-1 4,2 1 0,-1 4 0,-4 0 3,-10 5-5,-4 2 5,0 3-3,-2 0 0,4-2 1,-2 0-2,2-2 1,-4-1-1,-1 1-1,-2-2 2,-8 0 0,-2 4 3,-8 1-1,-4 0-2,-4 1 0,-3 0 1,0 0 0,-3 0-1,-1 0 0,-5 0-10,0 0 16,-4 0-12,2 0 6,0 0 0,-1 0 0,-3 0 0,3-2 0,-3 1-2,-1 1-2,4 0 3,-3 0-1,-1 0 2,3 0-5,-2 0 10,0 0-5,5 0 0,1 0-8,9 0-4,-4 0 9,-1 0-12,4 0 15,-4 0-9,5 0 5,-4 0-3,3 0 8,-2 0-1,-2 3 0,3-3 0,0 0-2,4 0 2,-1 0-10,5 0 3,3 0-8,5-2 2,2-3 6,1 2-4,-1 2 8,2-2 3,2 1 0,1 1-1,-3-1 5,-2 1-7,-1 1 3,2-1 0,-1 1 4,5 0-4,3 0 0,0 0-3,-1 0 3,0 0 0,-3 0 0,1 0-1,0 0 0,-4 0 2,-5 0-1,-1 0 1,-6 0-1,0 2-1,-1 1-1,1 2 2,4-2 3,0-2-3,-3 3 6,0-3-9,1-1 7,-2 0-8,6 0 3,-2 0 1,-2 0 14,1 0-12,-1 0 4,1-1-6,-3-4 4,2 0-4,4 1 0,4-2 2,3 0 5,1 1-3,2-1 1,2-3 11,2 2-10,2-2-6,-3 1 2,0 2 1,-2 0 5,-2 1-8,1 2 0,3 1-1,2-1 9,5 0-13,-4-2 5,1 0 0,0 2-4,-2-1 7,4 0-3,-2 4 2,4-2 3,-2 0-6,5 2 1,7-1 0,0-1 1,3-1 0,2-1-1,-1 0 0,2-1 0,4 2-2,-2 3 2,0-2 0,2 2 10,4 0-9,2 0 9,-1 0-9,1-3 5,-4 1-12,-1 0 5,-5 2 1,-9 0 9,-10 0-9,-13 0 0,-13 0 2,-9 2-2,-13 0 0,-11 1 0,-13 2-9,-12 0 0,-9-2-25,-12 1-27,0 0-80,-5-2 70,-17-2-106</inkml:trace>
  <inkml:trace contextRef="#ctx0" brushRef="#br0" timeOffset="72118.0057">6804 1739 156,'0'0'100,"0"0"-54,0 0-11,0 0 3,0 0-10,0 0 2,0 0 16,47 0-1,-23 0 6,2 0-3,4 0-9,0 0-22,3 0 3,1 0-4,4-1-4,0-1-8,1 1 4,3 1-8,-1 0 1,-2 0 0,2 0 7,0 0-8,3 0 0,2 0 1,3 0-1,5 0 0,-1 0 0,0 0 0,2-2 6,-1-3-9,-3-1 3,2 1 0,-1-2 0,0 0 1,-1 1 3,-3 3-4,-5-2-2,-5 2 2,-5 0 0,2 2 4,1 0-6,9-1 4,4-1-2,9-2 0,5-2-5,4-1 5,6 2 0,2-4 3,-1 2-3,1-1 0,-2 0 2,2 4-2,1 1 0,0 0 0,4-1 0,4 0 0,3 1 0,2-2 0,1-2 0,2 1-2,4-1 5,3 1-3,0-2 0,-4 3 1,-2-2-3,-4 1 2,-2 5 0,-2-4 5,5 0-5,4-2 0,7 1-1,0-2 0,2 0 0,3-1 1,-1-1 0,0 4 0,-3-1 2,3 1-2,-3-1 0,0 3 1,4 1-1,6-2 0,2 1 0,3-1-2,-1-1 4,2 1-6,0 1 3,-2-1 1,-2 4-5,-1-2 3,-1 3 2,0 1 0,0 0 2,0 0-2,-2 0 0,0 0 0,-2 0-2,4 0 2,-3 0 0,0 0-3,2 0 3,0 0 0,2 0 0,4 0 0,-2-2-5,0-2 5,1 1 0,0 0-7,-2 0 8,4 1-1,-2-1 0,-1 1-5,0-1 2,1 1-1,3-1 4,1 0 0,-4-2 2,-5 2-2,-4 1 0,-7-1-2,-5 2 0,-5 1 3,-5-4-1,-3 4 5,-6-2-5,-6 1 0,-7 1 0,-9 0 2,-8 0-9,-6 0-12,-12 0-26,-11 0-16,-12 3-72,-5 1-122</inkml:trace>
  <inkml:trace contextRef="#ctx0" brushRef="#br0" timeOffset="74091.9027">8910 3183 219,'0'0'76,"0"0"-65,0 0 41,0 0-18,83-13-6,-61 9 12,-2-1-8,7 1 8,-2-1 5,5 2-19,1-1 24,4 1-30,2-2-14,6 2-3,-1 0 8,2 0-14,-2 3 3,3-4 0,0 1-3,-2-1 8,3 0-5,-1 1 0,1 2 2,2-2-4,1 0 2,-4-1 0,0 1 3,-2 1-3,0-3 0,-1 4 0,2-2 0,3-2 0,1 3 0,4-2 0,3 0-2,-3 1 2,1-1 0,-1 1-4,8 0 10,2 1-6,7-4 0,2 1 1,3-1-9,-3-1 12,7 0-4,0-2 0,2 0 0,2 2 0,-6 1 0,-4 3-2,-2 1 2,-8 2 0,1 0 0,-3 0 0,-1 0 6,3 0-7,3 0 1,9 0 0,4 0-2,5 0 2,-1-5 0,-2 0 0,-1 0-5,0-1 5,1 6 0,-3 0 0,-1 0-1,0 0 2,0-2-1,5 1 5,2-1-3,6 1-4,7 0-2,4-2-1,5 0 5,2-2 0,-1 2 1,1-2-5,3 0 7,-2 0-3,-2-1 0,0 2-3,-4-1 3,5 2 0,2-2 1,7 1-2,1-2 1,2 0-4,1 0 4,-1-1 0,0 0-3,-3 1 4,0 0-1,-5 2 4,3-1-4,-1 1 0,2 1-1,0-2 2,0 3-7,-3-3 6,0 0-2,-2 1 0,0 1-1,-5 1 2,-1-2 0,-4 2-5,0-1 5,1 1 1,3 1 0,-3-2 0,3-3-2,1 0 2,-3 1 0,3 0 1,-2 0-7,-1 0 12,0 2-6,-1-1 0,3 1 2,5 0-2,3-2 0,3 2 1,1-1-1,2-2 0,1 1 0,2 1-1,-3 1 3,-3 0-4,3 0 0,1 0 2,6 1 4,2-1-4,9 0 3,0-1-6,4 0 3,2-1-1,2 1-1,-5 3 0,1 1 2,-4 0 0,-2 0 3,-2 0-8,-10 0-4,-4 0 2,-12 1 5,-10 6-15,-10 0 12,-14 1-16,-13 1-35,-11 0-10,-18-3-112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8:50:54.6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4823 1125 13,'0'0'24,"0"0"59,0 0-16,0 0-10,0 0 5,0 0-32,0 0 4,0-27-12,0 24 13,0 1 3,0 2-18,0-2-7,0 2-2,0-1-5,0 1-8,0 0 2,0 0-1,0 0-5,0 0-4,0 5-4,0 13 2,0 8 7,0 5 5,0 6 0,1 2 1,-1-1 3,3-2 0,-1 1-2,1-4-2,0-2 3,0 1-3,-3-3 0,3-4 0,-3-1-6,0-3 6,0-1-13,0-4-1,0 0-28,-3-5-4,0-3-45,-3-3-38,4-5-9</inkml:trace>
  <inkml:trace contextRef="#ctx0" brushRef="#br0" timeOffset="628.5494">4801 1157 139,'0'0'14,"0"0"-4,0 0 3,0 0 39,0 0 0,0 0-19,0 0-7,7-13-25,-2 13-1,3 0-1,6 14 0,5 7 1,4 7 18,2 6-18,2 2 9,1 0-5,-1-1-4,-3-1 21,-6-2-7,1-2-10,-2-4 1,-2-7-4,-2-1 0,2-3-1,-3-3 0,3 0 2,-3-4-2,-3-2 3,-2-1-3,-4-4 3,0 0-3,-3-1 0,0 0 11,0 0 62,0-9 7,0-5-61,0-8-16,0-1 2,0-3-1,2-9-4,-2-4 2,0-5-1,3-3 1,-2 2-2,-1 3 0,0 7-12,0 7 10,0 5-14,-4 9-21,-4 3-3,1 5-28,4 3 12,-2 3-25,1 0-89</inkml:trace>
  <inkml:trace contextRef="#ctx0" brushRef="#br0" timeOffset="1636.5454">5484 1312 166,'0'0'62,"0"0"-43,0 0 28,0 0 18,0 0 4,0 0-45,-49-59 26,38 59-50,-1 0-1,-1 0 0,1 7-5,3 10 6,-1 5-6,2 5 4,-1 5 2,3 0 0,2-2-6,4-3 6,0-6-6,0-4 6,7-4-2,5-4-1,-1-3 3,2-3-2,-1-3 3,4 0-3,1 0 2,-4-7-5,4-10-15,-4-4-53,-4-4 25,0-7-20,1-3 11,2 0 42,-3 6-6,3 5 5,-3 6 15,-1 4 0,-1 5 1,5 4 0,-3 5-3,7 0 3,-1 1 0,3 12 35,0 2-7,0 2-24,3 2 19,-6-3-7,1 1-12,-1-2 9,1-1-3,-2-2 0,-3-5 4,-1-2-10,-7-2-4,1-3 0,-2 0 8,2 0-3,4-8 2,4-10-7,-2-3 0,1 0-30,2 0 30,-4 3 0,0 4 4,-2 9-4,1 3 0,-4 2-5,4 0 2,2 12-1,-2 4 4,4 4 13,2 1-13,3-1 14,2-2-11,2-5-1,3-4 12,0-3-7,-2-6-5,-5 0-1,1 0 7,-8-3-7,0-12 0,-2-11 2,1-5 3,1-5 1,-5-2-7,-1 2 0,-2 6 3,-2 4 9,0 8 30,0 6-15,0 6-8,0 5-16,0 1-6,4 0 3,2 1-51,6 12 32,0-2 1,-1 3-18,2-2 5,-4 0-54,6-4-43</inkml:trace>
  <inkml:trace contextRef="#ctx0" brushRef="#br0" timeOffset="1915.5504">6618 1299 392,'0'0'32,"0"0"-27,0 0-10,0 0-3,0 0 8,0 0 12,-11 74-7,6-54-3,2 1-2,-5-3-3,2 2-20,-6-2-92,-1-6-159</inkml:trace>
  <inkml:trace contextRef="#ctx0" brushRef="#br0" timeOffset="3162.0939">7398 1168 130,'0'0'70,"0"0"-62,0 0-8,0 0-15,0 0 15,0 0 2,18 68 26,-9-44-4,-1-1 0,-1-2-12,0-3-6,1-3-7,-2 0 1,4-5 0,-4 0 5,0-6-4,0-2-1,0-2 0,3 0 8,0-5-12,2-11 4,-1-2 0,-3-2 6,-1 0-5,-1 2 0,-2 0 0,0 1 4,1 7-8,-4 1 3,3 3 0,-3 6-1,0 0 1,5 0-2,-1 0-10,4 12-24,-1 5 27,3-1 9,-2 2 0,1 0 2,1 0 2,1-2-3,-2-1 5,1-2-2,1-4-4,-4 0 0,2-6-17,1-3 3,-2 0-23,4 0 25,-3-12-4,-3-6-24,-2-1 13,2-5 19,-1 1 8,-1 0 6,-1 2-4,-1 2 1,-1 4 0,1 3 1,-1 4 5,1 2 10,-1 2-16,2 4-2,2-2-1,1 2-13,5 0 5,3 0 0,5 0 8,1 0 0,5 0-3,2 0 1,0 0 2,0 0 0,1 0 1,2-4 4,-5-4-6,-1-6 1,-9 4-5,-6 1 5,-4 0 1,-5 5 29,0-6 23,-14 4 1,-1 1 5,-4 3-28,1 2-2,1 0-6,-2 0 23,5 10-22,1 8-24,4 8-3,3 4 3,-1 2 0,7 0 0,0-2 4,0-7-1,19-3-3,5-5 0,6-6 4,4-4-10,5-5 2,0 0-80,1-4-91</inkml:trace>
  <inkml:trace contextRef="#ctx0" brushRef="#br0" timeOffset="9946.5695">9284 1114 211,'0'0'154,"0"0"-135,0 0-19,0 0 1,0 0-2,0 0-4,0 0-3,0 9 1,7-4 14,1 2-3,1-3-3,1-1 0,1-3-1,-1 0 0,6 0-5,4 0 1,1-13 1,1-2 2,-5 1-1,-1-6-10,-4 0 8,-3-6-4,-3 1 8,-3-4 2,-3-1 3,1 3 7,-1-4 28,0 0-13,0 2 11,-1 1-34,-4 4-3,2 6 8,-2 5-9,2 1 20,0 6 3,1 2 3,2 4 4,-1 0-30,1 0 5,0 0-12,0 2-5,0 19-1,0 12 13,0 16 0,0 11-6,3 3 10,3 2-4,1-7 6,-1-5-2,0-8-4,1-4 0,-2-5 4,4-6-9,-3-8 5,-6-5 0,1-6-4,-1-7 4,0-2-2,0-2 4,0 0 0,0 0 12,0-9-14,0-13-11,0-3 3,0-3 5,0-7 2,14 0-3,2 2-11,1-2 12,0 7 3,1 1 0,-1 2-4,0 11 4,-1 3-2,-3 7 1,-6 4-14,1 0 15,-4 1-24,-2 17-6,-2 6 23,0 2-44,-6-1 0,-12-1-3,-6-4 2,5-5 5,4-6 12,1-6 31,7-3 4,2 0 63,4 0-34,-1 0-3,2 0-1,0 0 14,0 0-36,0 0 1,8 0-8,4 0 8,1 0-4,4 5 4,2-1 1,5 3-1,1 3-4,-1 2 3,2 3-9,-3 3 5,0-2-42,-4 0-51,-1-3-52</inkml:trace>
  <inkml:trace contextRef="#ctx0" brushRef="#br0" timeOffset="10499.5363">9949 1075 304,'0'0'87,"0"0"-69,0 0-14,0 0-7,0 0 3,0 0-27,26-13 19,-14 29-11,-1 4 19,0 1 18,-3 0-15,0-1 4,-3-2-7,-1-2 4,-1-5-3,-3-1-1,0-4-1,0-1-9,2-4 6,-2-1 4,0 0 8,1 0-7,-1 0 30,3-9-25,3-10-4,3-5 6,3-4 2,6 0-10,-1 0 0,0 6 1,-2 5 6,-3 9-7,-3 6 0,-1 2-1,-2 0-18,1 17 0,0 4 17,1 4 4,0-1 2,0 0-3,1-1 0,2-3-1,2-4-18,-1-1 3,2-6-16,-1-3-22,5-3-8,-3-3-81</inkml:trace>
  <inkml:trace contextRef="#ctx0" brushRef="#br0" timeOffset="11325.5409">10510 1051 179,'0'0'71,"0"0"-25,0 0 24,0 0-30,0 0-6,0 0-24,-29-25 0,18 25-15,2 15 6,0 6-1,3 6 0,2-2-2,4 3 2,0-5 0,0-2-4,1 0-3,10-4 10,2-3-3,-1-7 0,1-1-3,-1-6-3,-1 0 5,1 0-3,-3-9-5,0-7 10,-4-3-1,-2-3 5,-1 0-1,-2-2-4,0-1 0,0 1 1,0 3 0,3 3-1,6 3 0,0 2-2,4 0-9,-1 6 10,3 6-4,-3 1-8,3 0 11,0 16-15,0 3 17,-3 6-6,0-4 10,3 0-4,-6-4 0,1-3 2,-1-2-2,-3-2 1,3-3-1,-4-4 0,2-3 5,0 0-6,4-2 1,4-14-15,-2-7-2,3 1-31,-5 4 9,-3 5 39,-4 9 5,-4 4 54,0 0-46,2 3-3,2 15-10,-1 5 3,4-1 9,-1 3-1,2-3-5,4-2-6,-2-5 0,2-2 1,3-2 4,-1-6-4,2-3 5,-4-2-6,4-9-30,-4-13 23,1-6-2,-5 2 0,0-3 9,-4 2 4,-2 3 13,-2 4 22,1 5-13,1 6-14,-2 6 25,1 0-7,2 3-24,3 0-6,4 0-20,11 0 15,6 0-2,4 0-40,-1 0-66,-6 0-114</inkml:trace>
  <inkml:trace contextRef="#ctx0" brushRef="#br0" timeOffset="12471.5507">11887 1128 247,'0'0'121,"0"0"-120,0 0-2,0 0-1,0 0 1,0 0 1,42 61-10,-27-56 10,2-3 1,2-2 9,0 0 16,2-2-26,3-11 9,-2-5-7,2-6 2,-3-5 10,0-8-8,0-5 1,-3-7 0,1-8 0,-1-2-6,-3-3-1,-4 10 0,-5 8 7,-2 11-5,-3 10 12,-1 7 10,0 8-8,0 5 4,0 3-20,0 1-16,0 25 6,-4 15 9,-3 13 1,1 10 2,1 1 2,5 0-8,3-6 4,16-9 0,7-10 0,5-9 0,6-8 0,-1-7 4,3-11-1,0-5-4,-1 0 1,0-12-2,-4-12 0,-4-7-25,-2-7 27,-8-4-1,-2-3 9,-5-6-8,-1-5 2,-4 3-2,-2 5 9,-3 7-8,-2 12-1,-1 11 0,0 7 8,0 8-4,0 3-4,0 0-4,0 16-10,-4 16 6,-5 12 8,-1 5 4,2 8 0,2 0-6,1-1 2,2-9 0,2-9 9,1-8-6,0-8-3,0-5 1,0-8 5,0-4-7,0-3 1,0-2 0,0 0 4,1-13 2,13-11 7,-1-10-13,5-2-9,-3 2 9,0-1 0,1 5 0,2 5-3,-6 8 3,2 11 0,-1 6-1,-1 6-28,1 18 13,2 3 8,-3 2 6,0 1 1,-1-2 2,-1 0-1,-1-4 2,1-5 4,2-2-12,-1-5-27,1-6-62,4-6-46</inkml:trace>
  <inkml:trace contextRef="#ctx0" brushRef="#br0" timeOffset="13328.5418">13256 991 69,'0'0'206,"0"0"-136,0 0-6,0 0-36,0 0-3,0 0-25,-68-25 3,56 25 26,-4 1 2,-4 12-12,0 10-19,-1 3 4,7 0-10,7 2 4,7-4-7,0-3 5,6-2 3,12-2 1,1-8-2,5-4 4,3-5-8,4-2-6,2-14-13,-2-7 11,-2-3-36,-11 1 44,-2-4-4,-7 5 20,-6 4-7,-1 5 30,-2 8 24,0 7 23,0 0-74,0 11-3,0 11-6,-2 6 0,2 1-3,0-5 6,0-3 0,3-3-3,10-2 3,2-5 0,5-4 0,3-6 1,3-1-8,1-1 6,3-14-11,-2-8 10,0-9 4,1-4 0,-4-7 0,-3-6 1,-5-2-3,-2 0 6,-9 2 2,-5 1 12,-1 7-8,0 4 9,0 3 23,-4 5-22,-2 8-7,0 6-6,4 9-7,1 6 2,-1 0-4,2 0-8,0 5 0,0 21-26,0 18 33,0 12 0,0 9 1,0-1 2,0 0-1,5-7 2,5-10-3,1-8 0,2-11-12,2-7-27,4-7-2,1-8-50,-1-6-104</inkml:trace>
  <inkml:trace contextRef="#ctx0" brushRef="#br0" timeOffset="13659.5424">13361 899 11,'0'0'162,"0"0"-117,0 0-30,0 0 38,0 0-5,87-28-8,-50 18 7,4 2-15,3 0-9,0-3 4,-1 2-24,-2 2-2,-3 0 5,-10 0-6,-7 4-32,-10 2-27,-10 1-86,-1 0-101</inkml:trace>
  <inkml:trace contextRef="#ctx0" brushRef="#br0" timeOffset="14372.2186">12027 917 120,'0'0'148,"0"0"-64,0 0 9,0 0-32,0 0 1,0 0-43,-2-10-16,6 5-3,16-2-9,14-1 9,18-1 0,8-3 5,5 0-14,4 1 11,-1 0-2,-3 0 3,-7 1-3,-10 1-30,-11 7-60,-16 2-78,-18 0-60</inkml:trace>
  <inkml:trace contextRef="#ctx0" brushRef="#br0" timeOffset="16253.5607">10293 2474 136,'0'0'162,"0"0"-155,0 0 2,0 0-5,0 0 2,0 0-6,1 0 8,2 0-7,3 0 3,1 0 21,4 0-22,4 0 24,1-6-9,5-8-9,1-1 0,-1-3-8,-1-2 4,-4-4 3,-1-3-2,-1-2-7,-3-4 1,-2-3-11,-3-3 9,-3-2-6,-3 1 8,0 2 2,0 3 2,0 8-3,-6 4 22,2 10 9,-2 9 34,4 1-31,1 3-13,-1 0-22,2 13-5,0 22-4,0 18 7,0 7 2,9 5 4,0 2-3,-4 4-1,-2 0 2,1-3 7,-2-5-9,5-12 0,1-6 2,6-7-1,0-6 0,-2-4-1,0-6 2,-3-7 3,-3-5-10,-3-7-9,0-3-15,-3 0 29,0-7 5,0-14 5,0-5-10,0-6 4,-3-6-5,0-1 1,1-6-2,-1-3 0,3-5 4,0-1-2,0 6 0,0 5 3,0 9-6,3 7 3,5 7 0,2 5-8,2 8 8,3 7-3,2 0 0,3 3-13,3 13 14,-4 4-3,-1 1 5,-4-3-1,-6 2 1,-6-4-5,-2 4 2,-4-1-21,-13-2 20,-5-2-6,-2-3-34,1-3 4,4-3-46,5-4-24,6-1-38</inkml:trace>
  <inkml:trace contextRef="#ctx0" brushRef="#br0" timeOffset="16724.5607">10992 2472 330,'0'0'80,"0"0"-80,0 0-10,0 0 5,0 0 0,0 0-1,22 2 6,-14-2 12,6-8-10,-3-4 6,0-3-8,-4-2 0,-2 2 9,1 3-2,-5 5-3,-1 2 19,0 5 29,0 0-22,0 0-30,0 6-40,0 15 30,0 8 10,0 1 2,3 0 1,3-1 2,3-7-8,1-1 3,1-5-5,1-6 4,3-6-117,-2-4-165</inkml:trace>
  <inkml:trace contextRef="#ctx0" brushRef="#br0" timeOffset="16918.5603">11101 2249 594,'0'0'27,"0"0"-27,0 0-54,0 0-118,0 0 1,0 0-53</inkml:trace>
  <inkml:trace contextRef="#ctx0" brushRef="#br0" timeOffset="20609.5653">8924 2323 64,'0'0'54,"0"0"16,0 0 16,0 0-8,0 0-27,0 0-19,0 0-11,-25-41-5,17 39 5,0-1-18,-3 3 2,-1 0-5,-1 0-8,-1 3 1,-3 15 7,1 4 0,0 6-5,3 12 6,1 4-1,4 2 0,5 1 3,3-6-6,0-9-6,15-3-5,6-8 5,0-4-8,4-9 17,-2-4-7,2-4 5,-1-2 2,0-14 3,-2-7 0,-2-7 4,-6-3-5,-6-5 7,-5 0 4,-3-1-8,0 2-1,-6 2-4,-9 5 0,2 6-10,-2 3-3,3 8-62,-2 3-115</inkml:trace>
  <inkml:trace contextRef="#ctx0" brushRef="#br0" timeOffset="21152.5748">9524 2204 20,'0'0'96,"0"0"-27,0 0 10,0 0-32,0 0-43,0 0 8,-21 36-8,0-13 11,-7 4-4,0 0-10,-7 1 15,1 0-16,3-6 1,2-1 3,6-4 0,7-4 1,6-3-5,7-6-5,3 2-7,0-1-7,5-1 17,14 0-2,8 1 8,7 1 5,2-3-9,0 0 9,-3 0-11,-5 1 2,-1 4-3,-5 1-16,-4-1-52,0 1-8,-4-2-42</inkml:trace>
  <inkml:trace contextRef="#ctx0" brushRef="#br0" timeOffset="21411.3818">9236 2739 243,'0'0'0,"0"0"8,0 0-8,82 0-3,-52 0 3,3 0 3,0 0 4,-4 0 8,1 0-15,-7 0-3,4 0-17,-8 0-96</inkml:trace>
  <inkml:trace contextRef="#ctx0" brushRef="#br0" timeOffset="22800.5853">11804 2079 195,'0'0'69,"0"0"-53,0 0 30,0 0-10,0 0 0,0 0 32,3 0-22,-3 0-6,0 0-29,-15 5-1,-10 8-11,-7 4 1,1 2-2,-2 1 0,8-2 2,-2 1 0,4-2-1,4 0-30,1-5 8,9-5-9,3-1 3,3-1 27,2 0-2,1 2 0,0 0-4,0 1-4,10 1 11,6-1 0,4-3 1,5 1 8,4-3-7,-1 1 5,5-1-1,-3-1-3,-2 3-4,-3-1-2,-5 0-35,-5 0-43,-8 0-133</inkml:trace>
  <inkml:trace contextRef="#ctx0" brushRef="#br0" timeOffset="23086.5662">11517 2517 197,'0'0'20,"0"0"-13,0 0 20,0 0 22,0 0 1,93 11-21,-56-11-29,5 0 18,-3 0-17,3 0 4,-5 0-5,-2 0-38,-6 0-54,-8 0-151</inkml:trace>
  <inkml:trace contextRef="#ctx0" brushRef="#br0" timeOffset="23783.5829">12474 1906 250,'0'0'97,"0"0"-41,0 0-4,0 0-25,0 0 13,0 0-36,-2-8-3,2 8-1,0 17-34,0 13 28,0 11 6,6 8 6,-1 3-1,-2-4-2,2-3-3,-2-6 5,-1-3 2,-1-3-8,1-1 1,-2-4-3,0-3 0,0-6-28,0-2-24,0-5 17,0-5-38,0-2-66</inkml:trace>
  <inkml:trace contextRef="#ctx0" brushRef="#br0" timeOffset="27877.5281">14980 1975 160,'0'0'75,"0"0"-14,0 0-27,0 0-13,0 0 3,0 0-5,0 0-15,-92-39-2,72 39 2,-2 0-4,-2 12 0,3 5-2,-1 6-2,1 3 0,6 6 4,3-1-6,8-2 7,4-2-3,0-6-3,3-6-12,14-1 14,4-5 3,0-1 1,3-5-1,-2-3 5,0 0-5,1-2 0,4-14-3,1-7-11,-1-4-26,-5-3 17,-6 2 18,-6 4 10,-7 3-4,-3 5 11,0 6 23,0 2 20,0 6-37,0 2-10,-1 0-8,-1 3-23,1 12 20,1 3-9,0 5 7,0-6 0,8-1-2,7-5 2,3-4 1,0-4-21,3-3 4,1 0 6,-2 0 11,1-12-7,-2-4 9,-4-4-10,1 0 9,-4 1 6,-3 6 7,2 3 11,-4 7 9,-2 3 4,2 0-34,3 0-6,0 10 1,2 8-4,-2 3 7,-3 3 3,1-5-1,-2-1 2,-3-3 2,1 0-4,-2-7 0,-2-2-3,0-5 0,0-1 3,0 0 3,0-3 20,3-13-21,6-10-2,3-6 5,4-2-4,1 3 0,-1 6 14,-1 9 4,1 4 5,-4 6-21,3 4 0,-3 2-3,3 0-12,-2 5 4,2 10 2,-1 5 5,0-2-4,0 3 10,0 1-4,3-4 2,0 2-3,1-7-13,2-2-15,-1-4-50,1-2-96</inkml:trace>
  <inkml:trace contextRef="#ctx0" brushRef="#br0" timeOffset="28374.4972">15914 1933 22,'0'0'122,"0"0"-16,0 0 10,0 0-42,0 0-25,0 0-43,-51-27 2,26 42-8,-2 9 10,2 6-8,2 1-2,6-2-2,9-1 0,8-6-1,0-3-7,0-6 8,6-3-7,7-2 7,2-5-5,5-3-3,-1 0-2,2-12-10,0-9 22,-3-10 2,3-3-1,-1-7 2,-3-7 4,-4 0-7,-4-1 0,-4-1 6,-4 5 7,-1 1 35,0 5-13,0 4-4,0 9 12,0 8-2,-3 8-2,0 7-27,3 3-12,0 7-4,0 28-28,0 15 32,0 12 7,3 1-5,6-6-2,8-3 0,1-3-37,6-7-10,-1-5-72,1-11-45,-4-14-157</inkml:trace>
  <inkml:trace contextRef="#ctx0" brushRef="#br0" timeOffset="29632.5724">17165 1542 16,'0'0'118,"0"0"-68,0 0 11,0 0 14,0 0-27,0 0 18,1-20-12,-1 20-21,0 0-5,0 0-28,0 0-18,0 5 3,4 16-2,5 10 17,2 10 6,2 6-2,1 4 2,2 0-3,-1-1-3,0 1 8,-2-4-7,1-3-1,-3-1 0,-1-6 9,-6-6-16,-4-8 7,0-9-11,0-5-4,0-4-23,2-5-38,2 0-38,3 0-91</inkml:trace>
  <inkml:trace contextRef="#ctx0" brushRef="#br0" timeOffset="31784.5667">17908 1699 188,'0'0'31,"0"0"-2,0 0 10,0 0 0,0 0 7,0 0-1,0-17-10,-2 14-21,-2 1-10,-3 1-1,-2-1-2,-4 2 0,-2 0 7,-7 0-6,-7 5-2,-3 8 0,-4 7-3,1 4 1,6 2 2,3 4-5,11 1 0,7 1 5,8-1 0,0 0-3,11-3 10,12-5-7,7-2 0,5-6 1,2-5 0,1-5 2,-1-5 1,1 0-4,-1 0-9,-5-13-42,0-1-133</inkml:trace>
  <inkml:trace contextRef="#ctx0" brushRef="#br0" timeOffset="32942.5895">18601 1364 242,'0'0'139,"0"0"-46,0 0-23,0 0-22,0 0-48,0 0-2,0 18-20,0 18 22,0 13 18,0 5-11,0 4-5,0 3 6,0-1-5,0-4-6,0-4 1,0-5 2,0-2 3,0-1 1,0-5-2,0-5-2,0-5-15,-4-9-21,-1-4-28,-2-10-99,2-6-103</inkml:trace>
  <inkml:trace contextRef="#ctx0" brushRef="#br0" timeOffset="63481.1571">19195 1552 78,'0'0'233,"0"0"-161,0 0 10,0 0-36,0 0 8,0 0-29,-11-15-8,11 15 6,0-1-23,0 1 5,0 0-5,0 0-13,3 0 11,11 0-11,13 6 13,7 3 7,8-2-4,-2 1-2,5 1-1,0-1 2,1 0-4,3 3 2,-4-1-17,-6 3 12,-7-1-11,-5 0-10,-3 0 19,-6 0-2,0-3 3,-6-2 6,-3-1 0,-2-1-5,-5-2 6,-2 0-1,0 1 0,-9 3-12,-14 3 12,-11 2 12,-9 0-11,-7 0 33,-2 0-25,-4-3 13,1 5-5,1-1-17,6-1 0,8 1 0,11-5-2,12 0-8,11-2-6,6 1-62,0 1 1,4-2-12,15 0 8,0-5-66</inkml:trace>
  <inkml:trace contextRef="#ctx0" brushRef="#br0" timeOffset="63878.0389">20008 1811 117,'0'0'164,"0"0"-130,0 0 2,0 0 22,0 0 2,0 0-23,0 0-1,0 0-10,-18 5-26,-10 7 20,-10 3-20,-9 3 0,-1 3 7,-1 0-7,2 0-8,4 2 3,4-4-9,4 1 12,5-2-17,1-3-26,7-2-30,6-4 8,2-1 27,10-4-26,1-1-79</inkml:trace>
  <inkml:trace contextRef="#ctx0" brushRef="#br0" timeOffset="64621.5912">20505 1387 222,'0'0'54,"0"0"-31,0 0-20,0 0-1,0 0 15,-81 25 0,59 2 1,-4 7-3,0 5 21,0 1-9,4 2-25,7-3-1,3 1-1,9-6-3,3-3 1,3-6-2,21-5 4,10-2-4,6-3 6,1-5-2,1-5 6,1-5-4,0 0-1,1-6 3,-6-9-3,-2-5 13,-8-6 10,-1-2 4,-7-7-7,-4 1 6,-7-1 5,-8-3-22,-1 4-7,0-2 20,0 0-20,-9 1-3,-2 3 0,0 4-30,-6 4-33,0 9-63,-5 9-43</inkml:trace>
  <inkml:trace contextRef="#ctx0" brushRef="#br0" timeOffset="66639.4396">23520 1182 125,'0'0'51,"0"0"3,0 0-18,0 0-14,0 0 26,0 0-44,-24 0 16,17-1 2,-4 1-22,-1 0 16,-1 0-16,-7 0 4,0 0-10,-2 0 0,0 0-8,3 3-4,4-1 9,3-2 9,6 0 2,5 0 9,-2 0 6,1 0-9,2 0 26,0 0-25,0 0-5,0 0 4,0 0-8,0 0 0,0 0-6,0 0-4,6 3 10,3 8 0,3 7-2,-5 9-6,4 6 8,-5 5 0,-5 7 1,1 0 3,-2 2-4,0-1 0,0 1 0,-7-3-6,1-2 13,1-3-5,3-7-2,2-5 0,0-4-2,0-6 1,0-4 0,10-1-5,1-6 6,4-2 0,3-4-5,3 0-8,6 0-31,1-4-80,4-9-104</inkml:trace>
  <inkml:trace contextRef="#ctx0" brushRef="#br0" timeOffset="67040.3619">23874 1305 346,'0'0'150,"0"0"-144,0 0-2,0 0-4,0 0 0,0 0 1,0 0 0,0 0-1,0 0-5,0 0-85,0 0-187</inkml:trace>
  <inkml:trace contextRef="#ctx0" brushRef="#br0" timeOffset="67261.0468">24260 1266 276,'0'0'143,"0"0"-107,0 0-29,0 0-4,0 0-3,0 0-13,1 0-32,1 0-76,1 0-117</inkml:trace>
  <inkml:trace contextRef="#ctx0" brushRef="#br0" timeOffset="67479.0019">24166 1560 10,'0'0'16,"0"0"39,0 0-25,0 0-6,0 0-6,0 0-16,3 7-3,-2-7 1,-1 0-91</inkml:trace>
  <inkml:trace contextRef="#ctx0" brushRef="#br0" timeOffset="68191.5361">25384 1253 294,'0'0'61,"0"0"-40,0 0-21,0 0 0,0 0 0,-96-17 3,68 31-3,-1 7 21,1 7-17,1 4 11,3 3-6,3 1-5,4-2 6,6 1-10,6-3 1,5-4-1,0-4-3,16-3-2,10-1 5,6-7 0,6 0 7,4-6-7,5-6 0,3-1-19,-1 0-95,-4-8-83</inkml:trace>
  <inkml:trace contextRef="#ctx0" brushRef="#br0" timeOffset="69232.4687">26410 1263 26,'0'0'58,"0"0"-14,0 0-22,0 0 9,0 0-4,0 0 15,0-3 22,0 3-12,0-1 9,0-2 13,0 0-39,-3-2-2,-6 2-33,-2 2 0,-5-1-3,-3 1-15,-7 1 11,0 0-2,-4 0-29,-2 10 33,3 1 1,-1 4 0,0 3-3,3 7 8,0 4-1,5 3 0,2 1-12,4 0 11,7 0 0,3-3-2,3-4-1,3-2 4,0-3 0,15-3-4,10-5-1,8-3 3,12-6-27,7-4-27,8 0-29,0-1-107</inkml:trace>
  <inkml:trace contextRef="#ctx0" brushRef="#br0" timeOffset="69739.7013">26121 1435 179,'0'0'5,"0"0"3,83-3-7,-46 2 3,2-2-2,3-1 19,-5 1-16,1 0-10,-7 0-7,-6-1-121</inkml:trace>
  <inkml:trace contextRef="#ctx0" brushRef="#br0" timeOffset="70372.5981">27627 944 304,'0'0'62,"0"0"-25,0 0-1,0 0-36,-101-28 0,71 28-2,-3 9 8,-4 19-12,-3 13 6,-1 12 0,-5 8 9,3 7-9,1 0 1,5-7 4,16-8-5,12-9-4,9-7-3,0-5 7,19-4-5,10-3 4,7-7 1,13-8-1,7-4-5,7-6 2,4 0-33,-3-3 7,-4-12-45,-9-4-64</inkml:trace>
  <inkml:trace contextRef="#ctx0" brushRef="#br0" timeOffset="70912.8213">27331 1152 117,'0'0'90,"0"0"-89,0 0-2,0 0-5,0 0-11,0 0 17,2 87 52,-2-45-13,0 2-2,0 0-31,0-3 1,2-5-6,5-4 5,-2-1-12,-2-6-39,0-4-36,-3-7-68</inkml:trace>
  <inkml:trace contextRef="#ctx0" brushRef="#br0" timeOffset="73171.5286">16227 2848 351,'0'0'86,"0"0"-23,0 0-15,0 0-24,0 0-17,0 0-6,33-11-1,-6 7 0,10-1 3,5 1-3,3 0 2,0-2-2,1 1 0,-3 2-40,-3 0 8,-5 3-44,-11 0-54,-8 0-65</inkml:trace>
  <inkml:trace contextRef="#ctx0" brushRef="#br0" timeOffset="73470.5088">16217 3045 36,'0'0'105,"0"0"-97,0 0 24,0 0 11,0 0 7,0 0 1,67 12-38,-31-12 9,10 0-18,9 0-2,4-2-2,-4-3-16,-7 0-68,-8 5 29,-11-3-57</inkml:trace>
  <inkml:trace contextRef="#ctx0" brushRef="#br0" timeOffset="73876.0603">16480 2669 387,'0'0'133,"0"0"-133,0 0-1,0 0-4,0 0-4,0 0 17,80 66-8,-49-35 0,2 0 5,0 2-3,-2-3-2,-2-3 0,-10 1 1,-1-4 3,-10-3-8,-8 4 3,0-2 1,-19 3-5,-10 0 5,-6 2 0,0-1-2,0 0-35,0-1-10,0-1-88,1-3-159</inkml:trace>
  <inkml:trace contextRef="#ctx0" brushRef="#br0" timeOffset="74768.2671">17815 2848 37,'0'0'150,"0"0"-102,0 0 13,0 0 6,0 0-22,0 0 13,0 0-21,0 0-15,3 0 8,-3 0-19,0 0-7,0 0-2,0 0 2,0 0-8,0 0 4,-3 2-6,-11 6 2,-6 0 8,-5 7-2,-4 2-2,-7 7-24,-1 3-12,-2 2-18,1 3-10,7-7 21,6-1 15,6-2 21,3-4 3,6-1 3,6-3-2,2-5 3,2-1-4,0-3-1,3-2 4,15-3 1,1 2 19,6-2-6,1 3 4,3 2-17,0-1 0,1 5 1,5 0 1,-4 1 2,-1 7-4,-2-2-17,-6 3-11,-5 0-109</inkml:trace>
  <inkml:trace contextRef="#ctx0" brushRef="#br0" timeOffset="75313.5961">17229 2732 168,'0'0'49,"0"0"-30,0 0 25,0 0 14,0 0 23,0 0-37,-8-16-44,8 22-5,0 19 0,9 12 5,1 11 1,-1 6 27,-2 1-28,0 6 10,-3 2-10,2 3 8,0-3-8,0-1 0,0-6-2,1-9 2,0-7 0,-3-3-15,-1-11 2,2-5-17,-1-5-12,3-9-44,2-7-128</inkml:trace>
  <inkml:trace contextRef="#ctx0" brushRef="#br0" timeOffset="76201.615">18233 2827 29,'0'0'85,"0"0"-35,0 0 14,0 0 19,-85 26-28,68-3-29,-1 3-4,3 8-21,0 3 20,8 3-11,4-1-9,3 1 11,0-4-12,7-1-6,17-4 6,6-3-14,0-6 11,4-7 0,-2-6 3,2-9 15,2 0-11,0-3 5,4-18-1,-3-6-2,-3-4 1,-4-7-3,-4-3-3,-10 2 30,-3-1-11,-7 2 0,-6 0 1,0 4-20,-3-1 2,-14 3-3,-5 2 0,-1 6 9,-3 3-9,1 6-4,0 6-55,1 4-80,0 5-65</inkml:trace>
  <inkml:trace contextRef="#ctx0" brushRef="#br0" timeOffset="77347.6092">18316 2619 12,'0'0'106,"0"0"-4,0 0-21,0 0-6,0 0-10,0 0-48,0-4 5,0 4-22,0 0-2,0 0-6,0 18-13,0 11 21,0 12 9,0 8-7,0 6 25,2 1-27,-1 0 1,2-2 2,-3 1 6,0-3-9,0-1 0,0-3 1,0-2-9,0-4 9,0-6-1,0-1 0,0-6-2,0-3-18,0-3-20,0-7-59,0-5-28,0-8-79</inkml:trace>
  <inkml:trace contextRef="#ctx0" brushRef="#br0" timeOffset="77854.6097">18849 2513 12,'0'0'434,"0"0"-432,0 0-2,0 0-8,0 0-4,0 0 1,4 79 13,-1-30-2,-1 4 10,-1 3-2,-1 1 5,0 2-11,0-3 0,-4-2 2,-1-1 1,4-6-5,1-1 0,0 1-2,0-8-7,0-6-24,0-6-53,0-10-37,0-8-87</inkml:trace>
  <inkml:trace contextRef="#ctx0" brushRef="#br0" timeOffset="78512.4224">19247 2574 261,'0'0'83,"0"0"-65,0 0-18,0 0 9,0 0 8,-4 106-2,4-62 1,0 0 8,0-2-24,0-2 9,3-6-7,13-2 0,6-4-4,7-3 2,2-9 0,7-4 5,4-9-1,5-3-1,2 0 0,-1-12-3,1-12-2,-5-10 0,-3-6-9,-5-2 9,-8 0 4,-6 2 0,-8 2-2,-9 2 6,-4 3-12,-1 1 5,0 6-31,-7 2-14,-3 9-4,-1 5-30,0 4-118</inkml:trace>
  <inkml:trace contextRef="#ctx0" brushRef="#br0" timeOffset="78899.2619">19532 2686 325,'0'0'81,"0"0"-70,0 0-11,0 0-7,0 0-3,0 0-8,0 0 18,12 103 31,-9-55 3,-2-2-16,-1-3-1,0 0-11,0-2-3,0-2-3,0 0 0,-3-2 8,-5-1-6,2 0-2,0-2 5,0-7-5,2-4-36,3-9-18,1-6-80,0-5-79</inkml:trace>
  <inkml:trace contextRef="#ctx0" brushRef="#br0" timeOffset="79639.61">19847 3247 199,'0'0'40,"0"0"-37,0 0 2,0 0-5,90-39 0,-70 27-2,-4 2 6,-3-1-3,-6-4 7,1-2-6,-1-2 14,-1-2-15,-2 6 1,-1 4 0,-3 7 0,0 2 1,0 2 29,0 0-32,0 0-1,0 9-15,-9 7 16,-1 7 11,3 3-8,-1-1 0,4 9-3,1-6 8,3-1-10,0-1 2,0-5 0,0-2-3,3-5-36,4-2-39,4-7-58</inkml:trace>
  <inkml:trace contextRef="#ctx0" brushRef="#br0" timeOffset="79856.6141">20087 2939 245,'0'0'114,"0"0"-114,0 0-6,0 0-66,0 0-102</inkml:trace>
  <inkml:trace contextRef="#ctx0" brushRef="#br0" timeOffset="80888.2087">20365 2624 49,'0'0'114,"0"0"-90,0 0-22,0 0 13,0 0-15,0 0 0,26 21 31,-3-9 17,4 0-10,7 2-20,2 1-12,1 1-6,1 1 0,5 2 1,-6 1 2,-1-1-2,-5 1 1,-6-2-2,-2-1 0,-8-1-2,-2-2-1,-5-1 2,-7 0-5,-1-1 4,0-1 2,-11 2 1,-12-1 2,-7 1 1,-4 1 16,-1 3-5,-2 2 7,-2 1-17,0 4 1,0-2-6,4 4-7,5-2-4,8-2-33,4-1-3,6-4-27,6-3-93</inkml:trace>
  <inkml:trace contextRef="#ctx0" brushRef="#br0" timeOffset="81383.6144">21037 2482 55,'0'0'98,"0"0"-94,0 0 64,0 0 9,2 103-32,-2-58-20,2 6-3,-1 5 25,1 1-19,-1 2-5,2-5 9,3-3-25,-2-3-6,2-4 6,0-2-5,-3-1-1,-3-4-1,0-3-4,0-7-34,0-7-45,0-6-57,0-8-101</inkml:trace>
  <inkml:trace contextRef="#ctx0" brushRef="#br0" timeOffset="82222.6127">21331 2345 117,'0'0'91,"0"0"-19,0 0 16,0 0-7,0 0-19,0 0-34,6-13-22,-1 8-5,5-1-1,4 1 0,-1-2 0,3 3 2,0 0-6,0 2 4,-1 2 0,0 0-2,0 0 2,-2 10-6,0 16 1,-3 9-19,-7 5 18,-3 4 0,0-2-10,-14-6-31,-5-6 9,2-5 34,1-7-10,2-5 19,4-4-5,1-3 2,6-5 2,3 1-6,0-2 2,0 0-4,12 0-5,7-3 9,7-3 2,0 0-2,4 0 0,2 2-3,-3-1-22,1 4-71,0-3-80</inkml:trace>
  <inkml:trace contextRef="#ctx0" brushRef="#br0" timeOffset="84241.626">21925 2946 12,'0'0'273,"0"0"-206,0 0-23,0 0-5,0 0-31,0 0 14,22-15-19,0 10 9,-2 2-7,1 2 4,-1-3-11,2 1 2,0 1-1,-1 2-7,0 0-39,-5 0-89,-5 0-164</inkml:trace>
  <inkml:trace contextRef="#ctx0" brushRef="#br0" timeOffset="84465.1005">21848 3080 103,'0'0'59,"0"0"-58,0 0 62,0 0-18,101 0-40,-71 0 0,-1-4-5,4-2-6,-3-2 4,-2 1-147</inkml:trace>
  <inkml:trace contextRef="#ctx0" brushRef="#br0" timeOffset="86152.6035">21967 2613 116,'0'0'95,"0"0"-54,0 0-14,0 0-13,0 0-14,0 0 0,0 0 40,28 6-23,-10 4 9,2 0-20,7 2-5,4 3 12,3 0-13,5-2 2,0 0 0,-4-1 1,-2-3-6,-3-2-5,-8 3 3,-1-3 2,-6 1 3,-3 0 0,0-2 0,-3 1-5,-1-3 3,-4-1-7,0 1-12,-4-2 1,0 1 0,0-1 13,0 1 7,-13 0 15,-2 1 20,-6 2-19,-2 3-13,-3 5 22,-4 2-16,-2 2 4,-3 0-13,1 2-3,-2 0-4,3-1-3,-1-1-20,-1-3-3,6-1-18,-4 0 24,6 0 11,0 1 1,6 1 2,11-9 9,1-1-2,6-3-8,3 0-69,0-3-21</inkml:trace>
  <inkml:trace contextRef="#ctx0" brushRef="#br0" timeOffset="86966.6144">22468 2976 1,'0'0'106,"0"0"-91,0 0 8,0 0 60,0 0-24,0 0-10,-65 77-7,41-53-22,-2 0-2,-4 2 13,-1 1-25,-2 2-5,2-4-1,3-1-2,4-2-9,5 0-32,0-3-18,3 1-14,4-2 52,5-9-52,5-3-78</inkml:trace>
  <inkml:trace contextRef="#ctx0" brushRef="#br0" timeOffset="87647.8589">22937 2698 170,'0'0'124,"0"0"-37,0 0-14,0 0-35,0 0-12,0 0-18,-84 48-8,59-12 12,1 5-9,3 4 1,3 0-3,6-3-1,8-5 0,4-6 0,0-4-6,12-6 0,8-3-37,2-6 18,4-7 5,7-5 20,4 0-1,1-14 6,-6-7-5,4-3 2,-4-5 1,-3-6 5,1-2 23,-9-4-4,-4-2 26,-8 2-40,-7 1 0,-2 1-7,0 4-2,-14 3-8,-3 5 0,-7 8-24,-3 5-54,-5 8-129</inkml:trace>
  <inkml:trace contextRef="#ctx0" brushRef="#br0" timeOffset="97567.6427">18711 1197 30,'0'0'58,"0"0"15,0 0-4,0 0-5,0 0-8,0 0-24,-4-13 14,4 11-12,-1-1-7,1 0 19,0-2-43,0-1 8,0 1-11,0-3-4,8-1 1,4-2 3,1 4-1,0 1-2,-3 1 6,0 5-3,4 0 0,1 0-5,4 0 3,1 0 0,-4 5-8,-1 5 3,-4 5-12,-5 4 4,-5 3-1,-1 0-21,0 3 28,-15-2-20,-4-2 29,2-2 0,-2-1 2,1-3 7,5-3-9,3-3 0,4-3 0,1-1-5,5-3 5,0 0-5,0 0-3,7-2 8,13 0-4,9 0 12,6 0-7,3-2-1,0-4 2,-5 0 0,-4 2 0,-3 2-4,-7 2-31,-6 0-83,-8 0-116</inkml:trace>
  <inkml:trace contextRef="#ctx0" brushRef="#br0" timeOffset="104191.628">27999 854 174,'0'0'146,"0"0"-126,0 0-16,0 0 1,0 0-5,0 0 1,0 0-1,109-18 3,-85 16-1,0 2 5,-2 0-6,-1 0-1,-2 0 0,1 0 3,-7 0-6,-1 0 0,-5 0-12,-1 0 14,-3 0-13,-1 5-3,1-1 11,3 6 5,-2 0-5,1 5 1,-2 2-2,-3 5 0,0 7 14,0 5-3,0 4 8,-8 1-11,-2 5-1,2-1 0,1 4 0,2 0 1,4-4 5,1-1-6,-2-1 0,1-3 6,-2-4-10,0-3 4,0-3 0,-3-2 20,3-5-9,-3-6 2,3-2-6,-2-4-6,1-1-1,1-1 2,0-4-1,3 2 11,-3-2-11,0 0 6,-3 0 46,-7 1-29,-2 1-9,-10 0-15,-10 0-15,-2 0 4,-6 3-74,-1-1-2,2 1-129</inkml:trace>
  <inkml:trace contextRef="#ctx0" brushRef="#br0" timeOffset="112117.6392">7359 5370 391,'0'0'6,"0"0"1,0 0-5,0 0 28,0 0 12,0 0-33,0 0-7,8-6-2,-8 6-16,0 0-62,0 3-63,0 5-28</inkml:trace>
  <inkml:trace contextRef="#ctx0" brushRef="#br0" timeOffset="112409.7258">6986 5877 307,'0'0'71,"0"0"-64,0 0 8,0 0 34,0 0-25,0 0-1,0 0-23,2 0 0,-2 3-23,6 0-112,0 0-16</inkml:trace>
  <inkml:trace contextRef="#ctx0" brushRef="#br0" timeOffset="112666.6396">7543 5886 318,'0'0'135,"0"0"-129,0 0-5,0 0 1,0 0-2,0 0 0,0 0-27,0 1-23,0 1-80,0-1-69</inkml:trace>
  <inkml:trace contextRef="#ctx0" brushRef="#br0" timeOffset="124393.5455">10027 5266 110,'0'0'185,"0"0"-122,0 0-43,0 0-11,0 0 46,0 0 1,0 0-25,0-5-21,0 5-10,0 1-10,-7 12 9,-10 5-1,-4 0 2,-4 1-19,4 1 19,-3-5 7,0 0-7,5-3 0,4-4-6,0-2 14,6 0-8,0-2 4,3 1-4,1-1 0,1-1-6,4 0 1,0 3-5,0 3-4,7 5 14,9 4 0,7 3 0,9 5 0,7-1 2,7-1-2,0 0 0,0 0-14,-1 0-42,-9 2-52,2-2 5,-10-4 88,-8-5-75,-9-6-11</inkml:trace>
  <inkml:trace contextRef="#ctx0" brushRef="#br0" timeOffset="125114.7946">10858 5104 51,'0'0'52,"0"0"21,0 0-5,-95 60 8,72-33-31,-1 2-1,8 3-18,2 1-16,5-1 11,8 1-15,1-5-6,0 0 0,16-6-20,13-2 17,8-6-5,8-6 8,4-8 0,2 0 0,-4-1-19,-3-16 18,-5-4 2,-5-4 1,-4-4-2,-6-2 9,-5-4 13,-10 0-22,-5 0 44,-4-2-7,0 4-22,-6 0 0,-11 4-15,-5 2-12,-4 7-41,-9 7-105,-6 7-159</inkml:trace>
  <inkml:trace contextRef="#ctx0" brushRef="#br0" timeOffset="125776.6478">10218 5236 11,'0'0'48,"0"0"21,0 0-55,0 0 26,-93 41-8,76-31-26,1 0 11,2 2-12,0 0-3,1 3-2,2 0-66,2 1-37</inkml:trace>
  <inkml:trace contextRef="#ctx0" brushRef="#br0" timeOffset="126696.0084">10861 4841 60,'0'0'74,"0"0"-57,0 0 43,0 0-3,0 0-11,0 0 17,1-3-38,1 6-24,4 15 0,1 11 11,1 9 33,2 6-21,-2 12-24,-1 3 14,-1-1-13,1 0 1,1-7-2,3-6-1,0-3-5,1-6-30,-1-2 6,1-6 28,-6-3 3,-3-6-1,-2-2 0,-1-3-4,2-3-1,-2-4-93,0-4-72,0-3 19</inkml:trace>
  <inkml:trace contextRef="#ctx0" brushRef="#br0" timeOffset="127903.0417">11517 4892 351,'0'0'136,"0"0"-102,0 0-2,0 0-24,0 0-6,0 0-4,0 38-3,6-1 5,-1 12 25,5 3-21,-2 2 14,-1-1-18,1-1 3,-1-4 1,-3 0-1,1-3-2,-5 0-1,3-1-5,-3-2-12,0-4-26,0-1-69,0-4-23,2-7-48</inkml:trace>
  <inkml:trace contextRef="#ctx0" brushRef="#br0" timeOffset="128489.5332">12077 5106 427,'0'0'2,"0"0"-2,0 0-9,0 0 2,0 0 14,0 0-7,94 15 1,-55-15 5,-4 0-10,-3 0 4,-7-7 0,-4-4 0,-3-6 0,-6-5-9,-6-2 5,-3-3-9,-3 1 13,0 1-2,-11-3-6,-4 4-2,-4 2 18,1 4-8,0 6 38,-3 7-26,1 5-12,-3 0 0,1 21 6,1 12-2,7 8 3,4 7-7,4 0 11,6 1-8,0-3 7,0-4-10,16-4 2,7-5-2,1-5 2,4 0-4,-3-4-10,-1-2-71,-6-4 55,-3-5-69</inkml:trace>
  <inkml:trace contextRef="#ctx0" brushRef="#br0" timeOffset="129092.653">12741 4706 309,'0'0'55,"0"0"-3,0 0 6,0 0-58,0 0 6,0 83-6,-2-26 23,-1 6-2,-4-2 7,4-2-22,-3 0 2,0 0 6,-2-5-6,0 0 13,2-4-21,1-5 8,0-3-3,4-4-4,-2-4 1,1-7-2,2-3-25,0-6-22,0-13-89,2-5-109</inkml:trace>
  <inkml:trace contextRef="#ctx0" brushRef="#br0" timeOffset="129897.6557">13291 4892 164,'0'0'67,"0"0"-15,0 0 3,0 0-34,0 0-5,0 0-3,-80 3-11,56 18 22,-1 8-23,3 6 4,-1 4-5,2 3 7,4 0-7,4-4 0,13-4 3,0-4-11,2-2 8,20-4 0,3-5-3,8-4 8,4-8-5,2-7 0,7 0 6,-1-1-3,1-16-1,-2-4 2,-7-2-4,-1-4 6,-8-2-5,-7-3 5,-3 2 7,-8-3 30,-7 0-29,-3 1 12,0-1 11,-12 0-33,-10 2 3,-5 3-7,-4 6-8,0 5 0,-1 8-73,-2 8-62,0 1-164</inkml:trace>
  <inkml:trace contextRef="#ctx0" brushRef="#br0" timeOffset="130410.6624">13347 4683 263,'0'0'63,"0"0"-45,0 0-2,0 0-16,0 0 0,0 0 3,-2 88 16,7-41 8,-3 3 0,0 6-4,-2-3 5,0-1-27,0 0 11,0-3-6,0-1-4,0-3-2,0-4 6,0-5-4,3-4 7,1-4-6,1-5-3,-1-3 0,1-5-2,-2-6-6,3-4-89,0-3-74</inkml:trace>
  <inkml:trace contextRef="#ctx0" brushRef="#br0" timeOffset="132096.6703">13985 4858 91,'0'0'116,"0"0"-40,0 0-12,0 0 26,0 0-25,0 0-15,-3-8-3,3 8-46,0 0 1,0 0-2,0 0-22,5 3 22,12 9 0,6 3 0,4 0 5,1 2-5,5-1 0,-2 0-2,2-1 6,0-4-16,-5 3 12,1-2 0,-4-1-8,-6-2 6,-2-2 2,-6 1-7,-6 0-30,-5-1 32,0 0-16,0 4 21,-12 1-16,-4 0 22,-5 3-12,-3 0 6,-2 0 0,0 2-3,-1-1 8,-1 2-5,2-1 0,1 1-15,5-1-18,0 1-10,2 1-7,1 1 25,4 1 12,2-5-61,1-2-49</inkml:trace>
  <inkml:trace contextRef="#ctx0" brushRef="#br0" timeOffset="133634.4851">15280 5016 225,'0'0'38,"0"0"-32,0 0-11,0 0 5,90-11 0,-65 11 10,0-1-10,-2-1 2,-4 2-2,2 0-2,-3 0-8,1 0-91</inkml:trace>
  <inkml:trace contextRef="#ctx0" brushRef="#br0" timeOffset="133875.4923">15286 5175 350,'0'0'83,"0"0"-76,0 0 1,0 0-8,0 0 12,0 0-11,45 2 3,-16-2-2,7 0 9,2 0-7,2 0-8,5 0-11,-3 0-64,1-4-66</inkml:trace>
  <inkml:trace contextRef="#ctx0" brushRef="#br0" timeOffset="134877.4427">16547 4623 258,'0'0'94,"0"0"-82,0 0 16,0 0-26,0 0 8,0 0 5,105-2 13,-58 1 8,7-1-28,5-2-4,4 3-3,4-1 3,2 0-5,5 1 1,4-5-10,2-1 9,-6-1-38,-10 0-9,-15 3 6,-16-2-11,-16 3-16,-11-1-54</inkml:trace>
  <inkml:trace contextRef="#ctx0" brushRef="#br0" timeOffset="135718.6304">16648 4645 204,'0'0'88,"0"0"-68,0 0 32,0 0-16,0 0-12,0 0-5,0 0-14,-7 5-10,7-3-2,3 2-1,8 2 8,6 3 1,2 1 3,5 4 0,4 0 4,5 1-13,6 4 5,5-1 0,3 0 3,0 2 0,-1-2-2,-4 1-1,-5 1-4,-6-3 0,-7-4-8,-3-1-11,-10-1 4,-6-4-7,-5 1-12,0-1 29,-16 0-14,-9 2 20,-7 1 5,-4 0-2,-4 3 0,-5-2-31,0 5 25,-1-1-23,5 2 20,3-1 8,10-1 1,1 1-1,5 1 0,1 0-1,0-1 2,-3 2-3,2-3 10,4 0-12,-3-1 5,10-3 0,5-3-1,4-2-7,2-1-3,2-2-8,16 0 6,6-1 13,6-2 9,9 0 38,10 0-1,12 0-22,9 0-4,7 0-15,3-8 1,0 3-7,-6 1 1,-5 1-6,-8 2-4,-11-1-5,-6 2-10,-10 0-6,-7 0-7,-9-1-16,-9 1-78</inkml:trace>
  <inkml:trace contextRef="#ctx0" brushRef="#br0" timeOffset="136423.0638">16704 5682 375,'0'0'0,"0"0"-5,0 0-2,0 0 7,0 0 0,0 0 3,41-21 1,-27 6-3,0 0 7,-2-4-11,1-4 3,-2 1-4,-3-4 2,-4 4-5,-2 1 7,-1 4 0,1 6 7,-2 4-7,0 2 2,0 5 24,0 0 4,0 2-30,-6 14 0,-3 7-1,-3 1 6,8 0-8,2 2 3,2-5 0,0 2-6,0-5-21,0-5-20,0-2-36,3-9-119</inkml:trace>
  <inkml:trace contextRef="#ctx0" brushRef="#br0" timeOffset="136639.6582">16824 5359 277,'0'0'137,"0"0"-117,0 0-7,0 0 0,0 0-13,0 0-4,-1-6-39,1 6-93,6 0 20</inkml:trace>
  <inkml:trace contextRef="#ctx0" brushRef="#br0" timeOffset="136913.6593">17014 5483 231,'0'0'219,"0"0"-187,0 0 15,0 0-22,0 0-17,0 0-8,47-8 0,-26 8-10,-1 0 7,-2 0-28,-5 0-40,2 0-55,-8 0-56</inkml:trace>
  <inkml:trace contextRef="#ctx0" brushRef="#br0" timeOffset="137092.6491">17027 5577 68,'0'0'61,"0"0"-60,0 0-1,0 0 24,0 0-2,0 0-7,79 0-15,-50 0-2,-4-6-52</inkml:trace>
  <inkml:trace contextRef="#ctx0" brushRef="#br0" timeOffset="137303.672">17402 5380 205,'0'0'221,"0"0"-221,0 0 0,0 0 0,0 0 8,-33 83-8,33-58 5,0 1-11,0 1 3,0-3-71,0 2-18,0-4-108</inkml:trace>
  <inkml:trace contextRef="#ctx0" brushRef="#br0" timeOffset="138435.6456">16793 4400 39,'0'0'39,"0"0"-3,0 0 3,0 0 12,0 0-17,0 0-4,21-73 41,-18 68-41,1 2 17,2 1-18,3 1-26,3 1-3,0 0 0,6 0 0,1 13-6,-2 4-3,2 3 6,-5 1 2,-1 1-5,-6-1 4,-1-1 2,-3-4 0,-1-2 6,0-2-6,-1-4 0,-1-3 0,0-2 7,0-1-6,0-2 11,2 0 3,-2-2 22,5-12-37,0-4 0,7-11 6,5-4 1,5-7-10,4 1 3,1 5 0,0 8 0,-5 8-1,-7 8 1,-3 7 0,-6 3-3,0 0-6,-1 16-27,2 10 36,0 2 18,-2 1-10,0-1-8,-2 0 0,0-4 0,3-3-36,4-6-56,3-3-124</inkml:trace>
  <inkml:trace contextRef="#ctx0" brushRef="#br0" timeOffset="139610.6528">17949 4907 466,'0'0'8,"0"0"-8,0 0-45,0 0 44,0 0-3,0 0 4,14 32-15,0-32 21,5 0-6,0 0 6,3 0 5,-4-12-17,-2-3 6,1-3-3,-2-8-6,-2-1 2,5-4 7,-6-4 0,0 0 3,-5 4-7,-1-1 8,-3 0 33,-1 7 9,-2 1-31,0 6 22,0 7 8,0 4-26,0 4 17,0 1-22,0 2-10,0 0-4,0 0 0,0 21-26,0 11 24,0 12 1,1 2-5,1 4 6,-2-1 0,0 3 1,0-3 6,0-2-7,-6-4 0,-5-3 5,0-4-9,3-1 4,2-5 0,1-2 4,2-5 1,2-4-5,1-5 0,0-5-16,0-4 9,0-2-7,0-2-21,0-1 17,0 0-29,4-1 46,3-16-4,-1-4-7,0-5 4,1-7 8,-1-4 0,4-7 0,0-3 6,1 2-6,1 0 0,3 6 0,-1 7-8,-1 11 8,-4 6 0,0 6 0,3 2 2,-2 4-2,7 3 0,1 0-17,-1 11 12,-3 12-2,-3 4 6,-3 2-11,-3-1 8,-4-2 4,-1-5 0,0-2-1,-1-4-6,-16-5 7,2-4-2,-2-3-10,0-3 5,1 0-17,1 0-5,-2-6-53,5-4-84</inkml:trace>
  <inkml:trace contextRef="#ctx0" brushRef="#br0" timeOffset="140142.6622">18561 5008 223,'0'0'201,"0"0"-180,0 0-21,0 0 0,0 0-4,0 0-30,15 1 10,-2-1 18,2 0 11,1 0-9,-2-4 4,-3-6 0,-3-4 6,0-1-6,-4-2-1,-1 6-16,-1 1 11,-2 5 3,1 2 6,-1 3 1,0 0 11,0 0-15,0 18-15,-3 4 15,-3 2 7,5 1 13,1 0-17,0-6 0,0-1 7,0 0-9,4-4-2,4-3-67,0-5-137</inkml:trace>
  <inkml:trace contextRef="#ctx0" brushRef="#br0" timeOffset="140337.6571">18701 4742 574,'0'0'11,"0"0"-11,0 0-47,0 0-82,0 0-19</inkml:trace>
  <inkml:trace contextRef="#ctx0" brushRef="#br0" timeOffset="141042.6613">19261 4280 406,'0'0'56,"0"0"-48,0 0-8,0 0-28,0 0 28,0 114 4,0-50 37,0 0-23,0 1 24,0-2-37,0 2-2,0-2-3,0-1 0,0-5 6,0-6-2,0-8-3,0-2-1,0-6-5,0-8-31,4-7-91,-1-10-91</inkml:trace>
  <inkml:trace contextRef="#ctx0" brushRef="#br0" timeOffset="142248.3603">19965 4269 168,'0'0'75,"0"0"-50,0 0 14,0 0-26,-102 7 6,72 16 7,1 10-23,0 6 29,3 5-11,2 2-15,6-5 2,7-1 3,2-4-11,9-1 0,0-4-10,6-1 9,21-3-4,10-6 5,11-4 5,6-6-3,4-7 2,0-4 0,-7 0-1,-2 0-3,-10-12 0,-8-6 4,-5-2 13,-7-4 14,-6-4 10,-2-7-1,-8-1-29,-3-5 10,0-1-19,-1 0 4,-12-2-2,0 3-1,-5 4-3,0 9 0,0 5-25,-3 8-11,-2 7-94,-3 8-99</inkml:trace>
  <inkml:trace contextRef="#ctx0" brushRef="#br0" timeOffset="143472.6392">19716 4334 92,'0'0'162,"0"0"-133,0 0-29,0 0 0,0 0 5,0 0 0,-29 27 8,19-10 4,-2-4-12,-5 5 3,0-1-5,-3 2 1,-2 2 11,-2 0-1,-1 2-9,0-7-3,2 1 3,0-3-8,7-4 3,3-1 0,7-4 2,3-4-2,3-1 0,0 0-1,0 0 1,0 0-1,6 9-11,13-3 12,6 5 19,2-1-15,0-2 1,-2 1 1,-2 0-3,-7 0-3,-2-2 0,-2 3-19,-2 0-34,-3 1-77,-2 0-74</inkml:trace>
  <inkml:trace contextRef="#ctx0" brushRef="#br0" timeOffset="144130.6753">20050 4078 238,'0'0'70,"0"0"-70,0 0-6,0 0-7,0 0 13,-2 92 47,1-47-17,-1 6 2,2 7-8,0 0-22,0 0 0,0-4-2,0-5 0,3-1 0,0-1 3,-3-4-2,2 0-1,-2-1 5,1-4-6,-1-4 1,2-7 0,-1-6-1,1-4-36,1-8-39,1-6-91</inkml:trace>
  <inkml:trace contextRef="#ctx0" brushRef="#br0" timeOffset="144745.7036">20457 4147 306,'0'0'115,"0"0"-36,0 0-33,0 0 16,0 0-29,0 0-30,0-13-3,0 41-29,0 16 28,0 13 1,0 9 0,3 7 2,0-4-2,0 0 0,0-7 8,-2-7-5,1-2-6,-2-6-3,1-4 6,-1-2-1,0-6-37,0-5-54,0-10-21,0-7-130</inkml:trace>
  <inkml:trace contextRef="#ctx0" brushRef="#br0" timeOffset="145251.6606">20833 4266 305,'0'0'54,"0"0"-47,0 0-7,0 0-6,0 0 6,0 110 17,0-62-6,0 0 9,9-4-19,-2-9-1,7-5 8,2-8-4,7-4-4,1-5 0,4-10 1,3-3 1,5 0 4,0-13-2,0-11 12,-1-9-14,0-8 26,-5-5-28,-5-3 12,-10 2 30,-3 1-23,-8 6 0,-2 5-11,-2 8-8,0 4-11,-8 7-40,-3 9-60,-3 5-104</inkml:trace>
  <inkml:trace contextRef="#ctx0" brushRef="#br0" timeOffset="145641.3592">21052 4278 89,'0'0'83,"0"0"-83,0 0 0,0 0 19,-5 110 38,-3-62 6,2 2-28,-2-2-18,0-3 10,3-1-25,-1 0 1,0-4-1,0 1 7,-4-3-9,2-6 0,1-1 0,2-6 2,2-2-2,3-5-23,0-6-49,0-5-129</inkml:trace>
  <inkml:trace contextRef="#ctx0" brushRef="#br0" timeOffset="146278.6652">21276 4792 198,'0'0'154,"0"0"-144,0 0-4,0 0-8,0 0 2,0 0 0,-1 8-6,11-8 8,9 0-2,1-3 23,2-5-18,-1-2-4,-6-1-1,-3 0 4,-3 1-4,-5-1 1,-2 5-1,0 3 1,-2 0 10,0 3-5,0 0 16,0 0-22,0 0-6,0 9-8,0 9 14,0 4 6,0 1-4,0-2-4,0 0 1,0-3-33,0-1-26,1-6-66</inkml:trace>
  <inkml:trace contextRef="#ctx0" brushRef="#br0" timeOffset="146503.6526">21448 4563 453,'0'0'13,"0"0"-1,0 0-12,0 0-24,0 0-52,0 0-83,-8 4 24</inkml:trace>
  <inkml:trace contextRef="#ctx0" brushRef="#br0" timeOffset="148012.658">21728 4218 104,'0'0'169,"0"0"-89,0 0-24,0 0 15,0 0-33,0 0-24,-4-5 3,4 5-17,0 0 0,0 0-3,0 0-14,0 0 15,10 8 1,5 3 1,6 1 1,3 1 0,-2 1 2,8 1-3,3 2 5,4 2-12,0 1-6,-1-1-16,-1-1-4,-4 0 18,-3-1 13,-4-2-14,-7-2-11,-4-2 25,-6-3-20,-2-4 4,-3-1 16,-2-2-11,0 6 1,0-4 12,-5 1 12,-10 2 28,-9 2-7,-4 2-6,-4 1-15,-3 5-5,-1-1 9,-3 1-16,3 3-7,3-1-39,7 0-46,7 0 8,8-1-74</inkml:trace>
  <inkml:trace contextRef="#ctx0" brushRef="#br0" timeOffset="148642.6523">22464 4021 164,'0'0'161,"0"0"-153,0 0-8,0 0-3,0 0 3,0 95 25,0-52-11,0 7 11,0 6-16,0 6-6,0 3 14,0 1 1,0-3-13,0-8 21,0-5-22,0-2 2,-2-7-3,-2-2-3,-1-3 0,-1-8-31,2-5-28,2-8-25,1-10-145</inkml:trace>
  <inkml:trace contextRef="#ctx0" brushRef="#br0" timeOffset="149324.6635">22743 3917 296,'0'0'69,"0"0"-49,0 0-4,0 0-8,0 0-3,0 0-10,98-36 5,-83 36 0,0 15-2,-6 6-1,-3 6 3,-3 3-7,-3 2 16,-3 2-12,-18 0 3,-4-6-22,-2-2-6,3-10 0,6-4 28,9-4-1,6-2 1,3-2-3,0 1-10,2-2 7,14-2 6,5 1 0,6-2 3,3 0 3,3 0-4,-2 2-4,0-1-28,-4 1-110</inkml:trace>
  <inkml:trace contextRef="#ctx0" brushRef="#br0" timeOffset="150286.6592">23523 4192 296,'0'0'59,"0"0"-42,0 0-11,0 0-6,0 0-22,0 0 16,27 8 6,-1 7 5,3 3 21,8 3-5,4 1-10,6 3 3,3-2-6,0 0-4,-2 0-4,0-2 1,-6-3 1,-6-1-2,-10-5 0,-5-2-1,-12-2 2,-3-2-2,-6 1-10,0 1-9,0 4 20,-9 3-1,-18 3 5,-8 3 39,-7 0-34,-6 2 0,0-4-8,1 1-1,0 1-7,-2 0-1,0 0-60,5 2 42,7-2-64,12-3 19,11-1-17,7-4-29</inkml:trace>
  <inkml:trace contextRef="#ctx0" brushRef="#br0" timeOffset="150942.2975">24244 4602 364,'0'0'168,"0"0"-158,0 0-10,0 0-21,0 0 11,0 0 10,-47 58 3,16-27 11,-6 0-3,0 1-15,1 1 4,1-3 0,5 0-4,4-1-49,-3 1-30,1-5-18,5-2 67,4-8-91,10-4-7</inkml:trace>
  <inkml:trace contextRef="#ctx0" brushRef="#br0" timeOffset="151542.6676">24661 4255 208,'0'0'181,"0"0"-140,0 0-37,-85 46-4,57-12 0,0 10 3,4 0 6,7 1-6,4-2-3,9-7 0,4-4-6,0-3-3,10-6-15,8-4-9,3-4-4,7-4 15,3-6 22,2-1-9,3-4 17,-2 0-17,2-11 18,1-10-6,-2-5 29,-6-1 16,-6-3 6,-4-1 32,-8-3-31,-4-3-14,-7-2-24,0-5-11,-4 4 1,-11 3-2,-3 7-5,3 7 0,-1 8-29,-1 9-24,-4 6-93,-2 0-131</inkml:trace>
  <inkml:trace contextRef="#ctx0" brushRef="#br0" timeOffset="161455.3203">7446 6950 138,'0'0'136,"0"0"-103,0 0-1,0 0 26,0 0-10,0 0 21,0 0-18,0 0-14,0-27-9,1 27-28,1 12-7,1 17-1,1 14 8,1 8 2,-2 5 2,0 2-1,-3-2 12,4-2-9,-4-4-6,6-5 0,2-3-11,-1-4 8,3-5-72,-2-10-96,-5-11-101</inkml:trace>
  <inkml:trace contextRef="#ctx0" brushRef="#br0" timeOffset="161913.3973">7527 7236 225,'0'0'125,"0"0"-125,0 0 12,0 0-27,0 0 15,0 0 0,38-5 30,-14 5-24,6 2 18,7-2-18,-1 0 5,0 0-12,-6-3 1,-4-7 0,-7-3-7,-2 0-14,-6-4 20,-1-2-5,-7-4 5,-1-3 1,-1 3 4,-1-2 11,0 3 34,0 4-21,0 6 9,-3 1 19,3 8-38,-3 1 30,3 2-41,0 3-7,0 23-1,0 13-13,0 11 14,0 4 0,0-1 5,0-2-9,0-4 4,0-4 0,5-5 2,4-5-1,3-6-2,-1-5-33,2-6-109,1-10-75</inkml:trace>
  <inkml:trace contextRef="#ctx0" brushRef="#br0" timeOffset="163164.153">8087 7310 447,'0'0'100,"0"0"-100,0 0-5,0 0-19,0 0 22,0 0 1,14 22 1,2-20 3,5-1-3,3-1 0,1 0 4,-1-6 1,0-10-5,-6-1 0,1-1-25,-8-1 23,-7 2-9,-4-1 11,0 1-2,0 5 7,-10 3-5,-6 2 0,2 5 3,-5 2-18,-1 0 17,-1 13-2,1 9 5,4 4-5,5 0 0,5 2 0,6-3-12,0-2 10,3-5 2,16-3 0,5-3-3,0-3 14,6-7-11,0-2 0,1 0-9,3-6 2,-4-9-23,0-5 18,-3-1 4,-5 0-3,-1 1 11,-6 4 6,-2 3 0,-2 6 20,-2 2-26,-2 5 0,2 0 0,0 0-6,2 10 6,0 5 0,-2 3-2,-3 1 0,-1-1 2,-1 0 0,-1-4 2,0-5-1,-3-3-1,0-3 1,2-3 3,-1 0-8,5 0 2,5-14 2,5-10-2,5-6-9,-2 0-6,-1 2 17,-4 3 0,-4 9 5,-4 5 39,-3 6-19,3 0-15,3 3-10,3 2 0,3 0 0,4 5-7,1 10 0,-1 3 7,-1-3 0,-5 3-6,-2-3 3,7-1 3,-8-1 0,2-4 10,0-1-15,0-4 8,1-4-3,5 0 10,2 0-6,2-3-6,2-9 2,-6-1-16,3-4 15,-9-1-4,1-2 5,-4-1 6,2 0-6,-1 0 0,-3 3 0,-2 6 3,-4 3-3,-1 6 0,0 3 0,0 0-4,0 2 1,-12 14 3,-2 5-7,0 5 9,6 1-2,1 2 0,7-4 0,0-3-11,0 0 5,9-7 5,6-3-1,4-5 4,5-2-1,9-5-1,0 0 3,3-2 5,1-14-1,0-5-7,-4-5 0,-6-4-21,-8 0-32,-10 3-1,-7 4 54,-2 7 3,0 4 12,-11 6 69,-3 4-12,0 2-28,-2 2-19,4 16-25,1 7 0,1 4-2,10 3 8,0-2-6,10-3 0,8-5 7,0-5-15,7-3 8,-2-6-2,1-3 1,4-5-95,6 0-25,1-2-110</inkml:trace>
  <inkml:trace contextRef="#ctx0" brushRef="#br0" timeOffset="163370.1377">9724 7328 384,'0'0'4,"0"0"-4,0 0-1,0 0 1,0 0 5,0 0 7,0 86 11,-12-67-16,-3 1 1,-9 2-8,-2 1-1,-4 1-43,-3-1-67</inkml:trace>
  <inkml:trace contextRef="#ctx0" brushRef="#br0" timeOffset="164190.1416">10436 6947 349,'0'0'17,"0"0"-13,0 0-8,0 0-4,0 0 8,0 0-5,16 9 2,2-5 3,6 0 0,4-4 1,3 0 8,1 0-6,1-7-2,-7-3-1,-4-5 10,-3-5-13,-7 1 3,-2-8 0,-7-3 17,-3-2-13,0 1 5,-10 0 25,-4 6-32,-2 4 7,-2 0-9,-4 6 1,-2 2 5,0 6-3,3 6 4,5 1 5,1 0-6,0 7 7,1 18-13,-3 16 1,3 10 18,8 9-14,4 4 18,2-2 7,0-5-29,13-5 8,7-2-9,0-3 0,8-3 4,1-4-1,-3-5-6,1-7-13,-2-6-109,-2-8-26</inkml:trace>
  <inkml:trace contextRef="#ctx0" brushRef="#br0" timeOffset="165052.6768">11431 7096 327,'0'0'39,"0"0"-39,0 0-7,0 0 3,0 0 2,0 0 4,30 6 8,-16-6 10,2 0-14,3-5-2,-1-5-1,0-4 1,-2 1-8,-1-5-3,-3 1 4,-3 4 0,-5 4 6,-2 2 4,-2 4 8,0 2 25,0 1 10,0 0-50,0 0-15,0 6 9,0 15 3,-3 5 6,1 1-1,2 0 6,0-3-11,3 1 3,8-4 0,1-1-1,4-3 4,-1-8-3,6-3 0,1-6 10,4 0-20,0-6 1,4-15-42,2-4 27,-3-6-6,-3-2 25,-2 1 0,-5 3 10,-5 2 3,-1 9 28,-7 7 11,2 3 6,-4 8-34,2 0-17,9 1-2,0 14-5,6 5 3,-1 1-3,-6 2 5,-2-2 0,-6-3 2,-6 0-2,0-3 0,0-1-3,-16-4-2,-11-1-81,-3-5-76</inkml:trace>
  <inkml:trace contextRef="#ctx0" brushRef="#br0" timeOffset="165271.6629">11743 6841 389,'0'0'32,"0"0"-32,0 0-89,0 0 70,0 0-17,0 0-3,-3 0-39,3 10-66</inkml:trace>
  <inkml:trace contextRef="#ctx0" brushRef="#br0" timeOffset="166270.5069">13190 6954 282,'0'0'69,"0"0"-16,0 0 13,0 0-61,0 0-5,0 0 0,44-4 0,-12 4 5,5 0-5,12 0 1,8 0-2,12 0 10,2 0-16,-3-1 7,-10-4-12,-12 0-17,-13 1-65,-15 1-100</inkml:trace>
  <inkml:trace contextRef="#ctx0" brushRef="#br0" timeOffset="166612.6862">13481 6790 360,'0'0'85,"0"0"-85,0 0-15,0 0 11,0 0 4,0 0 4,0 83 40,0-51-23,0-2-4,1-1-17,2 2 0,3-1 7,-1-1-5,-1-2-4,2-4-5,-3-7-56,3-3-9,2-6-42,5-6-111</inkml:trace>
  <inkml:trace contextRef="#ctx0" brushRef="#br0" timeOffset="167348.0514">13919 6801 330,'0'0'53,"0"0"-52,0 0-1,0 0-15,0 0 15,0 0 12,29 79 7,-20-45 13,0-1-29,1-2-2,-1-2-1,2-3 0,0-5 4,1-5-2,2-2-1,-2-5 6,0-6-3,1-3-8,-2 0 2,-1-3-11,0-15 5,-1-6-34,-4-6 4,4 0-3,-8-2 8,-1-1 33,0 0 7,0 2-6,0 6 33,0 7-18,0 7 18,0 5 7,0 2-37,0 4-4,9 0-9,6 0-3,8 0 6,-1 7 8,6 3-2,3-2 0,4 0-8,1-3-14,0-1-10,-5-4-33,-1 0 48,-8 0 0,-4-2 17,-8-10 4,-5 1 4,-2-5 39,-3 0 44,0 1-48,-9 2 20,-4 0-32,-1 6 0,-2 7 2,-2 0-32,-8 9-2,-2 20-8,1 10 9,6 4 2,8 1-2,8-5 0,5-3-8,3-4 16,17-7-10,8-4 2,3-4-15,5-7-5,2-5-84,-6-5-99</inkml:trace>
  <inkml:trace contextRef="#ctx0" brushRef="#br0" timeOffset="168224.9394">15686 6657 251,'0'0'55,"0"0"-5,0 0-38,0 0-2,0 0-20,0 0 16,-99-13-6,81 37 7,1 10 7,4 3-13,5 7-1,3-1 0,5 1 17,0-3-16,8-3 17,10-7 3,4-4-14,1-6-6,2-4-1,5-8 0,1-8 2,2-1 1,3-3 5,-1-18 6,-2-7-2,-6-10-12,-8-6 0,-7-2 3,-10 1 2,-2 2-1,-3 6-4,-17 2 0,0 5-17,-2 9-28,-1 4-49,-1 9-101</inkml:trace>
  <inkml:trace contextRef="#ctx0" brushRef="#br0" timeOffset="168941.8923">16198 6568 213,'0'0'129,"0"0"-43,0 0-66,0 0-20,0 0 0,0 0 11,-10 103 9,7-60 47,1 0-37,2 4-21,0-3 0,0 1-2,0-5-7,0-3 0,0-4-11,0-9 0,0-6-49,0-9-35,0-6 1,0-3-94</inkml:trace>
  <inkml:trace contextRef="#ctx0" brushRef="#br0" timeOffset="169248.6797">16227 6640 172,'0'0'75,"0"0"15,0 0-64,-7-93 30,7 76-16,0 6-29,4 2 28,10 8-39,5 1 0,6 0-9,5 6 9,-1 12 0,-2 4 0,-2 4 3,-4-2-11,-3-1 8,-8-2 0,-4-3-7,-6-2 6,0 0-13,-10-1 8,-17-4-15,-6 2 2,-3-5 8,5-1-23,5-4 26,7-2-30,10-1-4,6 0-61,3 0-88</inkml:trace>
  <inkml:trace contextRef="#ctx0" brushRef="#br0" timeOffset="169541.2429">16623 6619 360,'0'0'141,"0"0"-79,0 0-55,0 0-14,0 0-9,0 0 16,0 80 30,0-37-21,-5 2 11,1 2-20,-1-3 4,1-4-4,-1-4 1,2-4 1,0-8-2,3-6-81,0-7-36,0-8-95</inkml:trace>
  <inkml:trace contextRef="#ctx0" brushRef="#br0" timeOffset="169802.6827">16635 6591 267,'0'0'97,"0"0"-44,0 0 16,0 0-37,0 0-2,37-78-3,-21 77-26,4 1-1,4 0 0,3 0-3,-1 1 0,3 5 3,-4 2 0,0-1-4,-5 1-47,-5-1-5,-6 3-27,-8-3-86,-1 5-16</inkml:trace>
  <inkml:trace contextRef="#ctx0" brushRef="#br0" timeOffset="170019.6693">16609 6794 62,'0'0'63,"0"0"-16,96-5 4,-65 3-1,1 1-43,-7 1 5,-1 0-12,-2 0-3,-5 6-1,-4 4-87,-7 1-79</inkml:trace>
  <inkml:trace contextRef="#ctx0" brushRef="#br0" timeOffset="170214.6586">16642 7001 125,'0'0'36,"0"0"-36,0 0 7,0 0-3,0 0 52,0 0 4,85 16-47,-47-16 9,6 0-15,1-3-6,-2 1-1,-5-3-58,-9 2-65</inkml:trace>
  <inkml:trace contextRef="#ctx0" brushRef="#br0" timeOffset="170716.6974">17279 6491 371,'0'0'154,"0"0"-152,0 0-2,0 0-16,0 0 13,0 0 2,-3 86 2,3-52 7,0 2 7,0-2-14,0 0 1,0-3-2,0 1 4,0-2-4,0-4 0,0-3-2,2-10-21,-1-5-71,1-7-6,-1-1-46,2 0 37</inkml:trace>
  <inkml:trace contextRef="#ctx0" brushRef="#br0" timeOffset="171135.6837">17298 6570 233,'0'0'94,"0"0"6,0-103-47,8 70-30,4 6-1,4 4 7,1 7-4,2 5-24,2 9-1,3 2 0,9 3-10,-2 17 9,-1 4-3,-6 3 2,-5 0-2,-7 2 4,-5-2 0,-7-2-1,-11 0-5,-21-6-6,-5-5-29,-2-5-15,8-6 56,7-3 0,9 0 20,11 0 29,1 0-14,3 0 1,0 0-18,0 0-18,0 0-1,11 6-18,11 7 19,6 4 7,5 0-5,-2 1-4,-1 1 0,-5 1 2,-3 2 0,-2 1 3,-4 1-3,-2-2 0,-1 0-29,-4-3-9,0-9-38,1 1-28,1-6-31</inkml:trace>
  <inkml:trace contextRef="#ctx0" brushRef="#br0" timeOffset="171690.6484">17903 6503 555,'0'0'18,"0"0"-18,0 0-45,0 0 41,0 102 4,-5-64 5,-5 1 1,-6-1-1,2-2-5,-1-5 0,3-2 6,2-5-1,0-9-1,5-4-4,3-8-17,2-3 14,0 0-4,0-11 3,0-16 0,14-6-11,2-6 15,2-2-4,2 1 3,-1-1 1,-4-1-5,3 1 5,-1 0 8,-1 5-8,0 6 13,-4 5 6,-1 5-16,-1 10 18,-6 4-12,-1 4 0,0 2-18,5 0 9,2 21 0,2 9-10,0 11 14,-3 2-4,-9 4 18,1-3-8,-1-2 11,0-3-12,2-6-2,-2 0-5,0-3 4,0-4-12,0-5 0,0-4-34,0-9-18,0-5-57,0-3-132</inkml:trace>
  <inkml:trace contextRef="#ctx0" brushRef="#br0" timeOffset="171895.6328">17906 6675 254,'0'0'123,"0"0"-123,0 0-6,0 0 6,93 0 0,-57 0-5,0 0 2,2 0-23,-8 0-97</inkml:trace>
  <inkml:trace contextRef="#ctx0" brushRef="#br0" timeOffset="172339.6864">18408 6459 228,'0'0'128,"0"0"-124,0 0 5,0 0 5,104-12-7,-62 11-2,5-1 37,5 1-37,-2 1 5,-3 0-10,-6 0-12,-7 0-14,-9 0-35,-9 0-25,-11 0-78</inkml:trace>
  <inkml:trace contextRef="#ctx0" brushRef="#br0" timeOffset="172605.687">18665 6420 120,'0'0'217,"0"0"-217,0 0 13,0 0-12,-13 96 30,10-64 8,-1 1 3,1-3-25,1-1-6,2-1-6,0 1 1,0-1-6,0 2 0,0-5-6,0-6 3,0-1-73,5-7-54,12-6-59</inkml:trace>
  <inkml:trace contextRef="#ctx0" brushRef="#br0" timeOffset="173016.7027">19099 6452 257,'0'0'89,"0"0"-64,0 0-7,0 0-17,0 0 7,-73 84 23,59-50-13,6 3-15,2-4 8,4-2-6,2-2-10,0-4 5,5-4 0,10-1 0,6-8 1,3 0-1,1-10 6,2-2 2,-3-2-6,1-20 0,-1-2 1,-3-2 10,-6-1-8,-6 0 15,-5 0 29,-4-2-26,0 1 6,-4 0-29,-10 0 0,-2 2-7,-1 4-41,0 7-77,2 7-43</inkml:trace>
  <inkml:trace contextRef="#ctx0" brushRef="#br0" timeOffset="173793.6631">19447 6473 314,'0'0'24,"0"0"-24,0 0 0,0 0 26,0 0 6,0 0-13,19 6-17,-19 24 9,0 8 43,-3 1-40,-4 0-7,2-3 18,0-1-19,5-6-2,-3 2-3,3-7 5,0-6-6,0-3 0,0-9 0,0-3 0,0-3 0,0 0 0,0 0-10,0-9 10,0-10-7,3-4-16,4-7-27,-1-2 27,-3-1 0,0-3 14,0 1 7,0 0-30,-1 2 31,-1 1-1,1 0 2,-2 3 14,4 2-7,0 3 39,2 2 6,2 3-21,2 4 3,4 3-34,2 6 0,8 2-8,4 2 8,1 2 0,-1 0-3,-4 5-2,-5 9-1,-1 4-5,-4 1 8,-6 2-7,-8 0 10,0 0-2,-16-1-15,-12-4-30,0-2-7,2-5 22,11-3 23,6-3 9,6-1 30,3 1 30,0-2-38,0 6-22,0 6-13,6 5 13,11 6 3,2 1 33,3 1-20,1 1-1,-1-3 14,2 2-28,-3-4 6,-2 1-7,-1-1-10,-3-4-33,-2-5-156</inkml:trace>
  <inkml:trace contextRef="#ctx0" brushRef="#br0" timeOffset="174056.6443">20015 6846 433,'0'0'184,"0"0"-174,0 0-10,0 0-3,0 0-7,0 0-24,0 2-78,-7-1-61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8:56:43.5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1317 8397 139,'0'0'65,"0"0"-62,0 0-2,0 0 16,0 0-16,0 0 14,6 2-15,-3-2 3,3 0 7,6 0-8,-2 0 3,4 0-4,7 0 1,-1 0-2,4 0 0,-1 0 2,5 0-5,2-2 6,0-1-3,-2-2 0,-1 0 4,1 2-4,2 2 0,-2 1-1,1 0-8,-5 0 9,4 0-5,9 0 1,2 3-11,3 4 8,12-2-24,4-3 13,6-2 17,18 0 1,-1 0 0,4 0-3,1 0 5,-5 0-4,7 0 2,0 0 0,1 1-2,4 3 4,7 1-2,7-4 2,7 1-2,5-2 0,-1 2-3,-2-2-6,2 0-1,-9 0-5,4 0 12,-8 0-4,-4 1 7,4 1 0,-1-1-1,8-1 3,1 0-4,1 0 2,-4 0 0,-4 0 4,-3 0 0,-9 0-4,0 0 0,-3 0 4,0 4-7,3 2 3,3 2 0,6-2 2,4-2-2,4-1 0,5 1-2,-1-4 2,3 1-1,-6 2 1,3-1 0,-5-1 0,4 1 0,6-1 0,4-1-3,7 0 9,2 0-10,-3 0 5,7 0-1,-6 0 0,-2-3 1,-2-1-1,3-3 0,5 4 3,7-2-3,7-1 0,5-1 0,-2 0 0,3-2 0,-4 1 0,4 1 0,3-2 1,2 1-1,10 2 2,-4 0 2,0 0-4,-3 2 0,-3-1 0,1 2 0,4 2 6,3 1-7,6 0 1,-5 0 0,4-2 0,-7 2 1,0 0-1,2 0 2,2 0 2,3 0-2,-3 0 1,-1 6 1,-3-1 5,-6 1-7,4 1-2,2 0 1,3-3 1,3 0-4,-3 1 1,1 1 1,-7 0 5,-3 0-5,5-1 1,-1 1-1,11-4 0,1 1-1,3 2 1,-6-2 0,-6 0 0,3 0 0,-3 1 0,8-2 0,2-1 5,-4-1-10,5 0 5,-9 2 0,2-2 2,2 0-1,0 0-1,9 0 0,2 0-1,-4 0 1,-7 0 0,-4 0 3,2-3-5,-2 0 4,5 0-2,1-1 0,-2 2 0,-1-1 1,-7 1-1,4 1-1,3-5-1,7 2 4,6-4-2,0 0 0,1 3-2,-2 0 0,2-1 3,1 1-1,4-2 0,4-1 1,-6 3-1,-2-2 0,1 1 2,-3 0-2,3-1 0,8-2 1,-3-2-2,0 1 1,-5 2 0,1-1 4,-2 0 1,4 0-2,6-2-1,-5 2 3,-4 1-5,-3 0 3,0 0 0,2-4-3,5 2-2,3-2 2,-7 1 0,-3 2 0,-4 2 12,-2-1-7,3-1 5,6 0 6,0-1-13,6 0 5,-1 0-6,3 2-1,4-1 11,6-1-12,6 1 4,0 1-3,-6 1 3,0 4-4,-2 1 0,-4 0 1,7 0-9,-5 2 12,-4 0-4,-2 0 0,-2 11 6,7 2-12,5-3 5,2 2 1,0 1 16,0-2-13,-3 4-1,-2-4-2,0-2 3,-7 3-4,-10 3 1,-13 0-2,-9 3 2,-8 0 0,-9 0 3,4 0-3,-9 1 1,-5-1-7,-6 0-19,-13-2-75,-19-2-82</inkml:trace>
  <inkml:trace contextRef="#ctx0" brushRef="#br0" timeOffset="1962.1">2991 9715 106,'0'0'24,"0"0"-22,0 0 25,0 0-11,0 0-9,0 0-7,0 12-35,0-10-108</inkml:trace>
  <inkml:trace contextRef="#ctx0" brushRef="#br0" timeOffset="4286.2355">5688 9109 352,'0'0'32,"0"0"-32,0 0-45,0 0-84,0 0-69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8:57:55.4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3683 9093 318,'0'0'73,"0"0"-62,0 0 17,0 0 41,0 0-15,0 0-31,0 0-14,0 0-5,0 0-8,0 0 0,0 0-32,0 0-21,0 0-76,0 0-134</inkml:trace>
  <inkml:trace contextRef="#ctx0" brushRef="#br0" timeOffset="291.0049">4223 8991 318,'0'0'61,"0"0"-58,0 0 0,0 0 28,0 0 12,0 0-43,0 0 0,0 0 1,0 0-1,5 0-28,-2 2-86,0 2-11,1 0-61</inkml:trace>
  <inkml:trace contextRef="#ctx0" brushRef="#br0" timeOffset="529.9848">4101 9419 95,'0'0'159,"0"0"-101,0 0-12,0 0 12,0 0-9,0 0-15,0 4-34,0-4 7,0 0-7,0 0-52,0 0-74,0 0-199</inkml:trace>
  <inkml:trace contextRef="#ctx0" brushRef="#br0" timeOffset="1370.9848">5168 9078 119,'0'0'87,"0"0"-82,0 0-5,0 0-1,0 0 1,0 0 10,37 0-4,-19 0 35,-5 0-21,1-4-6,2-2-7,-4-3 0,3-5-5,-1-4-2,-3-2 8,-3-4-7,-5-1 0,-3 3 0,0-3 3,0 2 0,0 4-4,-8-1 0,-5 4 7,-2 4-5,2 3 0,-4 6 11,-4 3-13,-2 0 0,-3 1 0,2 16-3,2 5 10,7 7-6,3 4-1,6 10 0,6 1 30,0 5-21,3-3 10,16-4 10,5-1-19,3-3 10,2-5-20,-1 0 1,-1-6 9,-5-5-7,-1-1-3,-5-1 0,-1-2-15,-7-5-78,-2-8-142</inkml:trace>
  <inkml:trace contextRef="#ctx0" brushRef="#br0" timeOffset="2322.6529">6307 9194 50,'0'0'28,"0"0"-21,0 0-7,0 0 8,0 0 25,0 0-22,24 32 8,-12-32-8,2 0 9,4-12-12,-2-9-8,-1 0-34,1-3-15,-5-1-15,-5 6 55,-2 2 9,-4 7 10,0 4 35,0 3 15,0 1-3,0 2-35,0 0-22,0 0-14,0 6 13,0 11 1,0 4 2,2 2 2,4 3 4,4 0 9,1-3-2,-1-1-13,2-5-2,3-4 0,1-4 3,-2-3-1,2-6 7,1 0-7,2-3-2,2-16 0,-3-7-14,4-4-34,-3-1 33,-2 2-9,-2 6 24,-6 7 0,-3 7 1,-3 4 28,3 5-4,-2 0-22,5 0 0,2 5-3,-1 7 16,2 0-7,-1 2-6,2-3-3,-4 2 4,-2-1-2,-2 1 4,-5 1-6,0 1-1,-15 6-3,-18-1-42,-3 1-172</inkml:trace>
  <inkml:trace contextRef="#ctx0" brushRef="#br0" timeOffset="2540.9856">6451 8944 483,'0'0'25,"0"0"-25,0 0-5,0 0-32,0 0 0,0 0-93,0 0-159</inkml:trace>
  <inkml:trace contextRef="#ctx0" brushRef="#br0" timeOffset="3574.978">8295 8911 189,'0'0'96,"0"0"-39,0 0 9,0 0-11,0 0-31,0 0-24,0 21-12,0 9 12,0 6 1,0 2 1,0-2 21,0-3-22,0-4 9,0 1-10,0-1 1,0-2-3,0 4 2,0-7-13,0-3-11,0-3-69,0-7 13,-2-9-89</inkml:trace>
  <inkml:trace contextRef="#ctx0" brushRef="#br0" timeOffset="3927.9876">8268 8852 95,'0'0'73,"0"0"-10,0 0-33,0 0-17,0 0-13,0 0 2,67-55 3,-37 55 1,-2 0 2,3 9 15,-6 8-22,-9 3 1,-6 1-2,-7 2-6,-3-1 2,0 1 5,-13 0-1,-11-2 9,-3-3-6,2-5-3,1-2 1,0-5 4,6-1-10,3-4-40,2-1-87</inkml:trace>
  <inkml:trace contextRef="#ctx0" brushRef="#br0" timeOffset="4489.0132">8759 8877 61,'0'0'32,"0"0"-21,0 0-11,0 0-12,0 0 12,0 0 15,-30 21 3,18-2 8,-2 7-22,0 6 29,-3 2-22,5-1 16,5 0-11,2-1-15,5-4 6,0 1-7,0-5-1,14-3-3,4-5 4,4-3 0,-1-4 10,3-6-5,0-3-5,2-2 4,-1-17-4,0-5 6,-4-2-6,-9 2 0,-5-3 17,-7 0-11,0-2 38,-3-3-22,-10 1-21,-8 1 7,1 1-8,-2 6 0,1 5-4,5 7-8,-2 5-83,1 6-111</inkml:trace>
  <inkml:trace contextRef="#ctx0" brushRef="#br0" timeOffset="5220.6212">9251 8895 112,'0'0'72,"0"0"20,0 0-10,0 0-10,0 0-49,0 0 0,-31-57 9,17 53-29,-3 4 1,0 0 0,-1 0-1,2 2-4,2 10 1,4 3-3,4 7 0,4 4-6,2 7 9,0 3-1,15 1 2,11-3-8,8-2 7,5-5 0,2-2-5,1-2 7,-6-2-2,-7 0 0,-9-1-4,-11 1 1,-7 0 3,-2-1-4,-6-2-5,-18-4 16,-7-3-8,-5-2 1,-2-3-8,1-3 6,-1-3-3,3 0 3,5 0 0,4 0-73,4-11 32,8 1-27,8-4-143</inkml:trace>
  <inkml:trace contextRef="#ctx0" brushRef="#br0" timeOffset="5758.9977">9575 8860 80,'0'0'155,"0"0"-92,0 0-41,0 0-8,0 0-12,0 0 5,42-1-7,-9-1 0,-2 2 0,3 0 0,-1 0 0,-6 0-28,-3 0-50,-8 0-125</inkml:trace>
  <inkml:trace contextRef="#ctx0" brushRef="#br0" timeOffset="6019.9781">9688 8856 229,'0'0'56,"0"0"-55,0 0-1,0 0 38,-15 103-23,15-74 4,0-2 5,0 0-22,0-4 8,2-1-10,-1 3 2,-1-3 4,0 0-6,0 4 0,0-6-1,-6-4-28,-4 1-24,1-6-48,2-4-99</inkml:trace>
  <inkml:trace contextRef="#ctx0" brushRef="#br0" timeOffset="6206.9976">9594 9253 98,'0'0'137,"0"0"-61,0 0 2,0 0 12,0 0-66,0 0-24,-7-2-2,19 2-8,9 0 7,9 0 6,4 0-2,7 0-1,0 0-26,-1 0-36,3 0 15,-5-3-61</inkml:trace>
  <inkml:trace contextRef="#ctx0" brushRef="#br0" timeOffset="6645.99">10061 8809 273,'0'0'60,"0"0"-60,0 0-6,0 0 4,0 0 2,0 0 2,96 0 5,-68 0 12,5 0-13,-2 0-2,0 0-4,-4 0-18,-4 0-32,-4 0-79,-3 0-37</inkml:trace>
  <inkml:trace contextRef="#ctx0" brushRef="#br0" timeOffset="6913.9859">10216 8859 114,'0'0'34,"0"0"-15,0 0-11,0 0 24,0 87-3,5-60 9,1 1-24,-2 0-4,1-3 13,-5 1-4,0-2 1,0-1-18,0 1-1,0-6-1,-5-2-45,2-4-16,2-6-58</inkml:trace>
  <inkml:trace contextRef="#ctx0" brushRef="#br0" timeOffset="7428.9902">10603 8818 184,'0'0'121,"0"0"-103,0 0-3,0 0 17,0 0-32,0 0 5,61 0-4,-28 0-1,1-5 7,-2 2-5,-4 2-2,-1-1 0,-5 2-13,-4 0-25,-6 0-55,-5 0-73</inkml:trace>
  <inkml:trace contextRef="#ctx0" brushRef="#br0" timeOffset="7700.008">10718 8841 125,'0'0'152,"0"0"-104,0 0-37,0 0-11,0 0-2,0 0 2,-3 86 26,3-55-10,0-1-7,0 1-4,0-2-1,1 0-4,-1-1 0,0 0 0,0-6-2,0-1 2,0-3-34,-1-4-17,-5-7-97</inkml:trace>
  <inkml:trace contextRef="#ctx0" brushRef="#br0" timeOffset="7884.9931">10641 9198 319,'0'0'79,"0"0"-63,0 0-4,0 0-12,0 0-16,0 0 16,71 0 0,-34 0 3,2 0-12,2 0-5,-2 0-69,-1 0-10,-4-3-105</inkml:trace>
  <inkml:trace contextRef="#ctx0" brushRef="#br0" timeOffset="8527.5041">11234 8789 143,'0'0'81,"0"0"-81,0 0-8,0 0 8,0 0 8,21 80 13,-14-45 11,4-2 14,1 2-44,1-4 6,2-1-8,0-2 3,-2-5-2,1-5-1,-5-3 0,-2-4 1,-1-5 4,-2-2-5,-1-4 0,-1 0 1,-1 0 14,4-13 30,1-7-36,3-4 13,0-4 4,0-6 16,-2 0-18,1-2-11,2 1 10,-2 2-20,-2 1 1,-2 7-1,2 5-2,-2 5-2,1 7-24,-2 1-32,5 5-40,-2 2-78</inkml:trace>
  <inkml:trace contextRef="#ctx0" brushRef="#br0" timeOffset="9670.9954">11692 8920 105,'0'0'138,"0"0"-94,0 0 12,0 0-9,0 0-5,0 0-4,0 0-36,0-4-4,3 7 0,0 16-13,0 7 15,-2 4 6,1 0-6,-2-1 4,0-2 2,0-3-6,0-1 0,0-2-3,0-2-5,0-2-37,-2-1-55,-2-7-29</inkml:trace>
  <inkml:trace contextRef="#ctx0" brushRef="#br0" timeOffset="9941.926">11728 8848 185,'0'0'79,"0"0"-31,0 0-32,0 0-14,0 0-2,0 0 7,103-48-1,-73 48-10,-4 0 4,-3 0-2,-8 0-2,-4 7-84,-5 4-19,-6 1-30</inkml:trace>
  <inkml:trace contextRef="#ctx0" brushRef="#br0" timeOffset="10184.9372">11744 9039 0,'0'0'80,"0"0"-10,0 0-31,0 0-12,90 9-18,-66-4-9,-2 2 0,-9 1-44,-5 2-121</inkml:trace>
  <inkml:trace contextRef="#ctx0" brushRef="#br0" timeOffset="10406.1081">11744 9285 25,'0'0'14,"0"0"1,0 0 9,0 0 24,0 0-17,0 0-12,109 10 12,-73-15-30,-3 0 13,0 3-14,-4-1-18,-3 1-14,-6-1-140</inkml:trace>
  <inkml:trace contextRef="#ctx0" brushRef="#br0" timeOffset="11229.6929">13179 8782 162,'0'0'67,"0"0"-58,0 0-2,0 0-1,0 0-10,-82 38 8,67-13-4,1 5 11,3 0-7,5 1-4,3 0 1,3 0 0,0-2-2,9-6-3,10-4 4,4-2 5,5-5-5,1-1 0,0-6 1,0-2 7,-4-3-8,-3 0 0,-2 0 0,-1-15 6,-2-3-3,-4-5 3,-2-2 16,-5-4-21,-5 0 35,-1-2 5,0 1-9,-1 1 6,-11 3-27,-5-2-4,1 6-7,-2 2-10,3 7-52,-1 4-42,0 6-122</inkml:trace>
  <inkml:trace contextRef="#ctx0" brushRef="#br0" timeOffset="11742.9517">13560 8736 159,'0'0'78,"0"0"-19,0 0-11,0 0-34,0 0-14,0 0 2,0 58 2,0-21 24,0 2-4,0 0-11,3-4-10,-1 0 2,2-7-7,-3-3 2,2-3 0,-3-1-6,2-3-7,-2-4-50,3-4-19,1-7-92</inkml:trace>
  <inkml:trace contextRef="#ctx0" brushRef="#br0" timeOffset="12069.9903">13582 8715 0,'0'0'93,"0"0"8,0 0-9,0 0-32,0 0-55,0 0 6,93-64-11,-65 62 0,2 2-2,-5 0 2,-4 8 0,-4 11 0,-8 7-8,-8 2 6,-1 3 1,-3-1 1,-17 0 0,-6 0 2,-3-6 0,1-1-2,6-7-16,4-4 3,1-4-18,8-6-26,2-2-47</inkml:trace>
  <inkml:trace contextRef="#ctx0" brushRef="#br0" timeOffset="12686.8514">13958 8792 176,'0'0'90,"0"0"-70,0 0-14,0 0-6,0 0 13,0 0 5,6 77 12,-6-42-19,0-1 0,0 0 2,0-2-4,0-1-3,0-5-3,-7 2-6,-1-4 0,1-3-73,0-6-41,2-6-71</inkml:trace>
  <inkml:trace contextRef="#ctx0" brushRef="#br0" timeOffset="12967.9925">13996 8735 73,'0'0'69,"0"0"-22,0 0-12,0 0-16,83-44 11,-64 40-10,1 3-18,1 1-2,-4 0 0,0 1-2,-2 11-2,-5 1-25,-4 5-8,-1-2-64</inkml:trace>
  <inkml:trace contextRef="#ctx0" brushRef="#br0" timeOffset="13195.9827">13974 8917 26,'0'0'56,"0"0"-45,0 0 62,0 0-26,0 0 9,0 0-12,81 33-4,-54-28-6,-2-2-32,1 1 0,-6 1-2,-3 1-7,-6 1-45,-6 2-74,-5 3-44</inkml:trace>
  <inkml:trace contextRef="#ctx0" brushRef="#br0" timeOffset="13393.9653">13987 9153 49,'0'0'86,"0"0"-48,0 0-18,97 0-12,-68 0-5,3 0 7,1-4-8,4 1-4,-5-2-106</inkml:trace>
  <inkml:trace contextRef="#ctx0" brushRef="#br0" timeOffset="13871.7361">14473 8736 151,'0'0'170,"0"0"-141,0 0-29,0 0 2,0 0 2,-6 110 11,6-73 8,0-4 7,0-3-25,0-1-1,0-6 2,0 3-4,0-2-4,0-1-1,-5-1-12,-5-1-12,3-4-42,0-7-31,4-6-39</inkml:trace>
  <inkml:trace contextRef="#ctx0" brushRef="#br0" timeOffset="14315.5567">14479 8750 263,'0'0'43,"0"0"11,0 0-14,24-80-13,-12 70 14,2 4-23,5 4-9,3 2-8,2 0 3,1 5-8,-1 11 1,-2 7 2,-2 1 1,-7 3 1,-10 2-1,-3-3 0,-3 0-2,-19-3-39,-5-2-3,-2-5-20,3-3 36,2-6-10,7-4 38,4-3 23,4 0 10,6 0 5,1 0-17,1 0-4,1 0 15,0 0-32,6 0-4,14 5-3,3 6 14,1 3-7,-2 0 0,4 1 3,-2-2-1,3 1-2,-2-4 0,-4 4-1,-3-3-52,0-1 34,-6-4-17,-1 0-85,-1-3-6</inkml:trace>
  <inkml:trace contextRef="#ctx0" brushRef="#br0" timeOffset="14952.9857">15046 8771 301,'0'0'105,"0"0"-51,0 0 2,0 0-10,0 0-35,0 0-11,0 17-7,0 10 7,-8 7 8,-2 4-1,-2-2-7,0 0 0,0-4 0,-1-4 2,4-2-2,-2-6-6,3-2-6,1-5-26,3-4 29,1-2-9,3-7-20,0 0 23,0 0 5,0-8 5,0-12 3,1-5-22,7-5 22,1-6-8,1-5 10,2-2-3,1 0 7,0 1-3,0 4 23,0 5-17,1 8 22,-1 5-12,-4 8-17,-1 4 15,-3 6-15,1 2 0,2 0-2,4 11 1,6 12-2,-2 4 3,-1 5 0,-4-1 4,-1 2-3,-6-1 1,-2-3 0,-2-1 5,0 1-7,0-4 0,0-2 1,-2-3-2,-5-4 1,-3-2-16,2-7-7,1-4-83,-1-3-63</inkml:trace>
  <inkml:trace contextRef="#ctx0" brushRef="#br0" timeOffset="15149.0119">15000 8962 333,'0'0'55,"0"0"-55,0 0-10,0 0 9,0 0 1,0 0 0,83-1 4,-59 1-4,3 0-2,-3 0-58,0 0-115</inkml:trace>
  <inkml:trace contextRef="#ctx0" brushRef="#br0" timeOffset="15559.6788">15365 8751 118,'0'0'176,"0"0"-70,0 0-20,0 0-33,0 0-17,0 0-32,0 0-2,6 0-4,12 0 10,6 0-7,10 0-1,0 0 2,2 0-7,-1 0 0,0 0-20,1 0-3,-4-1-66,-7-2-14,-4-1-81</inkml:trace>
  <inkml:trace contextRef="#ctx0" brushRef="#br0" timeOffset="15824.985">15510 8779 70,'0'0'27,"0"0"-14,0 0-10,0 0 44,-3 85 13,3-61-4,0-1-21,0 2-21,0-2-13,0-2 11,1 2-5,-1-2-6,0-3 6,0 0-5,0-1-4,0-3-26,0-6-81,0-2-106</inkml:trace>
  <inkml:trace contextRef="#ctx0" brushRef="#br0" timeOffset="16467.9464">15935 8823 137,'0'0'85,"0"0"-24,0 0-18,0 0-42,0 0 3,0 0 20,-43 10-13,31 16-9,-2 3 27,4 5-17,1-2-1,2-3-4,5-3-5,2-2-4,0-6 1,6-1-1,10-4-2,7-3 8,5-5-1,8-5 6,3 0-6,1-3 3,0-10-6,-6-6 0,-7 1 11,-9-3-7,-6-1 4,-9-2 3,-3-2-10,0-1 7,-16 2-8,-4-1-1,0 2-4,-1 4-31,3 5-25,0 5-20,0 4-156</inkml:trace>
  <inkml:trace contextRef="#ctx0" brushRef="#br0" timeOffset="16936.9316">16305 8754 116,'0'0'152,"0"0"-132,0 0-12,0 0-8,0 0 43,0 109 3,0-71 1,0-2-18,-1-1-3,1-4-6,-2-1-18,1 0 0,-1-4 5,1-5-3,1-1-8,-2-7-3,2-3-45,0-7-19,0-3-92,0 0-62</inkml:trace>
  <inkml:trace contextRef="#ctx0" brushRef="#br0" timeOffset="17337.9078">16324 8747 179,'0'0'70,"0"0"-40,0 0 11,0 0-1,48-79 16,-36 77-9,7 2-35,4 2-8,2 13 8,1 4-7,-6 5-10,-3 0 5,-7 0-3,-8 4-2,-2-3 5,-18 2-8,-16 0-38,-7-4-2,3-7-1,5-5 45,13-6 4,5-4 6,8 0-1,4-1 14,3 0 31,0 3-50,4 3-7,17 2 7,9-1 2,4 3 28,1-2-24,-1 1-2,-3 2-2,-2 1 0,-7 0-4,-1-1-29,-5 1-31,-4 0-87</inkml:trace>
  <inkml:trace contextRef="#ctx0" brushRef="#br0" timeOffset="17946.8662">18076 8824 219,'0'0'70,"0"0"-32,0 0 5,0 0-43,0 0 4,0 0 30,0 57-3,-3-25-5,1-1-19,2 4 1,0-3 1,0-3-9,0 0 4,0-3 1,2-2-1,-2-2-8,0-2-29,0-2-38,0-6-63</inkml:trace>
  <inkml:trace contextRef="#ctx0" brushRef="#br0" timeOffset="18189.852">18077 8758 327,'0'0'15,"0"0"-11,0 0-4,0 0 1,77-77 5,-50 69 0,1 4-2,-6 1 1,0 3-8,-2 0 4,1 0-2,3 0-19,-3 0-93,-5 3-95</inkml:trace>
  <inkml:trace contextRef="#ctx0" brushRef="#br0" timeOffset="18414.838">18106 8919 9,'0'0'82,"0"0"0,0 0-27,94 7-7,-66-7-15,3 0-14,2 0-8,-3 0-11,-5 0-1,-5 0-90</inkml:trace>
  <inkml:trace contextRef="#ctx0" brushRef="#br0" timeOffset="18875.8121">18610 8788 110,'0'0'51,"0"0"-48,0 0 19,0 0 3,-91 53-4,81-24 5,0 5 3,7-1 12,3 0-22,0-2-4,0-8-15,3-4 3,11-1-5,5-4 2,1-3 0,1-4 3,3-7-3,1 0 11,-1-1-6,0-14-4,0-6-1,-2-2 0,-4-7-4,-3-1-37,-8-4 41,-7 0 0,0 3 0,-9 1 2,-10 4-4,-3 4 2,4 4-38,-2 7-19,5 4-122</inkml:trace>
  <inkml:trace contextRef="#ctx0" brushRef="#br0" timeOffset="19501.7696">18862 8767 17,'0'0'121,"0"0"-29,0 0 14,0 0-54,0 0-12,0 0-40,0 15-25,0 13 25,0 8 5,0 3 30,0-2-23,0-2-7,0-6-3,0-4-2,0-3 0,0-4-4,0-1 0,0-5-42,-1-6-22,-4-5-112</inkml:trace>
  <inkml:trace contextRef="#ctx0" brushRef="#br0" timeOffset="19923.742">18886 8730 138,'0'0'82,"0"0"-80,0 0-2,0 0 7,67-79 1,-49 73 13,3 4-15,-3 2 9,1 0 10,-2 17-24,-2 2 1,-3 6-2,-5 1 1,-7 2-3,0-1-3,-19-2-29,-7-1-30,-4-4-1,5-4-5,5-6 55,6-5 15,6-3 7,4-2 26,2 0 15,2 0 28,0 0-32,0 0-28,8 1-12,9 7 4,5 2-8,3 6 22,-1-2-20,1-1 6,-2 2-6,2-4-2,-1 0 0,0-1-78,-3-5-92</inkml:trace>
  <inkml:trace contextRef="#ctx0" brushRef="#br0" timeOffset="20699.6934">20259 8704 270,'0'0'120,"0"0"-118,0 0 0,0 0-2,0 0 6,0 102-5,0-69 24,0 0-25,0-3 2,0-3 2,0-2 6,0-6-10,0-1 0,0-5-14,0-5 3,0-2-35,0-6-25,0 0-22,1 0-11,2-9 24</inkml:trace>
  <inkml:trace contextRef="#ctx0" brushRef="#br0" timeOffset="21193.6626">20268 8781 30,'0'0'63,"0"0"-21,31-90 2,-18 68 18,-2 4 1,-1 5-11,3 3-52,1 4 2,1 3-5,-2 3-2,1 0 5,-1 8 1,1 13-1,-6 7 0,-1 3-6,-3 0 12,-4-2-11,0-5 5,0-2 0,0-5 9,0-4-5,-4-2-4,4-5 0,0-3 6,0-3-15,0 0 6,0 0 3,0-6-10,6-10-2,1-4 12,6-4-3,3-3 6,0-3-3,3 1 0,-1 4 0,-3 5 19,0 9-10,-3 5 1,1 6-10,-1 0-7,3 12 2,-1 10 8,-4 2-3,-1 2 2,-3 3-2,-6 0 0,0 1 0,0-2 10,0-2-8,0-2-2,0-3 1,0-1-1,0-5 0,0-5-54,9-5-57,4-3-51</inkml:trace>
  <inkml:trace contextRef="#ctx0" brushRef="#br0" timeOffset="21616.6358">20964 8658 249,'0'0'148,"0"0"-102,0 0-35,0 0-2,0 0-9,0 0 9,87 0-6,-62 0-4,1 0 1,-6 0 0,-1 0-5,-5 0-15,-2 0-82,-5 0-103</inkml:trace>
  <inkml:trace contextRef="#ctx0" brushRef="#br0" timeOffset="21828.6241">21058 8655 153,'0'0'95,"0"0"-85,0 0 24,0 0 18,-6 96-26,6-66 8,0-2-21,0-3-7,2 0-5,1-3 7,-3-2-8,0-2 0,0-3-28,0-2-16,0-5-90</inkml:trace>
  <inkml:trace contextRef="#ctx0" brushRef="#br0" timeOffset="22009.6105">20970 8968 275,'0'0'104,"0"0"-101,0 0-3,0 0 13,105 2-6,-68-2-1,0 0-12,-1 0 6,0 0-100,-3 0-47</inkml:trace>
  <inkml:trace contextRef="#ctx0" brushRef="#br0" timeOffset="22550.5767">21564 8675 37,'0'0'166,"0"0"-113,0 0-35,0 0-17,0 0 62,0 0 9,-36 99-26,16-67-39,-3 0 11,2-6-12,-4 2-6,4-4 9,1-3-3,3-1-5,2-2-1,3-4-29,3 0-21,0-3-49,4-6-38,-2-3-46</inkml:trace>
  <inkml:trace contextRef="#ctx0" brushRef="#br0" timeOffset="22838.5587">21398 8665 323,'0'0'131,"0"0"-51,0 0-63,0 0-17,0 0-5,0 0 1,44 58 4,-25-30 4,-2 2 4,0-4-10,-3 3 2,1-2 0,-3-2 2,0 1-2,-3-3 0,0-3-5,2-1-78,1-4-30,2-6-64</inkml:trace>
  <inkml:trace contextRef="#ctx0" brushRef="#br0" timeOffset="23156.5386">21830 8668 20,'0'0'106,"0"0"-52,0 0-43,0 0 10,0 0 85,4 76-45,-1-48-6,-3 0-20,2-1-35,-2-5 18,0-1-18,1-1 0,-1-4 5,0 0-5,2-4-13,1-2-32,-2-2-33,6-5-22,1-3-46</inkml:trace>
  <inkml:trace contextRef="#ctx0" brushRef="#br0" timeOffset="23410.5253">21900 8610 79,'0'0'76,"0"0"-11,0 0-34,0 0 13,0 0-18,86-37 8,-64 37-20,1 0-6,6 0-13,-6 1 5,0 8-16,-5 0-22,-5 0-87,-7-3-39</inkml:trace>
  <inkml:trace contextRef="#ctx0" brushRef="#br0" timeOffset="23607.5111">21916 8800 105,'0'0'17,"0"0"-1,0 0 14,0 0 32,0 0-41,84 20-2,-57-19-8,-2 2-11,-3 0-27,-7 0-78</inkml:trace>
  <inkml:trace contextRef="#ctx0" brushRef="#br0" timeOffset="23817.4979">21888 9012 132,'0'0'31,"0"0"-27,0 0 45,0 0 3,101 7-43,-62-7-1,3 0-8,-2 0-22,-2 0-119</inkml:trace>
  <inkml:trace contextRef="#ctx0" brushRef="#br0" timeOffset="24313.4685">22564 8598 333,'0'0'45,"0"0"-45,0 0 0,0 89 30,0-61-14,0 1-5,0-2 1,0 2-7,0-1-5,-4 0 0,-3-1-6,-2-2-31,3-2-55,-3-2-93,1-6 62</inkml:trace>
  <inkml:trace contextRef="#ctx0" brushRef="#br0" timeOffset="24684.4412">22516 8592 427,'0'0'16,"0"0"-16,0 0 3,0 0-4,0 0 5,102-50-4,-70 50 0,7 3 0,0 17-2,-5 9 2,-2 4-4,-7 5 0,-3 1 0,-5-2 4,-4-2 0,-6-4 0,-7 0 0,0-5-12,-13-2 9,-12-1 3,-8-5 0,-6-3 2,2-2-2,1-6-5,3-1 3,3-1-22,7-4-2,0 1-41,7-2-90,-1 0 16</inkml:trace>
  <inkml:trace contextRef="#ctx0" brushRef="#br0" timeOffset="25580.3865">24309 8621 157,'0'0'94,"0"0"-45,0 0 8,0 0-23,0 0 3,0 0-10,-19-56-20,4 50 3,0 1-10,-6 5 0,3 0 0,2 0-4,-2 6 2,3 11 2,0 4-6,6 3-5,8 3 11,1 3 0,12 2-2,16 0 7,9-4-9,2-1 4,1-4 0,-4-2 2,-6-3 2,-9 0-4,-12-3 0,-8-3-21,-1 0 4,-12-3-14,-13 1 18,-8-3 10,-1 0 6,1-2 1,-1-2-4,2-3-1,2 0-4,4 0-14,0 0-43,4-1-22,5-12-90</inkml:trace>
  <inkml:trace contextRef="#ctx0" brushRef="#br0" timeOffset="25962.3658">24508 8588 120,'0'0'24,"0"0"-5,0 0-4,0 0 30,0 0 18,0 0-19,76 0-15,-49 0 13,7 0-19,3 0-11,8 0-12,0-2 0,-2-1 6,-7-2-6,-9 2-50,-11 1-37,-7-4-120</inkml:trace>
  <inkml:trace contextRef="#ctx0" brushRef="#br0" timeOffset="26246.3434">24746 8535 63,'0'0'34,"0"0"24,0 0-27,0 77-7,0-53 18,5 1-7,-2 0-10,1-2-11,-1-2-9,0 0 7,-1-1-12,-2 0 0,0-1 10,0-1-6,0-1-8,0 2-34,-2-2-60,2-2-64,0-3 107</inkml:trace>
  <inkml:trace contextRef="#ctx0" brushRef="#br0" timeOffset="26838.3062">25248 8544 93,'0'0'117,"0"0"0,0 0-97,0 0 3,0 0 1,0 96 18,-11-60-10,4-1 25,-4-5-43,4-1-11,0-2 1,-1-4 6,2-2-12,-2-6 2,1-1-6,0 3 4,-1-6-43,4 0-6,1-4 9,1-6-29,2-1 27,0 0 30,0-4 12,0-11 0,3-5-6,9-4 8,3-6-5,5-6 6,0-3-1,3-3 11,-1 0-11,1-1 46,-1 4-6,-6 5 1,2 8 5,-7 5-7,-1 7 10,-4 8-25,-3 3-18,2 3-8,2 0 2,3 18-8,1 14 2,-2 12-2,-2 2 8,-4 5 0,-1-7 6,-2-5-8,3-4 4,0-5-2,0-3 1,0-5 4,-3-1-7,0-7 2,0-2-89,0-6-48,-8-6-79</inkml:trace>
  <inkml:trace contextRef="#ctx0" brushRef="#br0" timeOffset="27024.2941">25280 8720 244,'0'0'0,"0"0"-30,0 0 17,93 0-37,-66 0-29,-3 0 7</inkml:trace>
  <inkml:trace contextRef="#ctx0" brushRef="#br0" timeOffset="27477.2683">25807 8515 167,'0'0'287,"0"0"-201,0 0-53,0 0-20,0 0-9,0 0-1,2 8 0,15-4-3,12 1 3,7-1 6,1-1-14,6-1 5,-1-2-3,-5 0-1,-4 0-61,-8 0-66,-11-3-74</inkml:trace>
  <inkml:trace contextRef="#ctx0" brushRef="#br0" timeOffset="27716.2508">25998 8515 68,'0'0'77,"0"0"-31,0 0 6,-18 98 6,11-68-23,4 2-1,-2 0-20,1-3 6,4 0-10,0-3-3,-2-2-6,2-3-1,-1-3 2,-2 0-5,1-5-3,2 0-69,0-7-81</inkml:trace>
  <inkml:trace contextRef="#ctx0" brushRef="#br0" timeOffset="28070.2287">26313 8541 358,'0'0'128,"0"0"-99,0 0-29,0 0-12,0 0 7,9 78 5,-8-42 1,1 0 1,-2-2-2,0-3 2,0-5 3,0-2-5,0-3 0,0-5-35,1-3-17,2-6-77,-1-7-102</inkml:trace>
  <inkml:trace contextRef="#ctx0" brushRef="#br0" timeOffset="28307.2146">26414 8518 256,'0'0'37,"0"0"-25,0 0-12,0 0 25,0 0 1,81-39-6,-59 39-9,5 0-6,1 0-5,-2 0 0,-2 6-18,-2 2-32,-7-1-123</inkml:trace>
  <inkml:trace contextRef="#ctx0" brushRef="#br0" timeOffset="28503.2008">26425 8725 26,'0'0'85,"0"0"-30,0 0-24,86 7-27,-59-6-4,-7 4-2,-6-2-110</inkml:trace>
  <inkml:trace contextRef="#ctx0" brushRef="#br0" timeOffset="28719.1879">26416 8922 166,'0'0'4,"0"0"7,0 0 55,0 0 0,0 0-34,0 0-15,114 14-3,-75-13-14,0 0-7,-1-1-48,-2 0-17,-5 0-129</inkml:trace>
  <inkml:trace contextRef="#ctx0" brushRef="#br0" timeOffset="29222.155">27143 8568 314,'0'0'48,"0"0"-36,0 0-2,0 0-10,0 0 0,-93-18-2,78 30 7,-1 4-5,5 7 0,5 0-2,2 1-1,4 1 4,0 1-1,3 0 1,9-2 3,-3-2-8,5 1-3,0-5-15,2-2 9,-1-2 7,-1-2 6,-4 0-3,-1-1 2,0-1 0,-1-1 1,-7-1 0,2-3 1,-3 0-1,0-3 0,0 1 8,-4-3 10,-13 1 40,-1 1-19,-6-2-26,1 0-8,-7 0-5,1 0-38,-3 0-72,2 0-97</inkml:trace>
  <inkml:trace contextRef="#ctx0" brushRef="#br0" timeOffset="29497.1376">27487 8955 312,'0'0'0,"0"0"-76,0 0 76,0 0 8,0 0-8,0 0-5,0 0-108</inkml:trace>
  <inkml:trace contextRef="#ctx0" brushRef="#br0" timeOffset="31180.032">4786 10299 89,'0'0'130,"0"0"-55,0 0-14,0 0 16,0 0-4,0 0-31,0 0-42,4-3-3,2 27 3,0 8 1,2 5 2,-4 5-3,-1 2 0,-1-1 5,-2-3-5,0-2 1,0-4-1,0-1 0,0-3-93,0-3-42,0-3-136</inkml:trace>
  <inkml:trace contextRef="#ctx0" brushRef="#br0" timeOffset="31658.0018">4868 10597 29,'0'0'34,"0"0"-11,0 0 4,0 0 8,85 0 2,-67 0-35,4 0 3,-3 0-5,0-4-5,-2-6-2,-3-3-3,1 0 2,-6-9 8,-3 0 0,-3-4 1,-2-2 24,-1 2-5,0 0 17,0 5 16,0 3-15,-1 3 7,-2 5-2,1 3 2,1 2-14,1 5 9,0 0-6,0 0-34,0 19-16,0 10 7,0 10 11,1 3-5,2 2 3,-1-4 0,-1-1 4,-1-4-4,0-7-10,0 1-34,0-3-53,3-7-24,1 1-43</inkml:trace>
  <inkml:trace contextRef="#ctx0" brushRef="#br0" timeOffset="32901.9229">5263 10712 44,'0'0'5,"0"0"13,0 0 4,0 0 20,0 0 12,0 0-8,75-19 2,-59 12-23,-2-2-10,-4-4-3,-4 0-5,0-3 0,-6-2-7,0 0-7,0-2-3,0 6-5,0 4 13,-6 5-5,-2 4 10,3 1-3,0 0 1,1 10 12,1 11-13,0 5 3,3 1-3,0-3 4,0-4 4,0-2-12,4-4 4,4-3 0,5 0-2,2-5 2,9-5 0,4-1-6,2 0-14,4-7-16,-1-5-39,-3-3 7,-6-2 66,-9 3 2,1-5 16,-4 4 42,0 5-26,-3-1 37,-3 7-16,2 1-4,-1 3 0,-1 0-49,1 0 3,1 9-8,2 6 3,-4 1 0,-3 1 2,-1-1 0,-2-1 7,0 0-4,0-4-3,0-5 6,0-3-6,0-3-17,0 0-21,0 0 17,1-14 16,8-10-20,6-8 3,3 0-11,0 0-8,-6 8 38,4 9 0,-5 3 3,-2 3 23,1 4-16,2 5-6,-3 0-1,3 0-5,0 5 4,1 8-6,-2 1 5,1-1-2,-1 3 8,0-3-3,2 2-1,-1 0-1,-1 0 1,5 0-3,-4-7 6,3-2-3,0-5 1,3-1 2,-3 0 1,4 0 2,3-9-6,1-4 7,1-4-2,-3-1 8,-5 2-13,-3 1 5,-8-1 8,-2 3-11,-3 1 21,0 1 7,0 4 1,0 2-2,-3 4-29,-5 1-11,0 0 3,0 4-9,-1 10-1,0 5 10,2 2-6,4 1 10,1-1 3,2-3 1,0-2 0,0-1-13,8-4 13,8-1 0,5-3-1,9-4-3,4-3 8,8 0-1,-3-3 1,-1-10-4,-6 0-6,-11-1 5,-6-1-11,-11 0 1,-4-2-28,0-1 25,-9 0 14,-7 3 13,-1 5 39,4 1-9,7 7 7,3 2 16,3 0-66,0 15-1,0 6-10,0 0 16,9 2-5,7-3 0,-1-6 2,5 0-4,1-5 2,-2-3-24,3-6-73,-5 0-135</inkml:trace>
  <inkml:trace contextRef="#ctx0" brushRef="#br0" timeOffset="34439.8273">7422 10449 230,'0'0'66,"0"0"-66,0 0 0,0 0 2,0 0 0,0 0 2,0 0 38,94 0-32,-75-3-4,-5-4 0,-1-1 1,1-2-7,-2-4 0,-2-1 1,-4-3 17,0-3-6,-3 0 5,-3-4-6,0 0-5,0 0-5,-12-1 0,0 4 7,-1 2 14,-5 4-18,6 3 9,0 8 5,-1 5-16,0 0-2,2 13-2,0 17 1,4 10 0,5 4 2,2 5 5,0 0 10,0 1-9,3 1-1,3-7-6,0-1 4,3-5-2,-2-5 2,1-1-8,3-7-25,-3-4-79,1-1-47</inkml:trace>
  <inkml:trace contextRef="#ctx0" brushRef="#br0" timeOffset="35337.7729">8487 10540 379,'0'0'48,"0"0"-48,0 0-1,0 0 1,0 0-6,0 0 7,14 24-1,-4-24 2,5 0-1,0 0 1,0 0-2,0-11-25,-2-4 24,-2-3-15,-1-3-10,-1 5 14,-3-2-19,0 2 1,2 3-1,-4 7 5,-1 3 26,-2 3 9,1 0 11,1 3-20,1 12 3,4 3 11,-2 5 8,6-2-3,-3-2 9,3 1-21,1-8-4,5 0 7,0 0-4,-2-1-5,-1-1-1,-3-2 2,0-2 1,-3-2-1,-3-4-2,-1 1 0,-1-1 1,-3 0-1,4 0 11,-1-4 9,2-10 10,2-4-20,4-6 7,1-7-14,5-5 4,2-4-11,0 8 4,-5 4-7,-1 10 3,-5 8 2,-5 7 2,-1 3 0,0 0-9,1 1-8,4 11 3,6 4 14,-3 3 13,0 2-11,-2 0 6,1 3 8,-4 0-12,-3-1 10,-3 1-14,0-2 0,-7 0 11,-14-1-10,-1 0-1,-6-5-12,2-3-60,-3-4-49,1-8-101</inkml:trace>
  <inkml:trace contextRef="#ctx0" brushRef="#br0" timeOffset="35561.7558">8702 10254 467,'0'0'13,"0"0"-13,0 0-137,0 0-40,0 0 133</inkml:trace>
  <inkml:trace contextRef="#ctx0" brushRef="#br0" timeOffset="37700.6188">10352 10361 277,'0'0'40,"0"0"-8,0 0-13,0 0-12,0 0 22,-88-14-18,73 31-6,-1 2-5,4 7 1,3 1-2,3 0 0,5 0 1,1-1 0,0-7-4,0-2-5,8-7-2,7-1-20,6-5 22,-1-4-4,1 0-33,-1-4-12,-5-8 17,-3 0 25,-4-1 16,-4 2 20,-2 4 37,-2 2 19,0 5-29,0 0-22,0 0-25,0 0-14,3 0 4,1 3 0,5 6 6,-3-3 4,9 0-2,1-3-2,4-3-3,11 0 7,-1 0 0,4 0-23,-4-13-14,-4-7 11,2-4 19,-1-5 6,-2 0 2,0-2 3,-8-2 3,-5 0-6,-5 0 33,-7-2-11,0-3-5,0 2 4,0 2-9,-1 1 12,-7 6 1,1 6-18,1 7 5,4 6-4,1 5 20,-1 3-14,1 2-15,-5 22-9,3 10-4,0 9 22,0 5-13,3 0 4,0 0 0,0-1-1,0-3 5,0-5-4,12-1 0,3-7-2,7-7-3,2-6 4,9-10 1,3-7 5,3-1-3,5-4-3,-5-15 1,-5-6-33,-4-1 20,-9-3 5,0 1 8,-6 1 0,-3 3 3,1 8 0,-5 4 26,-2 4-28,1 3 16,-3 5-17,1 0-12,6 0 12,-1 15-5,-1 4 5,-3 4 4,-5 0 2,-1 3-6,0-1 0,0-1 0,-3-2-2,-9-3 6,-7-4-4,3-1 0,-2-5-24,1-3 21,7-5-8,2 1 11,5-1-6,2-1 8,1 0-2,0 0 0,0 0-44,4 0 26,14 0 18,6 0 0,3 0 4,4-3-3,-1-6-1,0 0 3,-2-1 0,-4-3-5,-1 0 2,-7-4-8,-1 1 8,-5-1-10,-5-2 10,-5 3 0,0 2 8,0 1 2,-5 6 28,-5 1-15,3 5 18,-3 1-27,3 0-8,0 4-6,4 10-7,3 1 5,0 4-2,0 1 4,4-4-2,9 1 6,4-5-4,-1-1 0,-2-4-5,-1-1-25,-2-6-14,-1 2 24,0-2 3,-2 0-31,-2-2 13,-1-11 26,-4-6-12,-1-3 7,0 0-7,-6-1-27,-8 0 37,-2 5 11,3 3 30,5 4 61,1 4-5,7 3-10,0-1-31,3 0-44,19 0-2,8-1 1,6-1 0,4 2 0,-3-3-65,-4 0-45,-6-2-118</inkml:trace>
  <inkml:trace contextRef="#ctx0" brushRef="#br0" timeOffset="38389.5743">10367 10375 109,'0'0'115,"0"0"-53,0 0 8,0 0-20,0 0 10,0 0-28,0-1-30,0 1-2,0 17-5,0 12 5,0 0 3,-2 6 0,-2-3-6,4-4 0,0 1-53,0-5-60,0-4-187</inkml:trace>
  <inkml:trace contextRef="#ctx0" brushRef="#br0" timeOffset="41562.2858">12836 10016 339,'0'0'27,"0"0"-9,0 0-18,0 84 30,0-45-1,0-2 21,0-1-37,0-5 25,0-2-38,0-4 0,0 1 8,0 0-6,0-1-4,-3-1-5,-4-2-125,1-6-87</inkml:trace>
  <inkml:trace contextRef="#ctx0" brushRef="#br0" timeOffset="41994.0125">12808 10247 225,'0'0'94,"0"0"-85,0 0 10,0 0 4,0 0-17,0 0-6,91-41 5,-57 34-2,-1 3 11,-3-2-14,-2 1 0,-4-3 6,-6-1 0,-3-3-6,-9 1 3,-2-1 6,-4 0 29,2-2 3,-2 2-6,0-1 16,0 2-51,-3 4 33,3 2-9,0 4-17,0 1 16,0 0-23,0 1-11,0 17 7,0 9-7,0 5 11,0 3 0,0 1 8,0-2-14,0-1 6,0 1-9,0-5 5,0 3-94,0-3-52,0-5-8,0-4 40</inkml:trace>
  <inkml:trace contextRef="#ctx0" brushRef="#br0" timeOffset="42302.9928">13370 10096 281,'0'0'126,"0"0"-84,0 0-42,0 0 0,0 0 13,0 84-3,0-52 18,0 1-16,-1-3-5,-1-1-4,-1-1-3,0-2 0,-1-1-2,1-1 0,-3 0-43,5-4-50,1-6-23</inkml:trace>
  <inkml:trace contextRef="#ctx0" brushRef="#br0" timeOffset="42549.9809">13403 10070 182,'0'0'106,"0"0"-45,0 0-9,0 0-3,0 0-45,85-60 9,-53 54-13,0 2 0,3 2-4,-5 2 4,-5 0-29,-6 0-43,-8 0-48,-10 10-54</inkml:trace>
  <inkml:trace contextRef="#ctx0" brushRef="#br0" timeOffset="42778.9632">13385 10209 73,'0'0'169,"0"0"-142,0 0 13,0 0 0,97 0-15,-66 0-17,-1 0-7,-4 0 4,-5 0-5,-7 6-33,-6 6-61,-8-1-119</inkml:trace>
  <inkml:trace contextRef="#ctx0" brushRef="#br0" timeOffset="42958.9515">13378 10427 198,'0'0'88,"0"0"-82,0 0 17,0 0 7,0 0 7,0 0-29,104 0-7,-62 0-1,3 0-33,0 0-95</inkml:trace>
  <inkml:trace contextRef="#ctx0" brushRef="#br0" timeOffset="43495.9188">13797 10052 276,'0'0'7,"0"0"21,-3 87-15,0-52 16,1-3-11,1-5 3,1-3-3,0 0-11,0-1-2,0-1-5,0-4-5,0-1 4,0-7-52,0-2-46,1-7-70</inkml:trace>
  <inkml:trace contextRef="#ctx0" brushRef="#br0" timeOffset="43925.8922">13824 10079 118,'0'0'57,"0"0"43,0 0-25,27-82-17,-14 64 23,3 1-46,3 6-5,1 4-25,-2 5 3,0 2-16,0 0 7,-3 14 1,0 7-4,-8 3 4,-4 4 0,-3 1-1,-4-2 1,-17 2-9,-6-5-39,-1-5-1,4-5 3,5-5 24,6-8 14,8 1 2,5-2 12,0 0-1,0 0 0,0 0 10,5 0 16,12 0-25,4 3-3,3 5 8,-5 4-4,2-2 2,0 5-9,-3 1 9,1-2-5,-2 1-4,-4 0-2,-2 2-24,-4 0-51,0-2-8,-2 1-126</inkml:trace>
  <inkml:trace contextRef="#ctx0" brushRef="#br0" timeOffset="44749.8379">14321 10141 245,'0'0'118,"0"0"-98,0 0-20,0 0 2,0 0 9,1 83 25,-1-53 8,0 0 0,0-3-37,-3 2-6,-1-7 2,2-2 7,-1-4-13,2-8 3,-1-1-25,1-4 11,1-3-30,0 0 15,0-4 27,0-16-14,3-4-5,6-6-1,-3 2 1,0-1 16,2-1 10,-5-1-4,2 0 26,1-1-25,2 2 22,2 0 6,3 3-9,5 1 15,0 4-34,0 7 6,-3 3 4,-2 7-7,-4 5-10,2 0 5,2 3-11,1 17 9,-1 7 2,-7 3 0,2 2 0,-5 0 2,-2-3-3,-1-3 1,0-6 0,0-4-4,0-5 8,0-4-4,-1-2 0,1-5-2,0 0-8,0 0 1,0-1 9,7-16-2,11-7 2,3-5 0,-2-3 0,5 0 2,-3 1-7,-3 6 4,4 7 1,-3 4 0,-2 5 0,-1 3 0,1 6 0,-1 0-6,-2 1 0,0 17-2,-4 7 8,-4 3 14,-5 1-9,-1 1 7,0 2 8,0-3-20,0 0 7,-3-2-7,0-3 0,0-1-11,3-3-23,0-7-13,0-4-61,0-6-112</inkml:trace>
  <inkml:trace contextRef="#ctx0" brushRef="#br0" timeOffset="45245.8065">15071 10070 288,'0'0'179,"0"0"-173,0 0 2,0 0-4,0 0 0,0 0-4,96-26 2,-64 24 9,-6-1-12,-1 1 1,-2 2-9,-4 0-18,-7-1-104,-9-1-142</inkml:trace>
  <inkml:trace contextRef="#ctx0" brushRef="#br0" timeOffset="45439.794">15197 10058 166,'0'0'13,"0"0"7,0 0 11,-3 83 22,3-54-5,0-1-37,0 1 12,0-4-18,0-1 0,0-1 2,0 0-5,0-2-2,0-3 0,-6-2-35,-4-2-84</inkml:trace>
  <inkml:trace contextRef="#ctx0" brushRef="#br0" timeOffset="45615.7828">15100 10412 219,'0'0'160,"0"0"-147,0 0 1,0 0-6,0 0 12,94-2-17,-57-2 1,-2 4 0,3 0-4,-2-2-69,-3 2 19,-5-4-200</inkml:trace>
  <inkml:trace contextRef="#ctx0" brushRef="#br0" timeOffset="46164.7509">15635 10013 306,'0'0'108,"0"0"-56,0 0-18,0 0 7,0 0-37,0 0 3,51-15-3,-17 15 3,5 0-7,-2 0 0,1 0 0,-3 0-1,0 0 1,0 0-9,-7 0-81,-5-1-102</inkml:trace>
  <inkml:trace contextRef="#ctx0" brushRef="#br0" timeOffset="46410.733">15811 10015 189,'0'0'16,"0"0"43,-4 84-10,4-49 3,0-4-8,0-2-23,0-4 7,4-4-20,-2-1-5,0-2 9,-2-2-11,0-2-2,0-4-52,0 0-73,-4-6-91</inkml:trace>
  <inkml:trace contextRef="#ctx0" brushRef="#br0" timeOffset="46828.7069">16309 9984 389,'0'0'123,"0"0"-100,0 0-23,0 0-4,0 0 4,0 0 0,75 0 10,-47 0-10,-2 3 0,-5 2-1,-2 0 1,-3-1-11,-4 0-5,1-4-114,-5 0-122</inkml:trace>
  <inkml:trace contextRef="#ctx0" brushRef="#br0" timeOffset="47071.6962">16383 10058 81,'0'0'47,"0"0"-25,-5 83 44,2-56-5,0-1-11,-1-1 5,1-2-47,0-1-1,1 1-7,1 0 4,-2-1-3,0 0-1,0-2-1,0-5-2,0-2-52,-2-6-8,-4-4-111</inkml:trace>
  <inkml:trace contextRef="#ctx0" brushRef="#br0" timeOffset="47279.6784">16236 10406 119,'0'0'233,"0"0"-233,0 0 0,0 0 20,0 0 32,81 6-9,-44-5-30,4 1-2,2-2-4,-4 3-7,-4-1-3,-5-2-17,-4 0-26,-9 1-39,-5-1-108</inkml:trace>
  <inkml:trace contextRef="#ctx0" brushRef="#br0" timeOffset="47905.6395">16812 9995 338,'0'0'76,"0"0"-27,0 0-49,0 0-10,0 0 10,-13 84 13,5-45 0,1 0 15,-2 1-15,-3-3 9,2-5-8,-1-2-10,-1-3 9,2-3-13,2-3-1,0-3-15,1-6-111,0-6-97</inkml:trace>
  <inkml:trace contextRef="#ctx0" brushRef="#br0" timeOffset="48217.6199">16842 9995 120,'0'0'48,"0"0"19,0 0-36,0 0 14,0 0 0,0 0-35,93-44 19,-81 69-4,2 9 8,-3 8 3,-8 2-3,0 1 7,-3-5-9,0-5-29,0-4 12,0-3-14,0-6 5,0-1-2,3-3 1,-3-5-1,0-1-3,0-3-17,0-2-37,0-2-99,0-5-108</inkml:trace>
  <inkml:trace contextRef="#ctx0" brushRef="#br0" timeOffset="48413.6072">16839 10238 61,'0'0'2,"0"0"4,0 0-12,94-13-2,-69 10-47</inkml:trace>
  <inkml:trace contextRef="#ctx0" brushRef="#br0" timeOffset="49119.5675">17263 10019 241,'0'0'98,"0"0"-90,0 0-8,0 0 0,0 0 22,0 0 0,25 95 19,-25-60-26,0-6 4,0 0-10,0-5-2,-4-1-7,-2-2 0,0-5 7,0-2-16,0-4 9,5-5-39,-1-2-8,2-3-23,0 0 50,0-1 11,0-13-49,2-4 41,6-4-3,-2-4 0,3-3 18,0-6 2,3-1 0,-1 2 21,-1-1 4,-3 4 26,-2 5 20,1 7-39,-2 8 39,0 5-34,-3 5-9,3 1-28,2 0-2,5 10-5,6 19 0,2 7 7,0 6 1,-2-2 2,-1-3-3,-1-4 0,3-5 4,1-2-5,0-5 2,-1-6 2,-4-3 12,-1-5-8,-7-4-2,0-3 12,0 0-5,-1 0 32,0-8-4,0-9-27,-1-3 20,-1-2-31,0-2 12,0-2-14,1-2 4,0-3-10,2 0 6,0-1-32,1 4 0,-2 5-51,-2 8-14,-2 7-19,-1 5-67</inkml:trace>
  <inkml:trace contextRef="#ctx0" brushRef="#br0" timeOffset="49383.5447">17905 10421 636,'0'0'74,"0"0"-58,0 0-6,0 0 11,0 0-21,0 0-4,1-36-26,-1 24-98,0-2-360</inkml:trace>
  <inkml:trace contextRef="#ctx0" brushRef="#br0" timeOffset="56491.0209">3085 11718 122,'0'0'104,"0"0"-64,0 0-20,0 0 33,0 0-15,0 0-38,0 0 10,0 20-3,3 4 8,0 6 0,0 3-6,3 2-8,-6 2-1,0-1 2,1 1-4,-1 0 2,0 4-26,0-1-59,0-2-102,-1-6 51</inkml:trace>
  <inkml:trace contextRef="#ctx0" brushRef="#br0" timeOffset="56957.9915">3137 12009 403,'0'0'58,"0"0"-56,0 0-2,0 0-3,0 0 2,0 0 1,91-15 4,-58 12-4,1-2-2,2-1-26,0-1-86,-6-4-16,-5 1 15,-9-3 48,-8 0 60,-8 0 7,0-6 36,0 3 63,0-1-11,-3 1 10,0-1-51,-2 2-6,1 3 18,3 3-14,-1 8 9,2 1 0,0 0-41,0 0-13,0 3-9,0 16-3,2 8 12,6 4 0,-3-2 0,1 2 1,-3-3 7,-3 1-14,0-1 6,0 3-12,0 0-43,0 2-72,3-1-35,-3-5 86</inkml:trace>
  <inkml:trace contextRef="#ctx0" brushRef="#br0" timeOffset="57527.9886">3835 11830 4,'0'0'309,"0"0"-270,0 0 5,0 0-27,0 0-11,0 0-4,0 56-1,0-19 29,0 5-1,-2 0-14,0-2 4,2-3-19,-1-4 0,1-3 4,0-4-4,0-5-52,0-3-40,0-7-75</inkml:trace>
  <inkml:trace contextRef="#ctx0" brushRef="#br0" timeOffset="57782.9719">3825 11792 231,'0'0'109,"0"0"-66,0 0-6,0 0-22,0 0-5,57-84 10,-37 76-19,2 7 1,0 1-2,2 0-2,-4 0 1,0 15-12,-1 0-55,-5 4-49,-4 1-71</inkml:trace>
  <inkml:trace contextRef="#ctx0" brushRef="#br0" timeOffset="58000.9608">3833 11952 56,'0'0'158,"0"0"-156,0 0 5,0 0 34,0 0-7,0 0 2,56 13-2,-35-10 2,0 2-17,-2 2-13,1 2-12,-7 5-25,-3-1-136</inkml:trace>
  <inkml:trace contextRef="#ctx0" brushRef="#br0" timeOffset="58213.945">3864 12232 162,'0'0'171,"0"0"-157,0 0-11,0 0 15,0 0 6,112-17-18,-78 8-6,-1 3 0,0 0-11,-8 3-27,-1 0-93,-5 0-87</inkml:trace>
  <inkml:trace contextRef="#ctx0" brushRef="#br0" timeOffset="58527.9284">4271 11806 233,'0'0'189,"0"0"-118,0 0-52,0 0-19,0 0-30,0 0 30,1 93 13,7-57-6,1 0 10,-3-6-10,3 0-7,-5-2 0,-1-3-2,-1-1-19,-2-4-47,0-4-47,0-7-26</inkml:trace>
  <inkml:trace contextRef="#ctx0" brushRef="#br0" timeOffset="58938.9023">4335 11836 92,'0'0'105,"0"-86"2,0 50-26,6 4-3,3 8 0,1 6-45,4 3-27,2 5-6,1 5 3,-1 5-9,2 0 4,3 12-10,-4 13 10,-4 9-13,-9 5 11,-4 3-23,-6-2-25,-13-2 6,-1-9 5,1-6 15,3-10 14,7-5 8,4-6 4,5 0 5,0-1 1,0-1-5,0 3-1,0 4 0,8-2 5,8 1 13,5 1 8,0-3 5,6 0-28,-2 3 15,-4 0-15,0 2-1,-3 2-1,-3-1-1,-2 4-5,-1 0-68,-1 1-42,-3-1-41</inkml:trace>
  <inkml:trace contextRef="#ctx0" brushRef="#br0" timeOffset="59938.8348">4920 11745 182,'0'0'214,"0"0"-156,0 0-49,0 0-9,0 0-20,0 0 20,21 79 20,-14-48-2,-4 0 3,-1-4-21,-1-2 6,1-1-2,-2 0 0,0-3-2,0-2-2,0-4-10,3-4-30,3-4-51,0-7-15,4 0 2,-1-4-21,-1-14 83,-4-1 42,0-7 0,-2-2 12,1-7 49,0-5-3,3-6-15,-3 0-14,5 2 5,-1 7 23,-3 5 5,2 11 4,-3 7-3,0 8-13,-1 5-12,1 1-38,10 0-5,2 8-1,3 14-2,2 5 0,-4 4 8,-4 2 0,-5 1 6,1-6-3,-5-2-6,0-5 2,-2-6-15,-1-6 6,2-5-15,-1-4-7,1 0-1,2 0 4,5-8 29,0-15 0,5-7 2,3-7-1,-3 1 3,4 5-4,-6 4 10,-1 4-10,-3 10 32,-2 5-17,-3 7 0,2 1-15,3 9-3,3 15 3,1 7 17,0 1-15,-3 1-1,-3-3-1,-3 0 1,1-1 3,-4-2-4,0 0-27,0-3-19,0-1-73,0-7-43,0-4 27</inkml:trace>
  <inkml:trace contextRef="#ctx0" brushRef="#br0" timeOffset="60225.818">5561 11652 336,'0'0'124,"0"0"-48,0 0-43,0 0-20,0 0-13,0 0-2,0 0-5,56-3 10,-29 9-6,-5 0 2,0 0-8,-5 2-18,-4-2-62,-2-2-47,-8-3-153</inkml:trace>
  <inkml:trace contextRef="#ctx0" brushRef="#br0" timeOffset="60416.8106">5658 11699 39,'0'0'142,"0"0"-135,0 0 10,-10 95 49,10-67-38,0 2 3,0 0-4,0-2-27,0-3 14,0-3-13,0 1 2,0-2 1,-3-1-4,-1-2-60,-1-3-102</inkml:trace>
  <inkml:trace contextRef="#ctx0" brushRef="#br0" timeOffset="60579.7945">5600 12075 357,'0'0'45,"0"0"-32,0 0-19,0 0 11,0 0-5,99-24 9,-66 18-9,-5 2-3,0-1-80</inkml:trace>
  <inkml:trace contextRef="#ctx0" brushRef="#br0" timeOffset="61043.7656">6011 11629 248,'0'0'198,"0"0"-120,0 0-73,0 0-5,0 0-3,0 0-12,52-1 15,-15 1 3,4 0 3,2 0 3,-3 0-7,-1 0-2,-5 0 0,-7 0-9,-8 0-39,-8 0-164</inkml:trace>
  <inkml:trace contextRef="#ctx0" brushRef="#br0" timeOffset="61285.7522">6215 11628 149,'0'0'165,"0"0"-153,0 0-10,0 0 22,-3 102 22,3-70-28,0-2 8,0-3-8,0 2-17,0-4 10,0-1-10,0-1-1,0-4 0,0-1-32,0-2-50,0-4-83</inkml:trace>
  <inkml:trace contextRef="#ctx0" brushRef="#br0" timeOffset="61591.7315">6534 11636 491,'0'0'77,"0"0"-73,0 0-8,0 0-1,0 0 5,0 0 2,82-2 5,-53 2-6,-3 0-1,-4 0-4,-5 0-40,-6 0-73,-5 0-78</inkml:trace>
  <inkml:trace contextRef="#ctx0" brushRef="#br0" timeOffset="61788.7212">6628 11640 26,'0'0'221,"0"0"-205,0 0 19,-10 89 20,8-60-12,2-1-18,0-2-18,0-2-2,0 0-8,0-2 3,0 3-70,0-1-33,0-1-18,-7-2 15</inkml:trace>
  <inkml:trace contextRef="#ctx0" brushRef="#br0" timeOffset="61977.7073">6508 12069 315,'0'0'80,"0"0"-80,0 0-3,0 0 3,0 0 16,0 0 21,107-21-32,-71 12-3,-2 3-2,-1 1-28,-3 3-13,-5-1-28,0-1-132</inkml:trace>
  <inkml:trace contextRef="#ctx0" brushRef="#br0" timeOffset="62541.6706">7127 11586 289,'0'0'94,"0"0"-89,0 0-5,0 0-5,0 0 5,0 90 50,-3-43-15,-6 0-15,-2-4 26,1-4-44,2-5 8,1-5-10,2-3 0,1-5-5,-2-4-7,6-5-44,-1-6-19,1-5-24,0-1-41,0 0 10</inkml:trace>
  <inkml:trace contextRef="#ctx0" brushRef="#br0" timeOffset="62809.6556">7119 11724 39,'0'0'30,"33"-102"11,-17 60-13,-4 6 42,0 12 22,-4 9-37,-4 4 4,-1 8 15,-1 3-23,5 0-35,6 9-16,6 18 0,4 9 22,-2 6-5,-4 3-8,-3 2-2,-3-3-3,-3-5 27,-1-6-21,-3-6-8,-1-1-2,-1-2 9,-2-3-18,0-1 3,1-5-49,-1-4-30,0-3-101,0-6-119</inkml:trace>
  <inkml:trace contextRef="#ctx0" brushRef="#br0" timeOffset="63023.6402">7183 11816 346,'0'0'7,"0"0"-7,0 0 0,0 0 4,0 0-2,96-24-2,-74 23 0,0 1-1,1 0-18,-4 0-106</inkml:trace>
  <inkml:trace contextRef="#ctx0" brushRef="#br0" timeOffset="63686.6003">7558 11556 299,'0'0'177,"0"0"-132,0 0-45,0 0-2,0 0 2,0 0 10,13 111 22,-11-70-7,1-2-19,-3-3 2,0-3-8,0-3 0,0-3 4,0-3-5,-5-3 1,-1-4-33,-1-6-11,4-7-32,3-4-8,0 0 0,0-1 51,0-16-27,0-7 24,0-8 36,7-7 0,1-7 2,-1-3-2,1 3 7,-1 4 34,-3 6 36,-1 7-15,-1 5-6,-2 9 16,0 4-26,0 7 30,3 2-47,-3 2-27,9 0-4,3 24-19,4 11 21,5 9-1,-4 4 1,-1-3 0,-4-3 0,1-4 4,1-7-8,-1-3 6,2-6-2,-4-5 0,0-7 8,-3-2-9,0-5 1,-2-3 0,1 0 0,-1-3 3,3-15 4,-3-5 4,1-4-8,-2-5-3,1-4 0,-2-6 10,4-2-13,2-1 3,-1 2 0,0 8-4,1 9-42,-2 7-50,-2 7-72</inkml:trace>
  <inkml:trace contextRef="#ctx0" brushRef="#br0" timeOffset="65792.4674">8998 11706 181,'0'0'48,"0"0"-8,0 0-8,0 0-21,0 0 3,0 0 2,-57 41-11,48-11 12,1 2-3,4-2-9,4-1 4,0-5-5,0-1 0,6-5-2,7-2-2,5-6 0,4-5 0,1-4 7,1-1 7,0 0-13,-5-12-2,-4-6-16,-1-2-24,-6-2 31,-3-3-1,-5 2-6,0-2 16,-2 3 2,-11 2-1,1 2 4,0 3-3,0 5 25,5 5 0,2 2 17,4 3-12,1 0-31,0 0-11,0 0-7,3 3 5,10 4 13,3-3 0,7-1 1,-1-3-4,1 0-3,-1 0-20,-2-12 3,0-4 4,0-7 17,1-2-3,-5-1 5,1-3 5,-6 3 0,-8 1 20,0 4 26,-3 4 0,0 3-6,0 4-18,0 2 7,0 7 15,0 1-17,0 0-32,0 17-2,0 14-22,0 14 24,0 8 0,0 6 3,0-2-3,2 0 5,2-6 0,-2-2-5,-1-7 6,1-3-6,-2-3 0,0 0 0,3-4-2,-3-5 5,7-3-3,-7-6 0,0-6 4,0-5-9,0-5-14,0-2-2,0 0 21,0-4 1,0-19 3,0-6-4,6-9-30,8-5-9,-3 0-4,3-1-4,-1 6 39,-5 5 8,-1 4 6,-2 5 19,1 2-23,3 1 18,0 1-1,1 6 2,3 4-4,1 7-17,2 3 0,2 3 0,0 18-17,-3 5 17,0 1 0,-6 0 0,-3-2 1,-6-1-1,0 1-6,0-7-27,-12-5-20,-7-4 37,-4-3-23,4-6 3,1 0 7,3 0 10,6-9 17,2-1 0,2 2 2,4 3 19,1 1 13,0 1 6,0 0 1,1 0-35,14 2-3,5-1-1,5-1 3,3 0-6,-1-1 2,6 1 1,-3 0 1,-2 0 0,5 1-1,-2-4 0,-1-1-17,-3-3 6,-2-3-2,-7-1-25,-5-2 36,-5-4 1,-5-1 1,0-6 0,-3-2 1,0-1-2,0 2 1,-6 5 0,-2 7 1,-2 7 3,4 4 3,2 3 12,-1 2-15,1 10-4,-1 14-2,1 7 2,4 4 2,0-3 0,0-1 6,12-5-8,1-4 9,5-4-9,3-5 0,1-5 1,5-6 4,0-2-4,0 0 1,1-3 10,-3-14-11,-5-2 7,-5-4-8,-8 2 0,-4-1 15,-3-3-13,0 0 0,-10-1-2,-6 4-25,0 4 7,0 5 7,6 5 11,2 1 2,1 6 4,7-4 6,0 5-4,0 0-8,0 0-6,16 0 0,8 3 6,2 7 6,2 0-3,0 4-3,-2 1 17,-6 5 0,-5 2 2,0-1-12,-6 0 0,-3 1 17,-1-1-13,-5 2-7,0-2 5,0 1-3,0-4 0,0-5-6,0-1 2,4-3-9,5-4 7,11-4-46,3-1-16,4 0-111</inkml:trace>
  <inkml:trace contextRef="#ctx0" brushRef="#br0" timeOffset="66880.4011">10561 11716 110,'0'0'81,"0"0"-17,0 0-13,0 0-24,0 0 0,0 0-12,-94-34-5,73 52 29,-1 8-23,7 3 0,3-3 4,3 0-14,9-3-12,0-3 5,0-6 1,0 0 5,15-5-3,0-3-1,7-5 12,2-1-6,6 0-1,-2-10-6,-1-6-24,-3-2 19,-8-2-15,-2 5 20,-4 1-5,-5 4 10,-4 5-5,1 3 0,-2 2-2,0 0-6,0 7-3,0 6 11,1 2-2,4-1 7,7-2-5,1-2 1,4-2 9,2-2-5,2-6-1,5 0 1,0 0 3,4-18-1,-2-3-4,1-7-3,-3-3-18,-2-5 14,-6-6 4,-3-1 0,-4-3 11,-7 3-5,-1 2-1,-3 3 24,0 6-11,-3 4 45,-4 3-29,-1 11-15,5 5 2,3 6-21,-3 3 0,3 13-10,0 19-15,0 11 25,0 6 0,0 0 1,3-2 0,9-2-1,3-8 0,3-5-1,7-6 5,-1-8-8,6-7 4,-3-6 0,-1-5-4,-1 0-7,0-7-14,-4-12 5,-6-4-7,-2-4 26,-7 0 0,-3-2 1,-3 4 2,0 5 8,0 6 17,0 7 17,0 6-13,0 1-6,0 4-25,0 17-11,0 8-4,0 3 21,0 0-6,2-5 0,4-1-1,1-6-1,2-6 2,-2-1 0,1-9-3,5-3-62,-2-1-74,3-4-172</inkml:trace>
  <inkml:trace contextRef="#ctx0" brushRef="#br0" timeOffset="67078.3837">11249 11445 413,'0'0'10,"0"0"-10,0 0-4,0 0-12,0 0-29,0 0-47,-2-17-121</inkml:trace>
  <inkml:trace contextRef="#ctx0" brushRef="#br0" timeOffset="67357.3659">10845 11509 170,'0'0'67,"0"0"-67,0 0 0,0 0 40,86 0-13,-58-6-3,-1 3 24,-4-2-37,-1 4-4,-1-1-7,-6 1-3,3 1-49,-6-2-103</inkml:trace>
  <inkml:trace contextRef="#ctx0" brushRef="#br0" timeOffset="69342.2417">11329 11556 10,'0'0'53,"0"0"-5,0 0 5,0 0-25,0 0 4,0 0-31,-49-5 17,40 11-5,0 8-11,-3 4 4,3 8-4,2 1 13,1 4 21,0 1-25,5-3 1,1-1-12,0-2 4,0-4-9,4-2 5,9 0 0,-1-9 3,2-1 4,1-3-7,1-7 0,4 0 1,3 0 1,4 0 1,0 0-2,-2-10 7,-7-4-4,-1 0-4,-7-1 2,-4-1 3,-3-4 5,-3-3-4,0-4-2,-1-1-4,-8-2 5,-2-1-10,-2 4 5,1 2-7,-4 7 6,2 4 1,-2 2 0,1 8-5,-3 2 1,4 2 4,2 0 0,4 0 7,5 8-18,1 2 11,2 3 0,0-2-2,0 0 5,12-2-8,1-3 4,7-1 1,1-4 6,3-1-6,4 0 4,0-1-1,2-10 2,0 2-9,-2-5 4,-1 2 0,-6 0-1,-2 0 1,-8 3 0,-2-2 0,-6 0 8,-2 0-7,-1-1 21,0 2-12,0-1 9,-1 2-18,-8 1 2,3 2 19,0 3-20,-2 1 4,5 2 4,0-2-3,1 2-1,2 0-5,0 0-1,0 0 0,0 0-18,0 0 12,0 0-7,0 0 13,7 0 4,2 4-4,3-1 1,7 0 5,2-1-2,3 1-4,3 2 0,4-1 1,-1-1-5,0 3 8,-3 0-3,-5 3-1,-1 3-1,-6 5-3,-6 4 4,1 1-8,-5 4 7,-4 0 1,2-2 0,-1 1 7,1-2-6,0-4-1,1-4 0,2-1 2,0-4-5,0 1 4,2-4-1,1 3 5,4-5-1,-1 0-4,3 0 0,0-5-1,1 0-8,2 0 9,3-11 0,-2-4 3,1-8-3,-1-5-1,2-4 0,0-4-17,-2 1 18,-2 3-11,-6 1 11,-6 9-3,-3 4 7,-2 4-4,0 7 13,0 4-3,0 1 59,0 2-55,1 0-14,8 12-1,7 11-10,5 2 11,2 4 0,2 1 5,-1-2-9,0 0 4,-8-1 0,-1-5 3,-9-4-3,-6 2 0,0-4-8,-16 0-35,-17-1 10,-4-2-23,-1-2-21,4-4-50</inkml:trace>
  <inkml:trace contextRef="#ctx0" brushRef="#br0" timeOffset="70880.1439">13657 11508 162,'0'0'0,"0"0"-1,0 0-4,0 0 5,-82-26 38,67 23 67,0 3-30,0 0-68,0 9-1,-1 12-6,1 3 0,0 0 4,9 3 6,4-3-2,2 2-4,0-2 0,2-3-7,13-1 3,4-8 0,7-5 5,0-4-4,1-3 11,-2 0-12,-5-1-2,-4-13 1,-4-1 0,-1-1 2,-7 1 2,-1-1-2,-3 6 1,0 2 12,0 3-13,0 3 18,0 2-3,0 0-16,3 0-7,2 7-30,5 6 37,5-2-1,3-1 2,6-3-2,0-6 1,2 1-8,0-2 4,1 0-17,-3-6-18,1-9-1,-3-5 0,-5-1 13,-4-1-12,-7 1 39,-6-3 11,0 1 1,0 0 9,-12-1 2,-6 1-23,3 2 36,-2 4 20,6 4-22,2 5 23,6 5-22,3 0-14,0 3-21,0 0-3,0 0-11,0 7 2,12 5 12,5-3 2,5-1 0,6-2 4,2 0-3,3-3 4,-2 1-8,-4 1 1,-6 1-9,-3 3 7,-3 0-3,-3 5 3,-5-3-3,-1 6-11,0 0 16,-2 1-3,-1 3 3,-1-2 0,4 1 3,0-1-3,4 0 0,2-3-1,4-4-3,6-3 3,0-6 1,6-3-4,2 0 11,-2 0-5,5-10-2,-3-8-12,-3-3-2,-6-4 4,-5 0 4,-4-2 5,-4-2 1,-5 2 0,-3 1 12,0 5-4,-9 5 18,-5 7-15,3 5-10,-3 4 6,0 0-7,4 14 0,1 11-2,6 1 7,2 2 0,1-3-4,0 2 11,12-4-13,7 0 5,5-5-8,0-8-8,6-3-62,-3-7-53</inkml:trace>
  <inkml:trace contextRef="#ctx0" brushRef="#br0" timeOffset="72691.0294">16016 11428 172,'0'0'73,"0"0"15,0 0-38,0 0-25,0 0-11,-91-29-6,64 31-8,2 11 0,5 5 6,-1 5-14,6-2 9,3 3-1,6-1 0,6-4-1,0 1 0,0-3-2,11-7 3,3-2-4,3-7 11,2-1-4,5 0-3,0-1-15,-1-12-6,-3 0-8,-4 1 26,-5 1 1,-5 4 4,-3 4 2,-3 0 50,0 3-5,0 0-42,2 0-7,-1 0-13,4 4 8,3 7 5,3-2 0,3 1 4,6-4 4,4-1-8,4-2 0,4-3 2,2 0-7,4 0 5,-4-15 0,0-3 0,-4-3-4,-5-5 4,-1-1 0,-9-4 9,-5-3-9,-6-2 0,-4-3 0,0 3 28,-5-2-22,-10 4 23,2 2-11,-2 5-3,4 6-7,4 8 6,2 6 2,4 7 0,-2 0-16,2 20-19,-4 13 16,-1 9 3,2 5-5,2-1 5,2-2 0,0-5-1,3-3 3,11-4-2,5-5 0,3-1-2,5-5-2,3-6 4,0-2 0,1-5-1,-4-3-12,2-3 7,-6-2 3,-2 0-5,-4 0 7,-1-12 1,-3-4-12,5-9 7,3 0-41,-4-4 29,2-2 5,-3-2-11,2 3 20,-3 4 3,-2 11 0,-5 6-7,-3 8 9,4 1-5,-2 4-1,0 17-11,1 3 10,-3 1 10,2 0-3,-3-3 6,-1 1-5,3-4-3,-6-2 0,0 0 0,0-5-4,-7-2 4,-11 1-1,-2-4-1,-2 1-54,1-2 38,9-2-9,5-1 21,7 2 1,0-3-3,0-1 3,0 2 5,9-1 2,9-2 21,4 0-3,5 0-19,0 0 2,2-5 3,0-7-6,2-5 3,-3 1 1,-3-2-1,0-4-3,-3 1-2,-4 2-2,-7-4-11,-5 4-6,-6-2 10,0 4 1,0 3 3,-6 7 4,-5 4 3,2 3 14,-1 0-3,1 17-10,0 5 21,3 2-6,6-1 3,0-2-12,0 0-6,6-3 4,10-3-5,-2 0 1,-1-6 5,-1-2-6,4-7 2,-4 0 7,3 0-8,-3-2-2,-3-9-21,0-4-30,-8 2-7,-1-4-40,0 1 3,-8 0 60,-1 0 36,1 3 36,8-1 31,-1 2 33,1 2-25,0 0-27,7 3-18,11 2-28,-1 0 2,3 4-4,-1 1 0,3 0 0,2 0-2,4 0 2,2 0-60,-1-3-126</inkml:trace>
  <inkml:trace contextRef="#ctx0" brushRef="#br0" timeOffset="74079.9441">18786 11167 51,'0'0'152,"0"0"-120,0 0-25,0 0-7,0 0 31,0 94-3,0-57 11,0 2-2,0-4-14,-1-1 6,-4-6-29,2-4 1,1-1-1,1-4 0,-1-4-1,2-1 1,-2-7-61,2-4-74</inkml:trace>
  <inkml:trace contextRef="#ctx0" brushRef="#br0" timeOffset="74509.9158">18788 11217 72,'0'0'71,"0"0"16,19-77-24,-12 61-23,-1 5 23,-4 6-20,1 4 11,2 1-40,5 8-14,5 15 0,6 8 6,1 8-3,4 2 28,3-2-27,1-1 0,3-6-3,-2-3 4,-4-3-5,0-4 0,-3-4 1,-5-5-2,-7-6 2,-3-4 2,-6-3-3,3 0 10,-2 0-4,2-15 1,2-8-5,4-7 28,-5-4-18,-1-6-1,-1-4 19,-5-2-24,0 2-6,0 5 0,0 3 0,-8 5-4,4 6 4,1 6-25,0 9 5,3 5-54,0 3-82,6 2-243</inkml:trace>
  <inkml:trace contextRef="#ctx0" brushRef="#br0" timeOffset="75878.8277">19568 11087 131,'0'0'124,"0"0"-74,0 0-16,0 0-27,0 0-4,0 0 11,-94 19-14,73 5 0,0 6 9,0 9-3,0 4 26,0 3-15,5-5-17,7-5 9,8-5-9,1-3 0,9-6 5,13-4-4,6-5 25,4-6-9,2-3-11,-1-4 14,-2 0-9,-1-7 3,-2-8-2,-2-5-6,-3-1 3,-8-2-4,-3-5-1,-6-4 14,-6-1-13,0-2-3,0 1 0,-6 2 1,-7 2-6,1 5-4,-3 3-24,3 4-15,1 6-66,3 3-109</inkml:trace>
  <inkml:trace contextRef="#ctx0" brushRef="#br0" timeOffset="76260.8048">19990 11110 294,'0'0'96,"0"0"-24,0 0-2,0 0-44,0 0-26,0 0-16,-4 59 16,-1-18 14,-1 0-7,2-4-5,1-1 5,1-3-3,1-3-6,1-4 2,0-5-20,0-3-7,0-4-61,0-6-51,0-5-107</inkml:trace>
  <inkml:trace contextRef="#ctx0" brushRef="#br0" timeOffset="76669.778">20014 11113 48,'0'0'72,"0"0"-11,0 0 25,27-90-20,-21 82 31,1 2-32,2 6-21,9 0-41,6 0-3,1 14 0,-1 11-4,-3 4 2,-5 2-5,-10 0 7,-6-3-8,0 1-12,-20-5-23,-9-2-21,0-3 26,-4-7 20,6-3 0,9-6-19,8-3 37,8 0 36,2 0 7,0 0-20,0 1-21,2 4 0,14 2 6,4 4-1,6-2 4,1 2-3,1 0-4,1 2 1,-3 0-5,1 0 0,-3 1-5,-3 1-28,1-3-78,1 0-98</inkml:trace>
  <inkml:trace contextRef="#ctx0" brushRef="#br0" timeOffset="77430.1254">20492 11157 356,'0'0'117,"0"0"-59,0 0-58,0 0-4,0 0-15,0 0 19,0 67 0,0-35 4,0-2-4,0-3 10,0 2-3,0-6-8,-3-1 1,3-5 0,0-5-7,0-4-20,0-4-45,0-3-11,0-1-26,0 0 33,3-10 31,2-10 24,0-5 21,2-7 1,-1-7 24,3 0 28,3-2-12,-1-1 14,2 3 9,-3 1-36,1 8 25,-1 7-22,-4 12 10,-3 4 14,-1 6-50,-1 1-5,5 3-9,6 18 7,-1 9-7,-4 1 13,1 0-4,-4-1 7,-4-5-7,3-4 0,-3-3 0,0-4 0,3-6 0,0-4 0,-2 1-5,4-5-8,1 0-22,6-3 35,6-18 0,4-4 3,0-3-5,0-4 5,-2 1-3,1 4 12,-4 6-4,-4 5 8,0 9-10,1 3-1,-2 4 10,3 0-15,1 8 0,-1 12-3,1 2 8,-5 5-5,-4-1 0,-2 3 6,-5-2-11,0 0 10,0 1-5,0-3 0,0 2 0,-5-3-21,-2-3-55,1-3-22,3-6-65</inkml:trace>
  <inkml:trace contextRef="#ctx0" brushRef="#br0" timeOffset="78244.0437">21455 11113 275,'0'0'162,"0"0"-141,0 0-17,0 0-4,-13 82 21,5-45-15,-1 1 5,1-2 13,0-2-17,-3-3 1,0-3-8,-4-3 0,0-4 12,0-2-12,3-6-5,3-2 5,6-7-65,2-4 17,1 0-29,0 0 16,7-11 28,6-11-10,-2-3 19,5-8-12,1-3 13,5-7 23,3 0 3,-1 1 24,-1 1 26,-3 3 4,0 4 7,-4 1-7,5 4-25,-3 5 24,3 5-25,-2 8 18,-4 8-26,2 3-23,-2 4 0,1 24-2,1 6-3,-3 8 5,-3 3 5,-7 0 6,-1-1 16,-3-5-27,0-3 6,0-5-6,0-3 7,0-5-13,0-5 6,0-5-8,0-2-30,0-5-94,0-5-59</inkml:trace>
  <inkml:trace contextRef="#ctx0" brushRef="#br0" timeOffset="78483.0256">21524 11256 304,'0'0'45,"0"0"-41,0 0-5,91-4 2,-58 4-1,-1 0 3,3 0-3,-4 3-6,-1 0-124</inkml:trace>
  <inkml:trace contextRef="#ctx0" brushRef="#br0" timeOffset="78969.9959">22063 11045 379,'0'0'114,"0"0"-51,0 0-17,0 0-46,0 0-1,0 0-11,0 65 5,0-21 7,-3 1 0,-8-3 5,-1-3-3,0-3 3,-3-5-3,8-6-2,5-2 10,2-5-16,2-4 6,13-4 0,5-2 4,6-5-2,8-3-2,6 0 4,5-2 0,4-7-8,-5 0-18,-1 0-15,-7 1-52,-6 3-61,-7-4-52</inkml:trace>
  <inkml:trace contextRef="#ctx0" brushRef="#br0" timeOffset="80896.0519">23053 11339 28,'0'0'500,"0"0"-476,0 0-20,0 0-4,0 0-11,0 0 7,0-13-45,-4 13-77,1 0-134</inkml:trace>
  <inkml:trace contextRef="#ctx0" brushRef="#br0" timeOffset="81674.0508">24111 10859 345,'0'0'78,"0"0"-48,0 0-2,0 0-28,0 0-6,0 0 6,-5 98 27,-1-56 0,4 2-11,-3-1-13,2-2 7,-1-2-10,-1-3 5,3-6-5,2-1-10,0-4-40,0-2-25,0-5-48,0-5-19</inkml:trace>
  <inkml:trace contextRef="#ctx0" brushRef="#br0" timeOffset="82167.0521">24166 11091 218,'0'0'134,"0"0"-98,0 0-7,0 0 20,0 0-20,0 0-22,10-15-7,8 15 0,2 0 0,7 0 0,1 0 1,0 0 7,-2 0-8,-11 0 0,1 0 0,-4 0 8,0 0-8,4-10 0,-5-3 1,4-3 1,-2-4 0,-4-3-2,3 2 0,-1 0 0,-3 4 0,-2 6 0,-4 4 0,-2 4 36,0 3-3,0 0-23,0 0-10,0 21-26,0 10 25,-9 5 0,2 5 1,-1-1 11,3-2-10,1-2-1,2-3 3,2-3-3,0-1 0,0-2-1,0-5-7,0-4-39,0-1-97,0-6-118</inkml:trace>
  <inkml:trace contextRef="#ctx0" brushRef="#br0" timeOffset="83431.3805">24618 11285 311,'0'0'87,"0"0"-71,0 0-16,0 0 28,0 0-28,0 0 3,39 0 37,-15 0-17,3 0-10,0-8-9,-5-2 5,-4-4-5,0-4-4,-5-3 0,0-1 6,-3-1-5,-6 3 0,-4-1-1,0 3 3,0 3-6,0 5 3,-6 5-5,-2 4-1,-2 1-3,-5 0 9,3 18 0,-4 6-1,4 3-2,4 2 3,4-3-1,4-1-2,0-2 3,6-6 0,9 0 1,6-5-1,1-5 0,7-2-28,2-5-23,4 0 20,-2-3 20,-1-9 8,-4-5-22,-4-2 10,-3 2 15,0 0 0,-8 4 0,2 4 8,-5 5 5,0 2-6,0 2 2,-1 0-3,1 6-6,1 9 2,-4 3-2,1-1 19,-4-1-17,-1-1 1,0-3-3,-3-3 2,0-2-5,0-3 2,0-4 1,0 1 2,0-1 2,3 0-3,4-1 13,1-14-12,4-3-2,3-3 0,0-2-2,0 4-1,0 0 3,-1 9 0,-4 1-7,-4 7 8,-3 2-3,2 0-3,3 0-3,2 8 4,-1 5 4,5 3 0,-7 2-2,2 0 2,3 0 0,-1 2 0,-2-7 2,2 2-3,-5-4 1,3-3 0,5-1 2,1-3 2,4-2-4,3-2 0,-2 0 0,-1-5 7,1-6-7,1-1 0,1-1 2,-1-2 5,-5-2-7,0 1 0,1-1 1,1-1-4,0 3 4,0 2-1,-6 2 0,-2 6 4,-4 4-9,-6 1 4,0 0-31,0 0-11,-15 15 18,-4 8 25,-2 2 3,3-1-2,11 1-2,2-5-1,5 1 2,0-1 4,5-3 0,12-7 4,1-2 10,5-5-16,0-3-2,3 0 1,-4 0 4,2 0 1,-5-6-4,-2-8 1,-1 0 2,-1-5-5,3-4-2,-6-2-6,1-2 8,-3 3 2,-4 3 2,-5 7 0,-1 7 64,0 2-9,0 5 7,0 0-66,0 0-6,-4 15 6,1 3 0,1 0 1,2 0 0,0-3 5,2-1-10,14-4 4,2-2 0,9-4-10,3-4-48,-1 0-94</inkml:trace>
  <inkml:trace contextRef="#ctx0" brushRef="#br0" timeOffset="83705.3633">26350 11265 461,'0'0'74,"0"0"-74,0 0-49,0 0 49,0 0 0,0 0 2,-13 68 2,5-53-1,-4 3 0,-9-1-3,-5 1-33,-10 0-47,-2-3-81</inkml:trace>
  <inkml:trace contextRef="#ctx0" brushRef="#br0" timeOffset="90235.78">22904 11014 39,'0'0'197,"0"0"-164,0 0 7,0 0 2,0 0 26,0 0-34,0 0-22,-40-9 4,29 9-16,-1 15 0,-4 9-1,1 8 8,-1 9-7,0 2 4,5 0 4,5 0-8,6-7 3,0-3-6,4-4 3,15-7 0,1-5 2,2-4 2,4-7-3,0-4 2,0-2 2,2 0-5,-5-15 0,2-5 2,-3-2 9,-5-6-11,1-1 2,-12-3 4,-3-3 6,-3-1-12,0 2 2,0-1 2,0-1 11,-9 4-15,1 4 0,-1 2 0,-1 6 0,4 7-10,-2 3-49,1 9-44,4 1-102</inkml:trace>
  <inkml:trace contextRef="#ctx0" brushRef="#br0" timeOffset="91101.0399">23183 11329 252,'0'0'6,"0"0"-6,0 0-4,0 0 4,0 0 12,0 0 26,4 1 3,5-1 11,8 0 7,-5 0-15,1-4-39,-3-6 10,-2 2-3,0-6-8,0-4 22,1-3-25,-1-3 3,-1-2-4,2 0 2,-3 1-2,-3 2 0,2 4 0,-4 2-3,1 4 6,-2 2-3,0 8 0,0 1-2,0 2 0,0 3-5,0 23-17,1 10 21,2 11 6,3 1-1,-2 2 0,-2-2 4,-2-1-6,0-4 0,0-1 1,0 1 2,0-3 2,0 1 9,0-3-8,0-2-2,0-8-7,0-7 3,0-8 0,0-6-1,0-7 4,0 0-3,0 0 20,1-14-15,5-11 7,2-13-12,4-3-3,3-3-3,3-4 6,-2 2-17,3-2 13,2-2-37,-3 7 10,2 7 11,-5 8 1,-2 10 15,-3 8 8,1 4-2,2 6-2,4 0-14,2 4 10,0 17-3,-2 5 3,-5-1-1,-8 1-3,-4-2 8,0-3-2,-3-3-4,-13-3 6,-6-3 0,-1-1 2,-1-4-15,-1 0 13,1-6-104,0-1-144</inkml:trace>
  <inkml:trace contextRef="#ctx0" brushRef="#br0" timeOffset="91435.3921">23793 11401 549,'0'0'150,"0"0"-147,0 0 6,0 0-9,0 0-27,0 0-21,-9 3-62,0 0-156</inkml:trace>
  <inkml:trace contextRef="#ctx0" brushRef="#br0" timeOffset="103770.8771">3477 13231 135,'0'0'135,"0"0"-78,0 0-28,0 0 4,0 0-33,0 0 3,0 0-3,0 81 6,-1-40 23,-2 4-1,-2 2-3,-2 0-3,-2-1-9,-2-1-7,-2-2 0,1-4-6,3-6-2,-1-5-45,4-5-39,0-7 1,1-5-22,2-6-31</inkml:trace>
  <inkml:trace contextRef="#ctx0" brushRef="#br0" timeOffset="104087.8556">3473 13296 60,'0'0'87,"25"-83"-8,-11 50-7,-2 9-5,-4 11 0,-3 4 8,-5 9-21,6 0-32,3 7-22,7 18-16,1 13 16,7 10 10,-5 6-8,-1 2 8,-3 0-10,-3-5 3,1-6 6,-2-6-3,-2-4-5,-1-4-1,-3-2-15,1-2-17,-6-3-4,0-7-82,0-8-75</inkml:trace>
  <inkml:trace contextRef="#ctx0" brushRef="#br0" timeOffset="104401.8367">3513 13510 135,'0'0'227,"0"0"-168,0 0-59,0 0 0,0 0-1,0 0 2,60-5-2,-35 5 2,3 2-2,-1 5-48,-4-1-128</inkml:trace>
  <inkml:trace contextRef="#ctx0" brushRef="#br0" timeOffset="104725.8173">4122 13582 256,'0'0'88,"0"0"-56,0 0 0,0 0 12,0 0-8,0 0-12,-87-35-21,65 35 8,4 8 2,-1 7 4,5 4-17,4 2 4,5 2-4,5-1 0,0-2-4,0-4 4,12 0 0,6-2 0,3-6 2,9-3-4,1-5 1,-1 0-62,4 0-66,-4-8-72</inkml:trace>
  <inkml:trace contextRef="#ctx0" brushRef="#br0" timeOffset="105144.8109">4517 13517 218,'0'0'110,"0"0"-76,0 0 13,0 0 0,0 0-34,0 0 21,-91-17 2,78 31-21,-2 7 4,0 5-18,0 2 13,9 1-9,4-5 1,2-3-10,2-3 4,10-5-5,7-2 0,1-4 5,8-5-12,-1-2-3,6 0-57,-5 0-48,-4-4-87</inkml:trace>
  <inkml:trace contextRef="#ctx0" brushRef="#br0" timeOffset="105592.2404">4850 13663 225,'0'0'311,"0"0"-244,0 0-31,0 0 2,0 0-6,0 0-16,3 0-15,-3 0-2,0 0-28,0 0-57,0 0-74,0 0-234</inkml:trace>
  <inkml:trace contextRef="#ctx0" brushRef="#br0" timeOffset="106853.1085">5530 13641 305,'0'0'18,"0"0"-14,0 0-4,0 0 0,0 0 7,0 0 1,36 1 10,-19-1-18,3-1 17,-2-9-17,2 0 6,-1-3 5,-4-4-10,1-4 11,-2-5-6,-1-4 2,1-3 4,-4-5-12,0-1 4,-5-5-4,-2 3 11,-3 0-5,0 6 21,0 3 7,0 7 16,0 4-22,0 6 1,0 8 6,0 3-26,0 4 6,0 0-15,0 4-18,3 18 1,5 13 10,2 10 7,-4 6 0,0 5 9,-3-3-18,0-1 9,0-6 0,4-3 4,-2-7-2,2-6-2,-1-5 0,4-5 3,1-4-10,-2-2 7,6-5 0,0-4-3,1-5 6,7 0-3,-1-8 0,6-12 4,2-5-12,-3-2 6,-3-2-15,-6 1 16,0 0-7,-8 6-14,-2 4 10,-7 6-10,-1 6 21,0 3 2,0 3 12,0 0-11,-3 0 6,-6 10-8,0 8 0,3 2 0,2-2-3,4 0-1,0-3 4,0-2-2,7-3 2,4-4-4,-1-1 2,0-4-37,-2-1-5,1 0-33,-6-1 3,-3-9 49,0-1-41,-3-5-16,-6 0 58,0 0 24,0 3 42,3 1 53,2 1 3,1 4 15,0 1-49,3 1-18,0-1-41,0-1-4,6-1-2,10 1-4,2 1-18,1 0-41,-4 1-92,-3 2-115</inkml:trace>
  <inkml:trace contextRef="#ctx0" brushRef="#br0" timeOffset="107153.078">5572 13366 197,'0'0'147,"0"0"-144,0 0 22,0 0-9,86-8-1,-56 6 10,6-1-23,0 3 13,3-1-15,-1 1-6,3-2-48,-2-1-112</inkml:trace>
  <inkml:trace contextRef="#ctx0" brushRef="#br0" timeOffset="108002.2416">7604 13156 287,'0'0'76,"0"0"-54,0 0-16,0 0 22,0 0-24,0 0 41,-69-79-13,47 79-29,1 0 6,-4 5-3,5 12-6,3 4 0,3 2-2,6 2 0,4 2 1,4 4 2,2 3-6,20-1 9,8-2-4,6 0 0,1-5 3,-3 0-5,-4 0 2,-4-2 0,-7-2 1,-3 1 3,-5-2-4,-10 0 0,-1 2-30,-9-3 13,-21-4 5,-1-3 6,-2-5 1,3-3 10,5-5 0,-2 0 14,0-14-18,2-4-2,2 0-2,1 1 3,6 1-2,4 1-15,4 1-48,5-1-104</inkml:trace>
  <inkml:trace contextRef="#ctx0" brushRef="#br0" timeOffset="108466.7124">7907 13145 184,'0'0'249,"0"0"-209,0 0-31,0 0-9,0 0 0,0 0 10,12 89 12,-11-53-2,1 2-14,-2-2-4,0-1 12,0-1-12,0-2-2,0-2 0,0-5-14,-2-2-45,2-7-71,0-3-47</inkml:trace>
  <inkml:trace contextRef="#ctx0" brushRef="#br0" timeOffset="108862.69">7813 13094 454,'0'0'45,"0"0"-41,0 0 9,0 0-9,0 0-4,0 0 0,79-30-1,-36 51 1,2 7 0,1 7-3,-7 1 0,-2 4 3,-8 0-2,-7-2 2,-4-3-19,-6-2 15,-8-1-5,-4-1 9,0-1-7,-16-3 14,-5-4-18,-7-4 11,-2-2 0,3-7 17,-3-2-17,5-5 0,1-3 2,3 0-2,0 0-35,0-6-27,2-3-51,-2-2-101</inkml:trace>
  <inkml:trace contextRef="#ctx0" brushRef="#br0" timeOffset="109552.9887">8463 13130 229,'0'0'150,"0"0"-123,0 0-17,0 0-6,0 0 3,0 0 7,97-9 3,-53 8 23,3-2-29,1-1-1,0 2-10,-3 0 9,-4 2-13,-8 0 4,-8 0-42,-11 0-44,-9 0-85</inkml:trace>
  <inkml:trace contextRef="#ctx0" brushRef="#br0" timeOffset="109847.0712">8675 13134 89,'0'0'98,"0"0"-81,0 0-3,0 0 38,-3 80 21,3-47-32,3 2 15,0-1-31,-1-2-17,-1-3 7,1-2-15,-2-3 5,0-2-4,0-1-1,0-5-14,0 0-64,0-2-31,0 0-25</inkml:trace>
  <inkml:trace contextRef="#ctx0" brushRef="#br0" timeOffset="110250.0869">9200 13518 345,'0'0'319,"0"0"-319,0 0-8,0 0 1,0 0-5,0 0 7,-11 55 5,0-39-2,-3 3-8,-2 0-55,1-1-61,2-5-56</inkml:trace>
  <inkml:trace contextRef="#ctx0" brushRef="#br0" timeOffset="111515.0641">10236 13258 242,'0'0'81,"0"0"-81,0 0-6,0 0 6,0 0-2,0 0 2,13 69 22,-10-41-7,2-2 12,1 0-9,0-5-5,2-1-6,0-4-3,1-2-4,0-3 0,-2-4 0,1-4-2,1-3 0,6 0-8,-2 0-2,2-15-37,-1-2 20,-7-2 6,0 1 23,-2 0 5,-5 3 19,3-1 2,-2 3 0,1 3-20,1 2 19,-2 3 12,-1 4-7,2 1-17,1 0-13,3 0-3,7 9-5,2 1 12,0 1-7,2-2 3,0 2 0,-3-3 0,2 2 0,-4-1 0,-2-2-1,-2 1-7,-2-1-18,0 0-12,-3-4-27,-1-2-3,0-1-5,-2 0 18,0 0 51,0-8 8,0-6-3,0-6 7,-7-3-3,3 0 26,2 1-23,2 2 17,0 4 26,0 1-41,6 3-4,9 1-6,-2 4-5,2 1 3,2 4 2,5 2 0,6 0 0,8 0 2,5 0-3,0 0 1,1 0 0,0 0 4,-2 0-3,-6 0 1,-8 0-2,-10 0 1,-4 0-3,-8-3 4,-2 1 3,-2-3 97,0-3 0,-3-1-95,-12 2 0,-3-1-7,-1 3-4,-3 5 4,2 0 0,-2 0-2,1 17 7,3 5 6,5 7-5,5 1 1,5 1 7,3-5-10,0 0 2,12-5 0,6-3-5,6-4 1,4-3 0,8-7 4,4-3-12,2-1-71,-3 0-115</inkml:trace>
  <inkml:trace contextRef="#ctx0" brushRef="#br0" timeOffset="112151.0749">12135 13211 263,'0'0'107,"0"0"-11,0 0-10,0 0-35,0 0-38,0 0 21,-34-40-34,16 40 0,-2 0-6,-2 12 12,-2 8-15,3 3 9,0 5 0,5 0 3,4-1-3,7-1 0,5-3-5,0-4 4,2-1 0,12-3 1,5-4 0,6-2-12,5-6 11,6-3-31,3 0-80,4 0-130</inkml:trace>
  <inkml:trace contextRef="#ctx0" brushRef="#br0" timeOffset="113044.0321">12511 13192 7,'0'0'175,"0"0"-91,0 0 18,0 0-27,0 0-5,0 0-28,0 0-16,-89-24-8,69 28-8,-1 13-15,-1 4 5,8 5 0,4 1-4,1-2 6,8-2-2,1-4 0,0-2-5,0-4 3,13-2-3,0-5 5,5-4-7,2-2-2,5 0-7,2-6-22,-2-8-23,-4-3-9,-4 1 30,-7-2 40,-7-2 2,0 2-1,-3 3 19,0 5 22,0 7 6,0 3 46,0 0-50,0 0-44,0 1 0,0 13-19,3 2 19,1 2 0,2 0 1,2-1-4,4-4-2,-2-2-7,2-3 9,3-6-7,3-2-7,4 0 13,2 0-12,0-12 13,-1-7-26,-1-4 21,2-1 8,-1 3 0,-4 6 1,-5 6-5,-3 8 10,-4 1-13,2 0 4,-3 14 0,-1 4 3,-2 2 5,-2-2 16,-1 2 12,0-4-20,0-2 6,0-2-5,0-3-8,0-5 8,0-1-12,0-3-2,0 0 4,5 0 5,9-16-9,3-10 0,4-7-5,1-3-3,-2 5-5,-6 7 11,-1 7 0,-2 8 4,0 6-9,-1 3 2,5 0-10,-3 12 15,-1 9-15,-1-1 15,1 4 12,-2-2-4,2-1-9,0-1 1,-2-5 0,-2 0-3,5-6 3,-1-3-89,2-6-125</inkml:trace>
  <inkml:trace contextRef="#ctx0" brushRef="#br0" timeOffset="115055.9814">14352 13182 207,'0'0'152,"0"0"-59,0 0-34,0 0-49,0 0-10,0 0-3,-12 29 0,10-4 3,-2 0 0,4-2 3,0-2 0,0-2-2,12-2-1,3-3 3,1-4 3,4-5-6,1-4 0,1-1-3,2 0-3,-5-3-18,1-6 11,-8-3 8,-1 0 4,-3 0 1,0-2 0,-4 4-17,-1 4 16,-1 0-6,-2 6 7,0 0 0,0 0-9,5 1-16,0 11 3,2 2 22,2-1-3,3-1 6,-1-1-3,6-3 17,2-4-13,3-1 5,3-2-9,0-1 0,0 0 7,0-3-7,-1-8-21,-2-3-11,-7 0-4,-3-1 22,-6-1 9,-5-2 5,-1 1-2,0-1 4,-11 3 14,-6 0 11,2 3-27,3 1 5,3 4-5,5 4 0,2 0 34,2 3 9,0 0-42,0 0-1,3 0-13,11 0 10,8 6 3,-2-2 0,3-1 9,-2 0-7,0-1 2,-3-2-4,1 0 4,1 0-4,1 0 0,-4-9 2,-3-5 9,-5-1-8,-3-5 8,-6 1 19,0-4-21,-3 2 1,-13 3-8,-2 0 4,0 0-11,3 5 5,4 2 0,5 6-8,5 3 8,-1 2-5,2 0 2,0 0-23,0 0 6,8 6 12,7 4 8,4-1 0,3 2 4,0-2-4,3-3 0,-1 2 1,3-3-1,-2 4 2,-2 1-1,-3 0-1,-1 2-3,-3 0 3,-5 5-4,-3 1 1,-5 1 3,-2 1 0,-1-1 4,0 1-4,0 1 3,0-1-5,0-1 2,0-2 0,5-5 5,4-3-3,3-4-2,1-3 4,7-2 2,0 0-4,3-5-2,-1-11-9,-3-2 6,-3-1-5,-5-1 0,-3-1 5,-4 2 6,-1 0-4,-3 4 2,0 5 0,0 4 30,0 6 7,0 0-1,0 0-37,0 3-14,0 12 13,0 6-2,0-3 3,2 0-1,4-1 2,-1-5-1,5-1 0,2-3 5,4-3-6,2-1 1,3-2 0,1-2 3,-4 0-2,0 0 1,-3-6 1,-2-7 3,-2-1-4,0-6 5,0-4 0,1-3 47,1-5-28,-3-2-2,2-4-5,-2-3-13,-4-2-1,3-4-5,-3-3 2,0 2-2,0 6 0,-2 11 0,-4 11 2,0 8 2,0 9-8,0 1 2,0 2-16,3 8 3,0 18-23,3 14 38,-1 9 0,0 6 2,-3 1-2,2-5 0,0-5 1,-1-5-2,4-3 1,-1-5 0,4-6 0,1-6-1,1-5 1,3-6 0,4-7 1,2-3-13,6 0 8,6-10-6,0-4-12,-4-4-7,-5 0 3,-8-2 14,-7-1 12,-4 0 14,-5 0-9,0-1 6,0 4 10,-5 8-18,-2 4 11,-2 6-14,2 0-8,-1 5 5,2 13-4,5 3 7,1-3 0,0 0-4,0-2 4,12-4 0,0 1 0,4-5-4,1-3 9,0-2-5,6-3 0,-1 0-48,1-2-43,-3-8-77,-9 3-107</inkml:trace>
  <inkml:trace contextRef="#ctx0" brushRef="#br0" timeOffset="115473.9168">15553 13005 148,'0'0'198,"0"0"-130,0 0-62,0 0 13,0 0-17,0 0 20,79-13 17,-42 13-25,5 0 14,1 0-26,-1 0 1,0 0 4,-3-2-7,-8 1-1,-5-2-16,-4 1-72,-7 1-15,-6-1-59</inkml:trace>
  <inkml:trace contextRef="#ctx0" brushRef="#br0" timeOffset="115737.3174">15426 12861 454,'0'0'111,"0"0"-86,0 0-1,0 0-21,0 0-6,0 0-1,-1-2-50,5 2-118,8-3-128</inkml:trace>
  <inkml:trace contextRef="#ctx0" brushRef="#br0" timeOffset="116970.069">9390 14840 69,'0'0'7,"0"0"29,0 0-6,0 0 19,0 0 1,0 0-11,73 24 17,-52-24-35,3 0-7,-2-7 10,2-2-23,0-3 6,-2-2-3,-5-1 4,-3-3-8,-6 0 1,-2-2 2,-6-1 8,0-1-11,0-1 10,-12 0-9,-4 2 4,-2 2-5,-6 2 0,-3 4 0,3 2 0,3 5 2,-1 5 15,4 1-17,3 0 7,3 18-13,8 13 9,1 15-3,3 8 36,0 1-12,1 1 6,7-3-10,0-7-17,5-2 1,3-5-4,3-7 0,5-6 0,0-7 1,-2-4-2,1-2-47,-2 0-37,1-3 47,1-4-121</inkml:trace>
  <inkml:trace contextRef="#ctx0" brushRef="#br0" timeOffset="117340.7897">10114 14814 185,'0'0'217,"0"0"-143,0 0-32,0 0 3,0 0-12,0 0-29,26-13-7,1 8 3,8 1 0,-1 1 5,0 3-3,-7 0-2,-6 0 0,-9 0-18,0 0-57,-8 9-74,-4 1-140</inkml:trace>
  <inkml:trace contextRef="#ctx0" brushRef="#br0" timeOffset="117558.7776">10122 14926 285,'0'0'28,"0"0"-23,0 0 16,0 0 31,0 0-10,99 7 6,-68-7 0,-1-3-48,3 0 5,-5 0-5,-1 0-22,-2 1-80,-5-1-103</inkml:trace>
  <inkml:trace contextRef="#ctx0" brushRef="#br0" timeOffset="119532.4517">11470 14300 172,'0'0'86,"0"0"-56,0 0-16,0 0-9,0 0 5,0 0-3,79-17 19,-36 17 1,8 0-12,8 0 32,10 0-25,8 0-16,1 0 9,0-1-11,-8-2-3,-6 1-1,-7-1 1,-7 1-2,-9 2 1,-13 0-35,-6 0-16,-13 0-14,-3 0-15,-6 0-32,0 0-31</inkml:trace>
  <inkml:trace contextRef="#ctx0" brushRef="#br0" timeOffset="120396.0174">11537 14309 49,'0'0'31,"0"0"25,0 0 27,0 0-22,0 0-4,0 0-28,-6 3-19,6 0-10,0 2 7,9 3-7,6 5 26,4 2-2,8-1 6,3 6-12,5-1-17,6 1 23,5 3-24,0-2 0,5 0 6,-6 2-4,-5-2-4,-9 0 1,-11-2-28,-7 1 8,-8-4-17,-4 1 15,-1 0 15,-1-1-9,-16-1 16,-6 0-13,-3 0 1,-5 0 4,-9 2-3,1-1-18,-8 1 1,1 2-18,1 2 15,1 1 28,2 0 4,4-1 57,3-4-38,11-1-4,3-2 19,9-3-28,0-1 2,5-2-1,-1-1 12,1 0-2,4 1-4,0-3-8,3 0-5,0 2-15,0-3 8,18-1 7,11-3 20,10 0 20,6 0-36,4 0 13,5 0-4,9 0-6,5 0-2,7 0 1,-2 0-5,2 0 2,-4 0-3,-2-1-5,-5 1-18,-6 0-43,-10 0 2,-11 1-52,-14 5-59</inkml:trace>
  <inkml:trace contextRef="#ctx0" brushRef="#br0" timeOffset="121300.0924">11643 15462 113,'0'0'36,"0"0"-31,0 0 20,0 0 15,0 0-4,0 0-4,42-17-15,-26 8-16,-4-1-2,6 1-1,-8-3-5,-1-1-3,-5 0-2,-4-1 7,0 5-3,0 5 6,-4 1 1,-3 3 1,-1 0 5,1 0 21,1 11-16,0 5 1,6 4 4,0 1-3,0-2 11,0 1-6,0-4 11,9-1-9,-2-3-13,-1-1-6,0-3 5,1-3-5,-1 0-1,5-4-43,2-1-18,-1 0-43</inkml:trace>
  <inkml:trace contextRef="#ctx0" brushRef="#br0" timeOffset="121977.1032">11787 15216 226,'0'0'189,"0"0"-132,0 0-15,0 0-4,0 0 23,0 0-18,0-19-26,0 19-11,0 0-1,0 0-10,0 0-31,0 0-62,0 0-100,0 0-52</inkml:trace>
  <inkml:trace contextRef="#ctx0" brushRef="#br0" timeOffset="122714.0885">11889 15304 135,'0'0'104,"0"0"-70,0 0-1,0 0 17,0 0-18,0 0-12,21 0 6,-3 0-21,1 0 4,3 0-9,-2 0 0,2 0-6,-1 0-33,-3 0-90</inkml:trace>
  <inkml:trace contextRef="#ctx0" brushRef="#br0" timeOffset="122961.7775">11896 15442 113,'0'0'82,"0"0"-78,0 0 46,0 0 15,0 0-24,0 0-11,62 9-18,-37-9-7,3 0 7,-1 0-12,1 0 0,-2 0-36,-8 0-72,-4 0-117</inkml:trace>
  <inkml:trace contextRef="#ctx0" brushRef="#br0" timeOffset="123257.0815">12231 15251 188,'0'0'188,"0"0"-112,0 0-66,0 0-10,0 0 0,0 0 0,0 77 29,0-49-22,-2-2-4,-1-3 1,0-4-4,1-1 0,1-1 1,1-2-1,-2-3-37,2-3-69,0-3-143</inkml:trace>
  <inkml:trace contextRef="#ctx0" brushRef="#br0" timeOffset="124331.9256">11683 14024 141,'0'0'26,"0"0"11,0 0 11,0 0 13,0 0-36,0 0-6,15-28 1,-9 25-12,-2 3 9,4 0-17,7 0 2,-3 15-6,4 6 7,-1 2-3,-3-1 14,-3-1-12,-2-2-1,-2 0 1,1-1 3,-5-6-5,-1-3 0,0-3 0,0-3-3,0-1 7,0-2-3,0 0 23,2 0-9,-2-10 23,3-7-38,4-5 0,4-5 3,3 1 0,2-1 0,1 6 4,0 3-4,2 4-2,-4 6-1,-3 3 0,0 5-2,0 0 7,-2 5-5,1 10 5,-2 1-3,-2 4-2,1-1 0,-4-1 4,3 2-9,-1-2-19,4-2-53,-4 0-61,0-6-158</inkml:trace>
  <inkml:trace contextRef="#ctx0" brushRef="#br0" timeOffset="125350.7104">12893 14327 139,'0'0'110,"0"0"-48,0 0-8,0 0 9,0 0-32,0 0-30,-3 1-1,3 25 0,0 10 14,0 6 5,0 2-4,4 2 11,1 0-25,2-3 13,-2-3-1,1-3-13,0-4 0,-3-3 0,-2-3 1,2 1 2,-3-7 0,0-3-3,0-5 0,0-5-1,2-4 1,1-4 0,-3 0 0,1 0 7,2 0-5,0-13 18,3-7-20,0-3 4,-5-2-6,-1 1 2,0 0 0,-8 1-3,-9 2 0,-2 3-3,-2 1-8,-3 6-8,0 1 19,-1 6-9,1 4 3,3 0 6,0 8-9,6 13 8,-1 4 3,4 5 0,2 0 1,2 1-5,2-5-1,4 0-1,2-3-41,0-2 4,0-3-39,0-6-48</inkml:trace>
  <inkml:trace contextRef="#ctx0" brushRef="#br0" timeOffset="125852.3477">13093 14893 138,'0'0'51,"0"0"-40,0 0-10,0 0 45,0 0 26,0 0-21,80-20-17,-72 13-24,1-2-8,-3 0 14,1 0-9,-4-1-3,0 3 6,-3 1-4,2 4-6,-2 1 0,0 1 0,0 0 0,0 0-14,0 5 8,0 9-1,0 4 11,0 2-6,0-1 4,0-2 2,0 0 3,0-3-7,0-1 0,3 0 1,4-3-1,2-4-20,3-5-69,0-1-118</inkml:trace>
  <inkml:trace contextRef="#ctx0" brushRef="#br0" timeOffset="126052.3371">13215 14698 554,'0'0'0,"0"0"-10,0 0-49,0 0-12,0 0-18,0 0 27</inkml:trace>
  <inkml:trace contextRef="#ctx0" brushRef="#br0" timeOffset="126947.7401">13745 14313 107,'0'0'117,"0"0"-77,0 0 2,0 0-10,0 0 22,0 0-30,0 5-20,0 23 8,0 10 4,0 9 16,0 1-3,0 2-22,0-2 8,0-2-12,0-3-3,0-4 6,0-3-2,0-5-4,0-3 0,0-1-20,0-5-15,0-5-30,0-1 43,0-4-57,0-6-152</inkml:trace>
  <inkml:trace contextRef="#ctx0" brushRef="#br0" timeOffset="127636.889">14048 14563 154,'0'0'123,"0"0"-51,0 0-39,0 0-21,0 0-12,0 0 3,-18 59 3,18-29 20,0 2-16,0-4 10,0-2-18,6-2-2,4-6 4,2-3 0,5-3-4,-1-3 0,2-7 7,3-2-11,1 0 4,1-7-6,3-8 0,0-4-15,-4-2 15,-2-3 5,-4 1-3,-3-1 2,-2-2 2,-4-1 0,-2 0 15,-4 3-8,-1 4 26,0 7 11,0 7-7,0 4 29,0 2-41,0 0-25,0 11-3,0 13-18,0 6 21,2 0 0,1 1 6,7-3-9,-3-2 3,7-4 0,4-2-8,2-2-22,5-5-58,5-5-46,2-5-30</inkml:trace>
  <inkml:trace contextRef="#ctx0" brushRef="#br0" timeOffset="128147.0885">14691 14827 9,'0'0'240,"0"0"-190,0 0-35,0 0 18,0 0 35,0 0-41,-2-5 4,7 2-26,2 0-1,5-2 0,2 0-1,2-3-3,-1-1 0,1 0-21,-4-2 7,1 1-11,-7 2 9,-3 2 16,-1 3-17,-2 3 17,0 0 6,0 0-6,0 5-4,-3 10 4,-5 5 11,3-1 19,2-1-30,1 0 10,2-3-10,0 0 11,0-3-11,2-2 0,6-1-20,3-7-55,0-2-179</inkml:trace>
  <inkml:trace contextRef="#ctx0" brushRef="#br0" timeOffset="128405.4104">14771 14645 466,'0'0'50,"0"0"-50,0 0 0,0 0-10,0 0-47,0 0 8,0 0 12,-12-7-154</inkml:trace>
  <inkml:trace contextRef="#ctx0" brushRef="#br0" timeOffset="129423.5575">15134 14380 277,'0'0'85,"0"0"-52,0 0 18,0 0-43,0 0-2,0 0-6,-3 16-18,12 7 17,3 2 2,7 2 3,4-1 19,2-2-22,3 0 8,2-4-9,0-2 9,4-5-9,-1-2 0,-5-2 4,-2-2-9,-11 0 5,-8-2-21,-4 3 0,-3 1-10,0 5 30,-12-1-8,-10 5 9,-7 0 5,-2 1-5,-7 1 0,3 1-3,-2-1 7,2-2-4,4 0 0,0 0-20,4-3-65,5-1 44,10-8-18</inkml:trace>
  <inkml:trace contextRef="#ctx0" brushRef="#br0" timeOffset="130105.8812">16250 14423 78,'0'0'331,"0"0"-271,0 0-57,0 0-6,0 0 9,-88 48 0,46-30 4,2 2-10,2-4 4,5-1-4,5 1 0,4-3 0,4 1-7,5-1-1,4-2 7,4-1-3,4 1-5,3 1 1,0 3 8,0 0 0,0 0-2,11 2 0,5-3 4,6 2 5,8-3 31,9-1-31,7-1 27,3-2 4,2-1-35,-8 2 8,-4 1-10,-8-1 1,-10 1 1,-6-1-3,-6-1-21,-6-1-43,-3-2-25,0-3-5,-5-3-166</inkml:trace>
  <inkml:trace contextRef="#ctx0" brushRef="#br0" timeOffset="130970.0871">16681 14325 156,'0'0'152,"0"0"-149,0 0 14,0 0-17,0 0 27,-22 107-8,20-63 42,2-3-50,0-5-5,0-3 0,0-5 3,9-5-2,3-4-6,4-5 6,4-4 4,-1-6-6,8-4-5,0 0 0,0-2 13,-1-13-12,-3-1 0,-4-5 0,-1 1 9,-6-3-5,3-3-5,-7 1 0,-4-2 7,2 0-8,-4 0 2,-1 4 1,-1 2 9,0 6 0,0 6-4,0 3 8,0 6-5,0 0 4,0 12-14,-3 15 0,-1 7-4,2 0 10,2-1-6,0-3 0,6-4-1,6-3-3,1-1 4,4-4-56,1-6-37,3-6-145</inkml:trace>
  <inkml:trace contextRef="#ctx0" brushRef="#br0" timeOffset="131455.0988">17309 14721 126,'0'0'210,"0"0"-189,0 0 41,0 0-3,0 0-13,0 0-22,28-13-16,-12 0-6,1 2-2,2-4 12,-5 1-14,-2 0 2,-5 3 0,-4 0 5,-3 3-1,2 7-4,-2 0 0,0 1 2,0 0-12,0 4-5,0 11 15,-2 5-1,-1 2 10,0-2-9,3-1 0,0-2 5,0-2-7,0-3 2,0-1-4,2-4-2,5-1-94,1-5-74</inkml:trace>
  <inkml:trace contextRef="#ctx0" brushRef="#br0" timeOffset="131689.2415">17460 14398 193,'0'0'259,"0"0"-220,0 0-39,0 0 0,0 0-28,0 0-53,-29-8 11,28 8-87</inkml:trace>
  <inkml:trace contextRef="#ctx0" brushRef="#br0" timeOffset="132527.0203">17936 14080 41,'0'0'285,"0"0"-253,0 0-28,0 0 2,0 0-6,-17 96 54,14-49-18,2 1-6,-1-3-3,-1 3-23,-1-1 8,1 1-12,2 0 0,-1-1 7,-1-2-3,0-1-4,-2-5 0,-1-3-16,-1-4-30,6-5-30,-2-4-34,3-9-120</inkml:trace>
  <inkml:trace contextRef="#ctx0" brushRef="#br0" timeOffset="134004.9063">9069 14050 126,'0'0'60,"0"0"3,0 0-3,0 0-27,0 0 8,0 0-18,0-1-3,0 1-20,0 14 4,0 12-4,3 7 6,-2 5 1,1 4 6,-2 2-4,1 2-7,1 3 0,-1 0 5,1 5-7,1 5 0,0-2 7,2 0-7,-4-2 11,-1-6-9,0-2 7,0-2-8,0 0-1,0-1 0,0-2 2,0 0-5,0-1 3,-1-4-13,-4-4 6,-1-2-51,4-4 10,-1-3 5,3-3-38,0-6 15,0-1-72</inkml:trace>
  <inkml:trace contextRef="#ctx0" brushRef="#br0" timeOffset="136689.0935">9090 14015 114,'0'0'16,"0"0"-16,0 0 7,0 0 0,0 0-7,0 0 16,0-4-16,5 4 25,5 0-17,3 0-4,2-2 13,5 2-17,-1 0 19,3 0-14,4 0 2,5 0-1,6-3-3,2-3-3,3 3 0,-3-1 7,4 1-7,-1-2 0,1 0 0,2 1-3,-1-2 3,0 1 0,-1 2 10,-3 2-5,-5-1-2,-4 2-3,0 0 5,-1 0 3,0 0-8,1 0 3,2 0 6,0 0-3,4 0-5,-1-1-1,0 0 6,1-1-3,-3 2-2,-1-1-1,0 1 6,-5 0-2,-1 0-5,-7 0 1,4 0-2,-7 0 1,-1 0 1,3 0 0,-1 0 1,7 0 1,5 0-2,13-7 0,8 0 5,6-2 13,4 1 1,-6 3-19,-7-1 10,-2 2-1,-1 1-5,1 0-4,-1 2 6,-2 1-10,-1 0 6,-3 0-2,-2 0 5,-1 0-2,-4 0-3,3 0 0,-2 0 2,-2 0-2,2 0 3,-2 0-3,2 0 4,-2 0-1,2 0-3,0 0 0,0-2 4,0 1-8,0-2 4,2 0 0,1 0 1,1 0 4,-1 1-5,2 1 0,-4 1 0,0 0-2,-3 0 2,-1-2 0,-3 2 2,3 0 2,4-1-4,-1-1 0,0 1 4,1-2-6,-3 1 2,1 2 0,-1-1 1,-1-1 3,1 2-5,2 0 1,0 0 0,7 0 0,2 0 1,1-2-1,1 2 4,2-2 0,-1 0-4,2 1 0,0 1-2,0 0-3,1 0 10,-2 0-5,3 0 2,1 0 2,-1 0-4,12 0 0,3 0 3,2 0-10,6 0 8,-5 0-1,-2 0 1,1 0 2,0 0-3,1 0 0,-1 0 0,-2 0-3,-3 0 3,0 0 0,0 0 2,0 0 1,2 1-3,-2 3 0,-3 1 2,1-1-7,-1 0 5,0-1 0,3 3 1,2-1 3,4-1-4,-3-1 0,2-2-2,1-1-3,3 2 5,2-2 0,-1 0 2,1 3 3,-2 0-5,-1 3 0,1 0 2,3 0-8,-3 0 7,0 1-1,3-2 0,0 1 5,6-1-5,4-4 0,-2 2 0,1-3-10,-1 0 14,3 0-4,-1 1 1,-2 2 5,-5 2-6,-5 4 0,-3-3-1,-4 0-4,1 2 5,-4-4 0,-2 2 3,2-1-3,-1-2 0,4-2 0,4 1 0,-2-2-1,-3 0 1,-4 0 0,-2 0-1,-2-2 6,4-4-5,0 0 0,1-3 0,2 0-4,1 3 7,0-1-3,0-1 0,-2 2 2,1 0-3,-5 2 1,-3-3 0,-8 2-4,-5-1 7,0 1-3,-2 0 0,-1 2-2,-2 1 2,2-1 0,-3 1 2,0-1-6,-4 1 4,-1-1 0,-6 3 0,0 0 1,-5-1-1,0 1 0,1-3 0,-2 1-1,0 0 1,4-1 0,-1-1 2,3 0 1,3 1-3,-5-2 0,-4 3 1,0-2-5,-8 1 8,-2 0 1,-3 0 37,-3 2-18,-1 1 2,1 0-21,1 0-2,0 0 6,-1 0-4,-2 0-5,1 0 0,-1 0-3,0 0 2,2 0 1,-2 3 0,0 8-2,0 3 5,0 8-3,0 7 3,-6 9 1,-6 4-4,1 5 9,-1-3-9,-1-1 25,1-2-18,-1-2 3,1 2 0,3 3-2,-2 2-4,4 1-4,-2 2 7,1 1-2,-2 3-3,2-1-1,4 0-1,1-6 2,0-2-2,0-5 0,0-5 0,-1-2-5,1-5 5,1-4-7,1-5-3,-1-6-42,1-6-26,-1-6-58,1 0-189</inkml:trace>
  <inkml:trace contextRef="#ctx0" brushRef="#br0" timeOffset="140207.1144">9059 15188 13,'0'0'23,"0"0"-16,0 0 16,0 0 28,0 0 21,0 0-13,0 0-12,6-6-6,-6 6-41,1 0 0,2 0-3,1 1 3,1 10 18,1 1-10,0 4 3,0 6 3,-3 3-13,1 7 9,-2 1-10,-2 3 2,0-3 1,0 0-2,0-1 1,0-2 1,0 0-3,0-6 0,0 0-2,0-3 4,0-1-4,0-5 11,0-5-9,0 0 0,0-3 0,0-3 0,0-1 0,0 2 0,0-2-4,1 1 9,4 2-5,1-1 0,0 0 9,4-1-9,4 0 0,-2 0 4,4-1 4,5-3-1,0 0 5,7 1 0,2-1-8,0 0-4,-2 0 0,-1 0 3,3 0-8,-2 0 7,2 0-2,3 0 0,-2 0 4,2 0-9,-2 0 5,-1 0 0,0 0 4,1-3-3,1 2 1,-4-1-2,-1 2 3,-6 0-8,0 0 4,-2 0-5,-1 0 0,1 0 6,2 0 0,0 0-3,3-2-21,1-1 3,-1 3-1,-1 0-7,-4 0 19,0 0-3,-2 0 13,1 0-6,-2 0 6,2 0-5,0 2 4,4 3 1,2-2 4,3-3-4,1 0 0,2 0 1,-2 0 3,1 0-8,-5 0 2,4 0 2,-1 3 7,-2-2-1,2 2 2,-2-2 4,1 2-6,1-1-1,3 1-5,0-1 0,4-2 3,-1 0-3,4 0 0,-1 0 4,-2 0 3,5 0-7,-2 0 0,5 0 0,-2 0 4,2 0-4,0 0 0,-5 0 2,2 0 2,-3 0-6,2 0 2,0 1 0,2 1 0,5-1 0,-2 1 0,3-2 4,1 0-1,-4 0-4,0 1 1,-1 1 0,-2 0 0,-3 2 1,2-1 0,0-2 1,3 1 1,6-1-3,-1 1 0,0-1 0,2-1-5,-6 2 5,0-1 0,-4-1 0,0 0 4,0 0-9,2 0 5,0 0 0,2 0 1,2 0 1,-2 0-2,3-1 0,-1-2 4,3 1-6,-2 1 2,2-2 0,-2 1 0,3 2 0,2-3 0,1 0 0,2 3 5,-1-1-10,3-1 4,-2 1 1,5 1 7,4-2-6,7 2 1,-2-3 8,1-1-2,3-1-9,2 1 1,3-2 0,1 1 9,-6-1-7,-1 3 1,-6 2 3,-3-2 1,0 1-3,-5 2-4,2-3 1,1 1 3,4-2-1,3-2-1,6 0-2,0 0 4,-1-2-7,-2 1 3,-6 2 0,-1-1 0,0 2 0,-1-1 0,-1-1 7,2 0-1,-2 0-10,2-1 4,0 1 0,-1-2 3,1 2-3,-2 0 0,-1 0 5,-2-2 0,0 3-7,-4-1 2,-2 1 0,-1 0 4,-1 0-4,0 0 0,-1 0 0,-3-1 3,2 1-6,-2 0 3,3-3 0,-1 3-1,-3 0 1,-2-1 0,0 1 1,-2 1 6,-1-1-9,2-1 2,-5 2 0,0 0-3,-2 0 3,0-1 0,-3 3 1,-1 0 5,-4-1-8,0 3 2,1-3 0,-2 2-2,-1-2 2,-1-1 0,0 0-2,3 0 8,2-1-12,4-3 5,6 3 1,-2-1 5,5-1-5,1 4 0,-4-1-4,1 0 7,-4-1-3,0 0 0,1 1 0,-1 1-5,1-1 5,2-1 0,4 0 4,1-1 0,0 0-7,-2 0 3,-3 2 0,-4 2-1,-4 0 2,-3 2-1,-3 0 0,-1-4 3,0 4-3,-3-3 0,1 3 0,1-1-2,-2-2 2,0-2 0,-2 4 0,-1-2 4,1 0-4,-2 0 0,1 1 0,-1-1-4,1 0 4,2 3 0,-2-3-1,3 0 6,1 2-8,0-2 3,1-1 0,2 1-2,0 1 2,1 0 0,2-1 2,2 0 2,1 2-8,5-4-1,1 2 5,1-1 3,-4 1-2,2-2-1,-8 0 0,-1 2 2,0 0-3,-8 1 1,-2-3 0,-2 0 1,-6 2 1,-3 2-2,-2-2 5,-1-1 1,-2 0 7,1-3 5,-2 2-17,0 1 10,0-2-11,0-2 0,1-1 0,2 0 2,2-1-3,1-1 1,2 1 0,-1-1-4,-1 0 7,0 1-3,-2-4 0,2-1 3,1-1-4,0-4 1,-3 1 0,2-4-2,2-1 3,-1 2-1,0-2 0,-1 2-10,-1 1 5,0 2-43,-2 1 15,1 1 10,-1 2-27,-3 1-5,0 4-16,0-2-93</inkml:trace>
  <inkml:trace contextRef="#ctx0" brushRef="#br0" timeOffset="143623.5605">20160 14226 53,'0'0'9,"0"0"-3,0 0 13,0 0-7,-2 89 27,2-70-1,0-1-14,7 0 9,2-3-17,0-1-11,1-2-2,2-1 1,0-6-4,3-3 2,-2-2 1,2 0 1,-1-2-3,2-9 1,-2-4 4,-3-1 0,-2 1-6,-4 4 8,-2 3 52,-3 2 33,0 3-23,0 3 4,0-1-30,0 1-44,0 0 0,1 0-14,2 1 10,3 8 2,0 2 2,3-3 0,0 0 3,3-1 2,0-2-7,-1 0 2,0-4-9,-5 1 4,-1-2-4,-4 0-6,1 0 8,-1 0 9,-1-7-10,2-1 2,-1-5-29,2 0 29,5-3-4,1 0 10,-2-3-4,2-1 5,-5 1-3,-1-1 4,-1 5 2,-1 1 30,-1 5-2,0 2-11,0 2-5,0 4-8,0-1-12,0 1 4,0 1 0,0 0-2,0 0 1,0 0-6,0 0 5,0 0-39,0 0 6,0 0-2,0 0 11,0 1 26,0 2-14,0-1 6,0-1 3,0 1 5,0-2 0,0 0 0,0 0 0,0 0 8,0 0-5,2 0-2,-2 0 5,0 0 2,0 0 4,0 0 11,0 0 6,0 0 24,0 0-31,0 0 1,0 0-12,0 0-3,0 0-13,0 0 5,0 0-2,0 0-8,0 0 9,0 0 1,0 0-2,1 3-13,2 3 14,5 1 1,1 0 0,1-2-4,5-2 4,3-1 0,3-2 2,-1 0 5,3 0-12,7 0 5,3-3 0,3-9-2,-2 0 2,-5-3 0,-4-2 0,-4-4-4,-3-3 4,-2-6 0,-2-1 0,-6-4 1,-3 0 2,-5 2 2,0 3 14,0 3-18,0 3 14,-3 4 12,-3 4-19,0 5 14,3 5-20,2 3 7,1 3-9,0 0-4,0 20-8,0 13-1,0 13 13,0 10 0,0 3 0,-4 1 0,-5-9 3,2-6-3,-2-4 0,3-11 0,3-1 4,0-5-6,3-5 2,0-2 0,0-7 0,0-2-1,0-3-3,0-3-15,0-2-9,0 0 27,8-5 1,5-15 0,3-9 0,5-1-22,0 0 12,2 3-10,-4 9 18,-4 7-6,-3 8 8,0 3 0,-3 0 0,4 2-14,-1 10 13,3 3-1,0 0 2,3 1-1,0 0 5,1-1-4,0-2 1,1 2 5,-1-1-9,3-3 3,1-3 0,4-3 11,0-2-10,-2-3 0,-3 0 2,-3-2 6,-8-11-9,-5-5 0,-4-3 2,-2 0 0,0 1-1,-2 4-1,-9 4 1,1 1 11,4 3-7,2 4 6,2 4-4,-1 0-5,-1 4-2,3 13 0,-2 4-7,3 1 12,0 0-9,0-1 4,3-3 0,8-2 3,3-2-3,2-4 0,4 0 6,2-7 1,0-2-12,-2-1 5,-1 0 0,-3-7-5,0-7 5,-3-4-7,-3-3 6,-2-3-32,-5-3 29,-3-2-10,0 2 5,0 3 5,-6 4 0,-3 5 4,0 5 12,3 2-9,3 3 19,3 4-18,0 0-1,0 1 0,0 0-3,0 0-1,6 0-4,13 0 2,2 6 0,2 1 3,1 1 0,-1 0-1,0 0 5,-7 5-4,2-2 0,-4 3 0,-1 3-4,-3-2 4,1 3-9,-1 0 3,-2 0 10,2-3-4,-4-2 0,2 0 2,1-3-9,-3-2 7,8-4 0,3-2 2,4-2-1,7 0-1,-4-8 0,-3-8 4,1-7-8,-8-4-21,-2 1-30,-9 0 38,-3 4 13,-3 2 4,-12 4 12,4 3-11,1 6 33,3 4 25,-3 3-41,3 2-18,2 14-2,1 5 2,4 2 0,0 3-2,4-2 2,15 0 0,3-2 1,2-2-10,-3-4-34,3-2-59,-2-4-125</inkml:trace>
  <inkml:trace contextRef="#ctx0" brushRef="#br0" timeOffset="144436.5113">22752 13729 178,'0'0'149,"0"0"-73,0 0-39,0 0-37,0 0 14,0 0 24,0 81 2,0-40-14,0 2 8,0 2-33,0 6 15,0 0-11,1 0-5,5-5 15,-1-3-15,-1-6 1,5-2-1,-3-5 6,0-3-10,2-4 4,-2-8 0,-1-4 4,-2-7-3,-1-3 1,-2-1 3,3 0 1,0-16-7,0-8 1,-2-3-10,-1-3 5,0-2 6,-7 2-1,-9 1 0,-3 2-12,-4 5 11,-3 4-1,1 7-11,2 8 13,3 3 4,-1 0 6,3 17-10,-2 8-3,3 8 1,3 4 2,2-4 0,3-2 0,6-1 0,2 0 0,1-2-2,0-3-46,0-1-19,9-6-18,6-3-92</inkml:trace>
  <inkml:trace contextRef="#ctx0" brushRef="#br0" timeOffset="144880.1029">23002 14432 173,'0'0'77,"0"0"-72,0 0 40,0 0 37,0 0-21,0 0-42,47-13-7,-31 2-10,-2 1-2,-1-3 0,-6 5 0,-2-3 10,-4 5-4,-1 2 0,0 2 8,0 2 1,0 0-15,0 0-5,-6 12 5,-3 6 5,5 4-5,1 1 0,3-2 8,0 0-7,0-3-1,0-1 0,0-2 3,3-3-11,7-2-41,4-3-68,4-7-132</inkml:trace>
  <inkml:trace contextRef="#ctx0" brushRef="#br0" timeOffset="145115.4949">23119 14220 499,'0'0'80,"0"0"-67,0 0-8,0 0-10,0 0-33,0 0-4,-27-18-53,36 18-165</inkml:trace>
  <inkml:trace contextRef="#ctx0" brushRef="#br0" timeOffset="146504.0761">24127 14110 118,'0'0'89,"0"0"3,0 0-55,0 0 48,0 0-32,-79-66-24,63 63 7,-2 3-28,-5 0-7,1 11-1,-1 11-1,3 2-2,2 5 0,3-2 3,3-3-3,5-2 3,4-4 0,3 0-6,0-3 9,0-1-3,1 0 0,11-5 0,3-2-8,4-4 3,5-3-3,5 0-5,1-1-23,-1-11 10,-5-4-10,-6 0 24,-8-1 12,-5 4 1,-2 4 34,-3 2 31,0 2-24,0 3 5,0 1-5,0 1-37,0 0-5,0 0-5,2 0 3,4 9-4,5 3 7,4 1-1,5-2 0,2-4 0,-1 0 1,3-1-1,1-5 0,-3 1 0,-3-2-7,-2 0 7,-3 0-10,1-6 10,-2-11-2,2-2 3,-4-7-1,-2-4 0,-2-4-7,-7-2 4,0 2 1,-4 4 1,-7 6-6,-1 3 7,-3 6 0,5 2 6,-1 6-2,2 1 5,9 4-9,0 1 2,0 1 4,0 0-5,0 0-2,0 0 0,2 0-15,19 3 16,7 5 0,8-3 4,3 0-2,4-2-2,-6 0 0,-2 0-1,-3 1 8,-5 1-13,-3 3 6,-9 2-16,-3 4 15,-8 5-25,-2 5 22,-2 5-3,0 1 3,0 0 4,0-6 0,-2-3 1,2-3 0,0-4 0,0 0-1,0-5 1,6-4 8,6-3-9,8-2 0,0 0 2,7-2-1,0-14-1,3-5 0,-1-6-2,-4-5-12,-3-4 10,-8 0 2,-6 2 2,-6 2 9,-2 9-5,0 6 30,0 9 21,0 3-27,-3 5-13,-4 0-15,-2 12-3,1 14-1,2 0 4,3 3 0,3-1-1,0-3 5,14-3-12,6-5-7,5 0-28,6-5 3,6-3-52,-1 0-8,-3-4-126</inkml:trace>
  <inkml:trace contextRef="#ctx0" brushRef="#br0" timeOffset="147203.9834">26102 14109 350,'0'0'118,"0"0"-108,0 0-10,0 0 0,0 0 7,0 0-3,26 0 43,-1-5-20,1-4-23,2 2 5,-1-4-4,-3 1-5,-2-4 2,-1-3 4,-7-2-7,-3-1 1,-8-2-8,-3 2-3,0 4 9,-4 0 2,-12 6-1,-4 4-27,-5 3 21,-5 3-5,-2 0 7,1 15-2,3 10 7,1 9 0,6 3-4,9 1 10,5-3-6,7-1 4,0-7 1,7-3 12,15-4-14,7-5 3,5-5 4,7-3-6,2-4 0,1-3-4,0 0-62,-4 0-79,-4-8-190</inkml:trace>
  <inkml:trace contextRef="#ctx0" brushRef="#br0" timeOffset="147412.971">26673 14158 389,'0'0'86,"0"0"-59,0 0 18,0 0 4,0 0-42,0 0-7,0 3 0,0-3-90,0 0-96</inkml:trace>
  <inkml:trace contextRef="#ctx0" brushRef="#br0" timeOffset="149780.0252">27038 13863 36,'0'0'238,"0"0"-195,0 0-3,0 0-9,0 0 4,0 0-35,0 2-8,0 14 8,0 7 4,0-1 13,6 4 2,3-2-16,6 1 12,2-2-15,2 0 0,0-2 18,1-3-18,-1-5 0,-1-3 8,-2-5-8,0 0-1,-2-2-2,2-3-9,-4 0 8,0-1-16,2-13 0,-4-7-9,1-6-6,-3-3 11,-1-2-8,-4 0 19,0 4 12,-3 4 2,0 1 1,0 9 33,0 1-31,0 4 7,0 5-9,0 0-2,0 4 10,0-1-10,7 1-1,12 0-6,7 0 8,3 0-7,4 6 5,0 2 1,0-1 6,3 1-6,-2 1 0,6-2 0,-2 1 3,-4-2-4,-4-2 1,-5-2 0,-5-2 0,-4 0 1,-5 0-1,-7 0 4,-4 0 2,0 0 23,-3-2-29,-14-1-12,-3 2 12,-6 1 8,1 0-8,2 6 4,0 13-1,0 6-6,8 1 1,1 2 2,6-3 5,5-1-4,3-1-1,0-5 0,0-3-1,11-6 0,3-3 1,3-4 0,2-2-4,2 0 4,0-2-14,0-12-21,-3-4-12,-3-3 16,-6-1 5,-5 1 26,-4 3 9,0 4 22,0 7 33,0 4 6,0 3-38,0 0-17,0 0-15,0 7-17,0 5 14,0 2 5,0-2-2,6 5 0,5-4 6,1-1-6,7-3 0,3-1 0,2-3 4,5-1-4,-3-1 0,1-3 6,-5 0-1,-2-15-5,2-9 0,-1-4 1,1-6 1,-2-6-2,1-2 3,-8 0-3,1-3 2,-7 1-2,-5 1 0,1-2 2,0 3 9,0 3-9,-3 7 7,1 8 1,-1 9-6,0 7 44,6 8-13,-6 0-35,0 6-5,-6 21-13,-7 14 18,-1 9 4,2 1 3,5-2-5,-1-2-2,7-5 0,1-2-4,0-4 11,0-2-7,3-5 0,6-4 2,1-7-5,5-7 3,-1-4-26,0-7 14,2 0-15,-3-3 27,3-12-1,-1-3-6,-4-2 0,2 1-9,-3-2 11,1 4 1,-2 2 6,-3 1-2,-2 4 3,-4 3 6,2 1 9,-2 6 2,0-2-5,0 2-15,0 0-8,0 2-6,3 11 14,1 4-10,4 0 10,-1-5 0,4 2 4,-1 1-11,5-2 7,2-1 0,-1-5-9,0-2-9,-2-4 5,-2-1-26,-3 0 25,1-9 10,-1-10 8,3-7-3,1 1-1,1-1 3,-1 3-3,-4 4 0,-3 4 0,-3 5-2,-3 6 4,2 3 8,-2 1 0,0 0-10,0 0-10,0 10 3,0 4 7,0 2 2,5 2 0,4 1-2,1 0 0,0-1 6,3-1-9,3-1 3,1-5 0,5-1 6,-2-4-6,1-3-2,-3-3-1,-5 0-20,-1 0 19,0-7 3,-3-8 1,0-5 7,0-4-7,-3-5 0,1 4 0,-2 1-2,-4 3-2,-1 6 1,0 2-16,0 5 7,0 5-18,-4 3-2,-5 0 21,-2 13 2,0 10 9,1 1 5,4 0-2,5 0 21,-1 1-11,2 0-8,0-3 21,0-2-24,2-3 4,5-6-6,6-3 6,3-2 2,2-5-4,4-1 2,2 0-6,1 0-12,-2-7 6,-2-10-7,-1-4-7,-3-3 6,1-3-3,0-1-5,-2 0-6,-2 1 8,1 8 20,-5 5-2,-4 7 2,1 5 14,-2 2 6,-1 0-20,4 20 0,1 4 4,-3 3 27,0 2-14,0-4-4,-3 1 10,0-4-9,-3-2-7,0-4-1,0-2-1,0-3-10,-6-3-27,-18 2-66,-10-3-149</inkml:trace>
  <inkml:trace contextRef="#ctx0" brushRef="#br0" timeOffset="152239.1097">22292 15045 116,'0'0'64,"0"0"-52,0 0 25,0 0 45,0 0 8,0 0-35,0 0-4,6-33-16,-9 26-32,-4 2-1,-5 0-2,-2-3-2,-2 3-4,-2 0 5,-4 4-8,-1-1 9,2 2-20,2 0 12,0 0 5,4 0-12,-3 10 12,4 9-8,4 2 8,4 4 3,6 1-7,0-1 7,9 3 0,9-4 0,4-5-3,2-1 7,0-3-3,1-3 5,-4 2-3,-3-4-5,-5 4 2,-2 1 0,-4 0 0,-5 5 1,-2 0-1,0 0 0,-7 1-16,-7-4 3,-1-3-8,2-7 10,4-4 11,-2-3 0,5 0 1,2 0 12,1-6-8,3-6 27,0-6-32,0 4 4,7 2-5,3 5 4,-3 7 11,-3 0-14,-1 6 3,-3 18-3,0 8 5,0 4 11,-4 0 21,-10 1-30,2 2 4,0 4-2,-1-4-3,5-2 27,2-2-23,6-9-4,0-5-7,5-3 4,12-8-3,9-4 0,10-6-24,9 0 3,8 0-51,-2-12-46,0 0-28</inkml:trace>
  <inkml:trace contextRef="#ctx0" brushRef="#br0" timeOffset="154633.1259">20506 15302 35,'0'0'75,"0"0"4,0 0-27,0 0-18,0 0-14,0 0-3,-67-15-8,51 15-6,2 0 5,-2 2-3,2 8 13,-2 7-8,1 5-7,0 4-3,5 1 3,4-1 4,3-2-11,3-5 4,0 0 0,0-3-2,3-4 4,7 0-2,2-5 0,3-4 2,0-3-2,3 0 3,1 0-1,-2-14-4,-1-4-6,-4-4-8,-1 5 12,-3-2-1,-3 6 5,-4 4 0,1 2 1,-2 6 23,0 1-7,0 0-17,1 1-6,2 12 3,1 2 3,-1-2 0,0 1 2,4-5-4,0 0 4,5-5-2,0-1 0,2-3-11,3 0-3,0 0-24,4 0-28,1-7 25,-1-4-16,3-1 32,-2 3 21,-4 0 4,-1 5 5,-7 1 53,0 3-13,-2 0 9,-1 0-34,1 3-1,2 7-2,-2 2-13,-4 0 2,-2 0-4,-2 1-2,0-2 5,0 1-3,0-3-2,0-4 0,0-2-4,0-3-9,0 0-18,0 0 16,4 0 9,8-4-1,2-10 7,2-4 7,0 0-4,2-3 1,2 1 9,1 2-9,-1 3 0,-5 5-4,-1 3 0,-4 7-2,-4 0 1,-1 0 0,1 17-4,3 0 5,-2 2 6,4 1-6,3-5 2,2 0 2,3-3-3,1-1 12,2-3-11,1 0 0,1-5 6,0-1-8,0-2 0,5 0 8,-3 0-4,0-6-7,-4-1 3,-8 0 0,-3-1 7,-3 2-3,-2-1 29,-2 1 12,1 0-19,-2 0 9,2 0-19,-2 0-7,1 1 4,-3 0-11,-1 1 3,0 3-4,0 1 5,0 0-12,-3 0 0,-10 0-1,-4 5 3,-5 8 6,1 5-2,3 0 1,3 0 4,5-2-10,2 0 4,4-4 1,4-5-6,0-2 0,0-4 2,0-1 0,0 0-11,4 0 15,5 0 1,3-13 1,3-7-1,0-4 2,4-2-3,-5-5 0,1-2 4,-2-6-2,-1-7-2,-3 0 0,-3-1 9,-3 3-7,-3 5 34,0 7 5,0 7-12,0 7 18,-3 8-2,-1 5 0,1 5-1,3 0-44,0 15-12,0 21-9,0 18 18,0 8 2,0 0 1,0-7 0,0-5-7,0-8-5,0-4-25,7-3-5,6-7-24,6-4 0,4-9-99,4-11-214</inkml:trace>
  <inkml:trace contextRef="#ctx0" brushRef="#br0" timeOffset="156023.1017">22716 15072 236,'0'0'115,"0"0"-16,0 0-40,0 0 8,0 0-47,0 0-17,0 0-6,-7 46-1,2 3 4,2 10 3,0-1 3,-3 2-3,1-2 2,-2-9-4,3-3-1,1-3 5,1-5-10,2-2-9,0-1-42,-1-6-9,1-1-1,0-6 28,0-8-86</inkml:trace>
  <inkml:trace contextRef="#ctx0" brushRef="#br0" timeOffset="156676.1051">23122 15229 101,'0'0'223,"0"0"-189,0 0-30,0 0-4,0 0 0,-35 82 10,35-49-3,0-3-5,2-1 12,8-2-13,1-4-1,2-5 0,2-3 5,4-3-8,2-5 3,2-1 0,2-6-1,0 0-59,-2 0-20,-2-6 37,-3-6 22,-1-6 15,-3-3-8,-5-3 5,-3-4 7,-2-4 4,-1-1 31,0-2 50,-1 4-38,1 5 34,-2 10-34,1 6 4,-2 6 23,0 4-38,0 0-10,1 3-24,1 23-22,1 8 19,1 7 3,4-4 0,-4-2 1,4-5 6,-1-2-7,2-3 0,1-2-9,1-1 8,2-4-114,1-3-51,-4-6-154</inkml:trace>
  <inkml:trace contextRef="#ctx0" brushRef="#br0" timeOffset="157155.1081">23706 15599 241,'0'0'252,"0"0"-252,0 0-38,0 0-36,0 0 70,0 0 3,47-8 1,-31-1 9,-2-1-9,-1-2 0,-3-2-6,-2-3-14,-2 4 14,1 1-23,-5 3 19,-2 3 10,0 4 5,0 1 32,0 1-16,0 0-13,0 6-8,-6 10 4,-1 2 11,2 2 21,4 1-33,1-3 4,0 1-7,0 0 10,0-4-21,0-1-22,3-6-85,1-3-180</inkml:trace>
  <inkml:trace contextRef="#ctx0" brushRef="#br0" timeOffset="157392.0927">23817 15335 478,'0'0'0,"0"0"-122,0 0-159</inkml:trace>
  <inkml:trace contextRef="#ctx0" brushRef="#br0" timeOffset="158366.0627">24039 15099 245,'0'0'69,"0"0"-23,0 0 0,0 0 8,0 0-54,0 0 0,2 1-10,16 13 10,5 3 17,6 1-14,1 0 6,-2-2 5,0-1-11,-4 0-3,3 2 0,3-2 10,0 0-11,-3-3 1,-2 0 0,-3-2-3,-7 0 3,-3 2-6,-6 3-3,-6 0-29,0 3 34,-15 0-11,-10-1 15,-4-1-9,-2 2 9,-6-2 0,3 1 0,1-2-13,0-1-10,5-4-38,1 1-27,9-2-32,3-1 4</inkml:trace>
  <inkml:trace contextRef="#ctx0" brushRef="#br0" timeOffset="159378.002">24655 14965 34,'0'0'89,"0"0"7,0 0-67,0 0 37,0 0-49,0 0 21,8-72-6,-2 64-4,4 1 2,4 0-24,1 0-3,9 1-3,1 2 4,2 2-7,-1 2 3,-6 0 0,-1 3 0,-7 15 10,-3 7-10,-6 4 0,-3 5-3,0-3 3,-9 1 0,-6-5 2,1-2 1,-2-1 4,3-3-7,1 0 0,3-3 4,-1-2-11,4-4 11,1-5-4,4 1 0,1-5-3,0 0 3,0-2-1,15-1-8,0 0 8,1 0 1,-3 0 0,-2-1 4,-4 1-1,-4-1-3,-3-1 0,0 2 3,0 0-13,0 3 3,0 15 7,0 5 8,0 2-4,0 4-4,0-1 11,0 3-9,0-2 25,3 0-25,0 1 7,-1-2 14,-1-2-2,-1-2 7,0-2-28,0-4 11,-3-4-14,-10 0 6,-2-3-3,-4-4 6,-4-1-3,-1-3-6,1-3-10,-1 0-47,3 0-5,0-7-43,5-7-73</inkml:trace>
  <inkml:trace contextRef="#ctx0" brushRef="#br0" timeOffset="160345.1136">24829 15258 3,'0'0'29,"0"0"-29,0 0 0,0 0 13,0 0 15,0 0 46,-8 0-16,8 0-43,0 0-4,0 0-6,1 2 13,13 0 42,4-1-43,6-1 14,2 0-31,1 0 9,-1 0-9,-1 0 0,-3 0-20,-1 0-56,-4 0-146</inkml:trace>
  <inkml:trace contextRef="#ctx0" brushRef="#br0" timeOffset="160996.4812">24969 15730 124,'0'0'270,"0"0"-227,0 0-39,0 0-4,0 0 6,0 0 1,3 0 20,10-6-27,5-5-3,-4-1-1,0 0-31,-2-2 29,-3 1 1,-1 1-8,-5 0 11,-2 3-7,-1 4 9,0 2-6,0 3 16,0 0-8,0 0-2,-3 17-3,-6 7-2,5 2 10,2-2-3,2 0 17,0-3-14,0-2-2,0-1-3,0-4 5,5-2-17,5-3-1,1-6-64,-1-3-130</inkml:trace>
  <inkml:trace contextRef="#ctx0" brushRef="#br0" timeOffset="161267.4628">25058 15507 485,'0'0'59,"0"0"-42,0 0-15,0 0-2,0 0 2,0 0-2,-6-5-19,15 5-107,6 0-83</inkml:trace>
  <inkml:trace contextRef="#ctx0" brushRef="#br0" timeOffset="161485.4499">25242 15649 114,'0'0'3,"0"0"0,0 0 16,0 0 36,0 0 3,0 0 13,64 4-52,-40-4-16,1 0-3,-2 0-19,-6 0-27,-3 0-83</inkml:trace>
  <inkml:trace contextRef="#ctx0" brushRef="#br0" timeOffset="161749.4359">25261 15764 109,'0'0'151,"0"0"-149,0 0 7,0 0 0,0 0-4,0 0 28,63 0-26,-35 0-6,-2 0 3,-4 0-4,-6 0-32,-2-3-35,-2-3-104</inkml:trace>
  <inkml:trace contextRef="#ctx0" brushRef="#br0" timeOffset="161965.4613">25637 15518 110,'0'0'377,"0"0"-295,0 0-66,0 0-16,0 0-3,0 0-3,-24 79 12,21-45 16,3-2-20,0 0 1,0-3 2,0-2 2,0-2-7,0-2 0,-1 0-7,1-9 1,0 0-44,0-5-74,1-6-33</inkml:trace>
  <inkml:trace contextRef="#ctx0" brushRef="#br0" timeOffset="162211.447">25852 15590 579,'0'0'39,"0"0"-33,0 0 0,0 0 0,0 0-6,0 0 0,0 0-19,0 0-44,0 3-154,0 0 46</inkml:trace>
  <inkml:trace contextRef="#ctx0" brushRef="#br0" timeOffset="162810.1047">25871 15768 352,'0'0'124,"0"0"-118,0 0-6,0 0 0,0 0 12,0 0-13,-3 0 1,3 0-54,0 2-71,0-2-59</inkml:trace>
  <inkml:trace contextRef="#ctx0" brushRef="#br0" timeOffset="163503.1117">26061 15634 236,'0'0'89,"0"0"-65,0 0 6,0 0-20,0 0 14,0 0 8,3-21-25,2 21 6,2 0-13,2 18 0,1 1 23,0 5-20,-1 0 7,-1-3-10,-2-2 4,1-3-4,-2-2 0,-1-7 1,-1-1 2,-3-5-3,0 1-3,0-2 0,0 0 3,0 0 6,3 0 0,0-14-3,5-4-6,4-3 3,1-3 0,5 0 0,-3 4 3,0 7-3,-6 5 4,-3 7-1,-1 1 21,-1 0-24,-3 0 0,7 6-5,-1 10-4,5 2 9,-5 2 0,1 1 0,-3-3-1,-1-1 1,3-2-26,-1-5-34,5-1-38,1-4-61</inkml:trace>
  <inkml:trace contextRef="#ctx0" brushRef="#br0" timeOffset="164959.6983">26844 15319 236,'0'0'52,"0"0"-45,0 0-6,0 0 1,0 0 0,0 0 9,-3 10-5,3-7-6,0-1 0,3-1-2,8-1 2,2 0 8,6 0-1,2 0 7,-1-3-12,2-9-4,-4 0-3,-5-2-4,-2 3 4,-5-1 3,-2-1 0,-1 5-4,0 2 2,-3 1 4,2 2 0,-2 3 7,0 0-6,0 0-1,0 4-7,0 13 7,-2 2 0,-1 1 1,2 0 4,1-1-2,0-1 1,0-1-1,0-3-1,6-2 6,6-3-2,1-4-6,4 0 0,2-3 8,3-2-7,1 0-1,-1-10-6,2-9 1,-3-4-6,-2-2 0,2 1 6,-3 0 2,-3 4 3,-3 6 9,1 7 13,-4 4 13,-1 3-29,2 0 12,-1 2-6,5 11-11,2 5 18,3 2-12,-1-1 1,-2-1 2,-2-3-8,-5-1-2,-3-2 0,-6 0-9,0-1-11,-7-3-41,-16 0-21,-7-5-138</inkml:trace>
  <inkml:trace contextRef="#ctx0" brushRef="#br0" timeOffset="165254.6801">27181 15053 404,'0'0'0,"0"0"-65,0 0-74,0 0 75,0 0-56</inkml:trace>
  <inkml:trace contextRef="#ctx0" brushRef="#br0" timeOffset="167177.1175">28129 15260 180,'0'0'176,"0"0"-175,0 0-2,0 0 1,0 0 0,0 0 1,13 42 0,7-34 6,-1-1 10,2 0-14,1-3 4,1-1-7,0-3 5,0 0 4,-2 0-9,0-2 0,1-11 0,-4-7-11,-2-4 10,-5-4-1,2-4 2,-4-6 4,-1 2-2,2 0 1,-6 1 9,-2 1 15,-2-1-5,0 2 10,0 1-19,0 5 12,0 3-11,0 8 1,0 4 3,0 6-11,0 4-4,0 2 2,0 0-5,0 18-13,0 14 1,-6 10 12,0 3 0,5 2 10,1-1-13,0-4 3,0-1-1,0-2 1,11-4 0,4-5 0,5-9 0,3-7 4,2-8-8,3-6 3,0 0-12,2-11 0,-2-11-3,1-10 6,-3-1 7,-3-3-8,-4 0 9,-1-2 2,-3 2 0,-3 1 3,-4 2 0,-2 3 5,-3 8 13,0 5-15,-3 10 47,0 2-12,0 5-38,0 0-3,0 18-14,0 12 12,0 9-5,0-1 11,0 0-6,0-5 2,-2-1 0,2-1 2,-1-7 0,-1-3-2,2-6 0,-1-6 2,-1-3-6,2-6 2,0 0-28,0 0 26,0-8 2,6-7 1,7-4 1,-1-2-17,3-1 10,-4 4-6,-2 5 13,-2 2-1,2 6 2,-3 0 5,0 5-6,3 0-3,3 2-1,1 13 3,5 2 1,0 5-5,2 1 10,-1-4-5,-3-1 0,1-5 1,-4 0-1,2-5 0,-1-4 0,2-3-3,-1-1 5,1 0-2,-1-9 0,0-8-20,-3 1 12,-6-1-3,-3 1 11,-3 2-8,0 4 19,0 2-10,0 4 15,-1 4 1,-2 0-17,-2 3-10,0 13 7,2 2-4,2 3 9,1 0-2,0-1 0,6-5-3,6-5-13,3-3-34,-3-6-50,3-1-39</inkml:trace>
  <inkml:trace contextRef="#ctx0" brushRef="#br0" timeOffset="167714.1104">28136 14998 213,'0'0'83,"0"0"-54,0 0-11,0 0 18,0 0-1,0 0-21,3 0-7,17 0-3,13 0-4,11 2 17,10 2-15,10-3 3,5 1-5,1-2-1,-3 0-35,-7 0-97,-14 0-160</inkml:trace>
  <inkml:trace contextRef="#ctx0" brushRef="#br0" timeOffset="172361.0333">29730 15244 150,'0'0'208,"0"0"-208,0 0 5,0 0-5,0 0 6,0 0 14,0 0 34,3 0-42,8-2 8,1-4-20,5-1 12,-2-4-10,2-3 0,-1-1-2,1-1 0,-1-4-31,1 4 17,-3-3-17,1 4 3,-8 4 22,-1 1 4,-4 6 2,-1 1 16,-1 3-4,0 0 11,2 0-23,0 0-6,1 0 5,5 0-12,1 7 13,4 7 0,2 3 4,0 1-4,0 1 0,1 1 1,-2 1-1,-2-2 0,-5 2-1,-5-2-3,-2-3-42,-3-4 10,-15-3-22,-4-2 33,2-3 25,2-4-3,3 0 3,2 0 24,5 0-16,4 0 37,4-6 1,0 0-10,0 1 5,0-3-29,1 4 0,11-2-12,6 1 6,3 1-8,5 1 2,3-1 0,3 1 3,1-2-1,1-1-2,-3-3 0,-1-2-2,-6-1-4,-3-2-9,-8 0 15,-4 1 1,-3 2 0,-3-3 1,-1 2-2,-1 0 5,-1 3-5,0 4 0,0 1 4,0 1-2,0 2-2,-3 1 0,-5 0-1,-5 6-4,-2 12 3,2 0 2,4-2-10,4 4 8,5-2 2,0-2 0,0 1 0,2-5 0,10-2-5,3-3 5,1-6 0,2-1-5,-1 0 5,0 0-2,3 0-6,1-6 5,0-5 3,2-1 0,0-4 3,-5-4 6,1-5 29,-2-4-10,-1-1 8,-4-3-35,1 0 11,-5-2 5,-4 0 1,-1 2 17,-1 2-14,-2 2 7,0 7 21,0 2-45,0 10 7,0 3-3,0 6-4,0 1 19,0 0-23,0 4-11,0 24-6,-6 14 2,0 9 14,0 1 1,2-3 0,4-6 1,0-4 3,0-4-4,0-6 0,8-3 3,0-5-9,1-3 6,5-10-62,5-3 4,6-5-5,2 0-62,0-8-275</inkml:trace>
  <inkml:trace contextRef="#ctx0" brushRef="#br0" timeOffset="172683.1203">30335 14995 37,'0'0'166,"0"0"-95,0 0-11,0 0-31,0 0 10,87-21 5,-61 18-32,6 1 8,2 1-20,1-1 4,0 2-6,0 0 2,-2-1-33,-5 1-18,-3 0-34,-6 0-37</inkml:trace>
  <inkml:trace contextRef="#ctx0" brushRef="#br0" timeOffset="173812.2041">31223 15037 129,'0'0'132,"0"0"-89,0 0-22,0 0 11,0 0-19,0 0 4,-79-7-3,64 25-2,-3 3-11,8 2 14,3-4-14,7 1 18,0-4-13,0-1-2,0-3 16,8 1-17,1-5 2,4 1-5,4-3 4,7-3 1,1-3-2,3 0-6,-3-4-1,-6-10-39,-7-1 36,-5 0 4,-7-1 5,0-2-6,0 0 8,0 2 3,-7 1 28,-1 4-13,4 1-3,-1 4 13,2 4-6,3-2 31,-1 4-43,1 0-14,0 0 0,0 0-16,15 0 14,6-1-2,-1 1-5,0-3 3,-2 0-1,-2-2 7,2-5-5,0-4 11,1-5-6,-1-4 0,-4-1-1,-3 0-1,-1 0 2,-6 0 0,1 1 29,-4 2-29,-1 4 22,0 7 6,0 4-12,0 4 23,0 2-39,0 5-1,0 23-7,-4 16-9,-2 12 17,-2 6 0,1 4 7,1 2-11,-2 4 4,-1-4 0,-4-4 4,-1-5-1,-2-9-3,4-4 0,-3-7 0,0-7-4,1-8 4,3-10 0,3-7 1,7-7 9,1 0-10,0-4 21,0-14-12,0-9 12,0-6-21,12-4 0,7 0-3,1 0-20,4 3-4,-1 3-6,1 0-16,3 4 15,3 5-40,0 4-38,2 1-39</inkml:trace>
  <inkml:trace contextRef="#ctx0" brushRef="#br0" timeOffset="177104.1197">26786 16177 118,'0'0'159,"0"0"-153,0 0 3,0 0-5,0 0 27,0 0 6,0 0-27,0 31 10,6-26-13,1-2-2,4-2 15,-2-1-19,3 0 4,1 0 12,4 0-7,3-3 1,3-7-7,1-5-3,0-3 4,-2-5 2,2-3-7,-8 1 0,-1-4-1,-1 1 0,-7 1-5,0 1 6,-4 1 6,-3 2-6,0 4 0,0 2 2,0 3 3,0 7-1,0 2-2,0 5 1,0 0-3,0 0-2,0 16-15,-3 14 11,-1 9 12,1 4-6,0 2 1,3 1-1,0-4 2,0-5 2,5-2-4,6-4 0,3-5 3,2-3-7,-4-7-3,3-4-11,-3-3 15,-1-6-20,2-1 13,-1-2 3,0 0-6,0-9 12,0-6 1,-1-2 0,0-2 0,-3 1 2,-1-2-2,-6 3 0,1 1 6,-1 1-7,1 3 2,-2-1-1,0 5 10,1 0-7,2 2 10,3 0 0,5 2-13,7 0-1,5 1-3,7 2 4,2 1-3,0 0 5,3 0-2,-1 0 1,2 0 3,2 0-6,-6 0 2,-5 0 0,-3 0-2,-6 0 4,-5 0-2,-1 0 0,-5 0-1,-2 0 0,-5 0-4,0 0 5,0 0 12,0 0 16,0 0-4,-3 0-24,-12 0 13,0 4-9,-3 7-4,2 1-4,0 3-3,3 2 3,0-1 4,4 1 0,3-4 4,3 1-6,3-2 2,0-2-3,0-2-4,6-1 6,6-4-3,5-3-5,3 0-25,0 0-23,1-3 27,-1-8 29,-4-1-4,-2-2 3,-3 2 2,-4 1 0,-2 2 5,-4 2 2,-1 2 23,0 4 17,0-1-2,0 2-24,0 0-21,0 0-5,0 5-16,0 5 21,0 2 0,0 2 1,5-4-3,7 1 4,-2 0-2,8-5 3,3-1-1,4-3-4,2-2 2,2 0-28,-3-2 1,-2-13-1,-3-1 17,-4-5 6,-4-2 8,0-1-7,-2-1 4,-2 2 0,-2 4 13,-2 7-2,-2 6 19,-2 4 12,-1 2-5,2 0-37,2 8-16,1 11 16,2 3 0,0 1 0,0-2 0,0 0 4,-2-1 0,0-4-5,-5 1 1,0-1 0,0 0-4,-13-4-33,-4-2-31,0-6-6,5-2-41,3-2 99,4 0 16,4 0 27,1 0 6,0 0 11,0-2 17,0 2-31,4-1-24,14-2-7,6 2 1,2-4 0,0 1 3,3-1-3,-2-2 0,2-3 0,1-1 5,-1-4-11,3-2 5,-8 0-9,-6-1 7,-1 2 5,-8-2-2,1 1 3,-3 2 0,-2 4 6,-2 7-1,-3 2 15,0 2 38,0 0-61,0 3-11,0 13 6,0 3 2,0 2 3,0 0 0,0-1 1,0-2-3,0-1 3,6-5-1,3-2 0,-2-2 6,1-4-8,4-2 2,4-2 0,3 0 12,2-16-12,2-4-6,2-3-17,0 0-13,-2 1 28,-2 4 5,-1 0 3,0 1 8,-2 6 13,-3 3 11,0 6 2,-3 2-23,2 0-8,-1 3-2,0 7 1,-4 4 11,-2-2-10,-2 0-3,-5 2 1,0-2 2,0 1-6,-14-2-14,-8-1-71,-2-5-61</inkml:trace>
  <inkml:trace contextRef="#ctx0" brushRef="#br0" timeOffset="177370.1017">28464 15927 446,'0'0'141,"0"0"-141,0 0-261,0 0-65</inkml:trace>
  <inkml:trace contextRef="#ctx0" brushRef="#br0" timeOffset="178594.1116">29440 16032 270,'0'0'67,"0"0"-44,0 0-23,0 0-11,0 0 11,0 0 3,0 74 20,0-44 6,0 0-18,5-1 4,2-7-8,2-1-5,0-1 11,0-4-11,-3-5-1,4-1 2,-1-3-1,-1-3-3,3-2 1,2-2 0,3 0-4,0-8 4,2-8-18,-3-4-3,-2-1-3,-3-2 24,-3-1-1,-1 2 1,0-1 0,-2 2 1,-2 5-1,-2 3 23,1 3-15,1 2 3,2 4-11,2-2-5,2 3-2,5 1 7,2 1 0,6 1-1,6 0-4,3 0 5,3 6 0,-1 0 3,1 0-13,-3-2 10,-3 0 0,-5-3 0,-4 1 0,-3-2 0,-4 0 0,-5 0 1,-2-2 6,2-7-5,-5 2 5,1-3 9,-2 3-4,0 1 8,0 0-15,-9 4 5,-1 2-1,-3 0 1,-1 3-9,-3 17-1,-1 4-9,5 1 5,3-1 4,5-1 0,5-2 3,0-1-1,5-2-2,8-3 0,0 0 0,2-6-51,0-1-55,4-4-100</inkml:trace>
  <inkml:trace contextRef="#ctx0" brushRef="#br0" timeOffset="179313.2935">30398 16094 100,'0'0'67,"0"0"-54,0 0-13,0 0 0,0 0 34,0 0-9,-25-23-3,2 23 2,-1 12-23,-3 6 21,2 2-4,3 2 0,5 1 22,6 0-18,4-2-20,6-1-2,1-2 0,0-5 6,4-2-4,13-4-1,-1-1 5,5-4-3,4-2-6,-2 0-17,1 0 1,-2-14 18,0-1 2,1-6-1,-4-2 1,2-5 4,-1-4-5,0-3 16,-2-4-5,0 0 17,-1-1 3,-7-1 0,-2 4 10,-4 2-4,-4 5-16,0 4 7,0 6 0,0 5-1,0 5-16,0 4 0,0 3 1,-3 3-12,2 0-2,-4 24-20,-1 14 15,0 11-4,-2 4 14,7-2-3,-1-3 5,2-4-5,0-8-1,0-6-1,10-4 2,0-5-5,5-5 5,3-4-36,1-5-13,3-6-44,1-1-18,1 0-111</inkml:trace>
  <inkml:trace contextRef="#ctx0" brushRef="#br0" timeOffset="179748.1414">30318 15962 282,'0'0'41,"0"0"-41,0 0 0,0 0 2,0 0 10,102-11 43,-71 11-13,5-2-41,3 2 16,6-1-17,-2 1 0,5-2 10,0 2-10,-4-1 3,-8 1-3,-12 0-55,-12-1-11,-7-1-24,-5 1-3,0-1-30</inkml:trace>
  <inkml:trace contextRef="#ctx0" brushRef="#br0" timeOffset="181113.0917">30999 16020 38,'0'0'17,"0"0"-16,0 0 40,0 0 7,0 0-5,0 0 39,-76-16-24,61 26-40,-1 8 7,2 5-22,1 1 51,5 0-33,5 0-14,3-3 16,0-3-20,0-2 0,8-2 11,3-2-13,2-3 1,0-3-2,0-1 0,3-5 13,0 0-10,1 0-3,3-11 0,2-4-31,-2-1-1,-1-1 6,-3-1 25,-5-1 1,-2 1 1,-4 0 0,-5 1 11,0 3-9,0 1 20,-2 2-11,-5 4-7,2 2 9,2 3 9,3 2 1,0 0-24,0 0-12,0 0-6,0 8 10,8 4 8,1-1 4,2-1-3,0-3 0,0 0-1,0-4-6,3-2 4,1-1-10,0 0-17,4-1 9,1-13-3,0-2-9,-3-2 12,-4-2 10,-5 1 9,-7-1 1,-1 2 0,0 2 1,0-1 9,-10 5-3,-1 3 24,1 3-29,4 4 31,3-1-33,3 3 4,0 0-8,0 0-5,0 2-2,0 10 1,0 2 10,9-1-3,6 0 3,1 0 0,5-5 6,4 0-5,2-2 3,0 0 1,-3-1-4,-3 1 0,-7-2-1,-4 4-5,-3 1 1,-2 1 1,1 5 3,-5 0 3,2 2 0,-3 1-6,1 2 3,1-2 0,1 0 10,0-2-7,0-1 1,0-3-3,2-1 4,2-4-5,2 1 0,3-5 1,4-3 10,5 0-11,3-3-25,1-9 9,2-6-26,-3-5 2,-3 2 1,1-5 36,-1 1 3,-3 1 15,-2 3 14,-5 7-15,-5 7 14,-4 5 76,-1 2-45,2 0-49,3 3-10,1 11-23,4 2 23,-1 5 0,-1 2 0,-1 0 0,-1-2-1,2-2 5,-3 1 4,-4-4-8,-2-2-4,0 0-14,-21-3-53,-6 1 5,-7-2-53,-2-6-57</inkml:trace>
  <inkml:trace contextRef="#ctx0" brushRef="#br0" timeOffset="181479.5939">32082 16252 544,'0'0'0,"0"0"-169,0 0-1,0 0-13</inkml:trace>
  <inkml:trace contextRef="#ctx0" brushRef="#br0" timeOffset="197731.1073">18228 10206 97,'0'0'87,"0"0"-60,0 0 20,0 0-26,0 0-8,0 0 9,0 0-15,0 0 12,-27-9-14,20 9-3,-5 0 2,-2 0-2,0 0-2,-3 0 3,-1 4-2,2 4-1,-4 1 0,-2 0-17,3 0 15,-2 0 2,3-2-8,1 1 2,4 1 6,1 1 0,3 2 0,3 1-11,3 1 9,3 3-2,0 0 4,0 1 5,0 0-4,0-3-2,8-2 1,-1-4 0,1-1-5,2 0 6,-1-7-1,2-1 6,2 0 1,2 0-3,7-6-3,2-10 4,4-9 4,2-2-6,-2-3-2,-2 3-1,-7 5 1,-4 1-1,-1 2 5,-4 4-3,-4 3 30,0 5-22,-6 5 30,0 2 24,0 0-22,0 0-42,0 3-5,0 11 1,0 3-1,-3-3 8,3 1-3,0-1 0,0-4 0,4 0-1,5-3-2,2-1 3,2-6-4,5 0 10,2 0-2,3-3-4,7-9-7,0-3-5,0 0-13,-2 1-7,-5 2 31,-4 2-1,-4 1 2,-2 3-2,-2 6 5,2 0-6,-1 0-1,0 11 3,3 6 1,-4 0 2,-4 0 3,0-2-5,-4-4-3,-1 0 0,-2-4 3,0-4 0,0-3-6,0 0 8,0 0-2,0 0 23,0-1-18,0-17-5,1-5 2,7 1 4,5-3-2,-2 3-3,2 4 5,1 5-6,-4 3 3,2 6-3,-2 4 0,1 0 0,2 0-5,1 0 5,0 0 0,2 6 0,-3 5-45,0 2-25,7-1-80</inkml:trace>
  <inkml:trace contextRef="#ctx0" brushRef="#br0" timeOffset="198262.0732">19164 10194 20,'0'0'160,"0"0"-90,0 0-2,0 0-10,0 0-46,-91-31 39,68 31 19,-1 13-45,0 3-11,4 1-8,5-2-2,5 1-8,6-1-1,4-1 5,0-1-1,0-1 2,14-4-1,2-2 0,3-4-10,2-2 0,0 0-18,0-2 2,-2-12 10,-2-2-2,-1-8 18,-2-2-6,-1-4 10,-1-5-4,-3-1 8,-4-1 3,-3 1 50,-2 1-15,0 3 3,0 5 2,-8 6-27,2 8 21,0 7-4,4 6-32,1 0-6,1 19-3,0 19-10,0 14-5,0 10 22,12-3-14,2-7-2,3-7-40,5-8 20,-1-7-14,5-3-8,4-4-37,2-7-109,4-8 55</inkml:trace>
  <inkml:trace contextRef="#ctx0" brushRef="#br0" timeOffset="201743.1468">20859 9711 113,'0'0'101,"0"0"-22,0 0 0,0 0-2,0 0-19,0 0 15,0-8-29,0 8-19,0 0-11,0 0-14,0 3-4,0 20-14,0 10 18,4 7 1,2 7-1,1 0 0,-1-2 2,2-5 5,2 0-12,-2-6 5,1-6 0,2-2 2,0-4-2,-2-4 0,-1-4-3,-1-1-3,-3-6 3,-1-2-2,-1-5-13,-1 0 9,-1 0 9,0-2 13,2-16-7,-1-1-1,1-4-5,-2-3 0,0 1 1,0-4-1,-9 2 0,-2 0 0,-4 1-1,3 4 4,-4 4-9,1 7 4,-4 4-14,-3 5 11,-1 2 0,-2 0 5,-1 21-3,2 6 5,6 6-4,2-1-4,7 1 6,4-4-3,1-2-3,4-3-31,0-3-17,0-3-21,0-5-32,7 0-132</inkml:trace>
  <inkml:trace contextRef="#ctx0" brushRef="#br0" timeOffset="202245.1446">21177 10228 308,'0'0'29,"0"0"-20,0 0-5,0 0-4,0 0 1,0 0 6,33-55-7,-25 42 0,-5 5 0,-2-2 10,-1 4 7,0 4 4,0 0-4,0 2-12,0 0-5,0 3-20,0 14 18,0 5 2,0 2 0,0-2 14,0 0-5,0-6-4,10 1-6,3-3 1,2-4-11,0-5-39,-3-5-109</inkml:trace>
  <inkml:trace contextRef="#ctx0" brushRef="#br0" timeOffset="202523.1263">21216 10029 332,'0'0'170,"0"0"-152,0 0 15,0 0-31,0 0 6,0 0-16,-7-6-46,7 6-111</inkml:trace>
  <inkml:trace contextRef="#ctx0" brushRef="#br0" timeOffset="203490.1474">21631 9772 86,'0'0'112,"0"0"-33,0 0-3,0 0-34,0 0 4,0 0-19,3 1-23,0 1-8,2 4-3,2-1 7,5 2-2,10 4 6,5-1-4,8 4 0,5-2 5,3-2 3,1 0-6,-2 1-2,-7-1 1,-8 0 3,-8 1-8,-1-1-3,-6-2 4,0-2-3,-6-4 6,-5 1 0,-1 1-3,0-1 1,0 1-4,0 1-3,-6 6 9,-13 0 5,-8 3 21,-2 0-5,-6-1-2,-4 2-18,-2 0-2,-3 2-8,1-1 9,1 1 0,8-3-24,7-1 2,9-1 6,6-3-48,6-2-30,5-2-28,1-2-23</inkml:trace>
  <inkml:trace contextRef="#ctx0" brushRef="#br0" timeOffset="203860.126">22301 10040 116,'0'0'112,"0"0"-16,0 0-36,0 0-27,0 0-21,0 0 2,-36 23 3,8-5 6,-2 4-17,-4-1 6,2 0-12,4 1 5,-2-3-12,2 2-11,0-1-36,1-2 17,6-5-22,5-5-25,3-1-21</inkml:trace>
  <inkml:trace contextRef="#ctx0" brushRef="#br0" timeOffset="204470.0883">22687 9751 161,'0'0'102,"0"0"-32,0 0-24,0 0 17,0 0 0,0 0-24,-25-40-2,12 40-37,-5 0 0,-6 13 2,-3 10-2,2 5 9,2 5-6,2 2 8,5 1-11,6-2 0,4-3-4,6-4 4,0-1 0,6-7 1,10-1-4,2-3 9,1-3-6,3-4 0,3-8 0,3 0 1,3 0 1,1-14-1,-1-5 6,-3-6-4,-2-2-3,-7-1 0,-4-1 4,-7-1 1,-7 0-2,-1-3-1,0 1 0,-15 2-1,-4 3-2,1 6-43,-2 3-43,4 6-74</inkml:trace>
  <inkml:trace contextRef="#ctx0" brushRef="#br0" timeOffset="206305.1752">24797 9498 241,'0'0'26,"0"0"-20,0 0 9,0 0 5,0 0-13,0 0-2,-12-12 3,-3 12-8,-3 0 9,-2 0-4,-6 0-10,5 0 6,-4 0-1,-1 1 8,4 1-4,4 1-3,2-1 11,5-2-1,3 0 21,0 0-2,4 0-12,0 0 15,3 0-14,1 0 10,0 0-3,0 1-21,0-1 5,0 0-10,0 0 1,0 5-9,0 5-3,0 15 11,0 12-6,0 11 9,0 6-3,0 1 0,0-1 4,0-6-3,0-3-1,0-3 0,0-1 1,0-2 3,0-4-8,0-5 4,0-6 0,0-3 0,3-3 0,2-3 0,-1-4-1,1-4 2,3-4-7,1-3 6,7 0 0,9 0 5,9-6-5,11-6-9,7-3-41,3-1-47,0-6-14,-4 0-173</inkml:trace>
  <inkml:trace contextRef="#ctx0" brushRef="#br0" timeOffset="207225.1458">25600 9307 112,'0'0'51,"0"0"-51,0 0 0,0 0 61,6 98-15,-2-58 2,-1 2-11,0 1-30,0-1 19,0-3-20,0 2-5,-1-2 4,4-1 4,1-2-9,-6-7 10,7-3-9,-3-8 8,1-4-9,5-6 0,-9-4 0,-1-2 8,1-2-3,-2 0 35,3-3 44,-2-13-63,1-2-13,-2-6 10,0 0-14,0-4 0,-5-1-4,-8 2 0,-2 1 4,-4 4-4,2 5 0,-2 8-1,-2 6-1,4 3-9,-2 1 11,0 19 0,1 10-4,2 2-3,2 1 11,5-1-4,3-4 0,0-4-8,5-1-33,-1-2-13,2-6-28,0-2-14,0-3-108</inkml:trace>
  <inkml:trace contextRef="#ctx0" brushRef="#br0" timeOffset="207648.1498">25848 9928 91,'0'0'112,"0"0"-92,0 0-5,0 0 8,0 0-15,86-36-3,-70 25 0,-2-3-2,-5-1 3,0 3 20,-8 1-7,2 4-3,-3 5 23,0 2 14,0 0-53,0 0-5,-12 12 5,2 6 16,-1-1-16,3 1 3,3 0-5,4-3 3,1 0-1,0 0 0,0-4-22,0-4-57,0-2-66</inkml:trace>
  <inkml:trace contextRef="#ctx0" brushRef="#br0" timeOffset="207969.1253">25994 9653 353,'0'0'127,"0"0"-105,0 0-22,0 0-50,0 0-43,0 0-54</inkml:trace>
  <inkml:trace contextRef="#ctx0" brushRef="#br0" timeOffset="209223.0614">26715 9575 214,'0'0'105,"0"0"-50,0 0 16,0 0-9,0 0-31,0 0-4,-35-32-22,20 32-5,-7 0 0,-5 5 2,-1 14-1,-2 7-1,7 4 0,2 0-7,7 0 4,6-2 0,7-3 3,1-4-2,0-2-3,4-3 0,12-4-3,4-5-19,4-4 0,3-3-29,-1 0-51,1-9-15,-3-10 44,-4-2 53,-3-2 25,-5 2 0,-5 1 68,-2 6 30,-3 3-2,-1 6 19,-1 3-41,2 2-20,-2 0-54,0 0 0,0 0-14,0 10-2,0 5 16,0 0-4,6-2 4,1-1 0,8-2-1,3-3-15,4-4-8,4-2-12,-1-1-1,-1 0-1,-3-1 19,-5-9 19,-1-4 8,-6-3-8,0-2 37,-1-5-5,-7-4-19,-1 0 6,0 1-4,0 1-3,0 5 3,-6 5-15,-2 6 25,-5 3-12,9 3-13,2 2 15,2 2-15,0 0 1,0 0-1,3 0-37,8 0-5,5 6 29,6 5 13,-1-1 0,3 1 0,-2 1 0,-2-3 0,-1 2-6,-1-1 0,0-1-19,-2 1-2,0 1 13,-5-2-12,-3 3 15,-2 0 3,-5 0-6,1 2 4,-2-2 2,0 0 3,0 0 3,0-2 4,6 1 6,7-1 2,5-2 13,6-3 7,6-2-23,0-3-7,-2 0 12,-3 0-7,-2-16-5,-4-3 17,0-7-15,-3-2-1,-3-4 0,-6 0-1,-5 4 9,-2 5-2,0 7 32,0 5 6,-5 7-1,1 4 5,-2 0-49,-3 7 6,-2 14-14,4 7 13,5 1-5,2-1 0,0-1 0,14-5-5,8-4-17,5-3-32,7-6-43,-1-4-23,2-5-203</inkml:trace>
  <inkml:trace contextRef="#ctx0" brushRef="#br0" timeOffset="210376.9726">28838 9632 231,'0'0'45,"0"0"-36,0 0 13,0 0-18,0 0 6,0 0 1,0 14-4,1-10 22,6 1-15,1-2 1,-1-2 10,2-1-14,1 0 8,1 0-1,0 0-14,2-3 7,-1-7-10,0-4 5,-5-1 4,-1 0-5,-3-2-5,-1 1 6,-2-2 1,0 3-7,-8 4 2,-5 2 2,-8 5-4,-3 4-6,-1 0 6,-5 4 1,0 16-1,3 5-6,8 6 0,2-2 6,5 5 0,6-4 7,3 0-7,3-3 0,0-1-1,9-5 1,12-2 1,5-3 1,8-5 6,2-3-8,3-5-2,-1-3-36,0 0-98,-3-3-73</inkml:trace>
  <inkml:trace contextRef="#ctx0" brushRef="#br0" timeOffset="210703.9526">29316 9745 565,'0'0'0,"0"0"-26,0 0 16,0 0-13,0 0-56,0 0 2,-7 12-144</inkml:trace>
  <inkml:trace contextRef="#ctx0" brushRef="#br0" timeOffset="212842.0963">29518 9474 267,'0'0'120,"0"0"-116,0 0-4,0 0 0,0 0 42,0 95-29,2-61 13,4 1-6,2-4-17,1-6-2,1-3 2,1-4-3,4-2 4,3-4-4,2-5 0,0-4 4,2-2 1,1-1-2,-4 0-3,1-5 0,-1-10 6,-3-4 0,2-3-6,-6-2 0,0-4-6,-8 2 3,-4 2 3,0-1 0,0 6 0,0 2 3,-3 5-3,-1 3 0,3 5 3,1 1-6,0 3 3,0 0-3,0 0-7,15 0-13,8 0 23,2 0 0,3 4-16,5 2 15,-2 0-9,7 2 10,0-4-13,-1 0 13,-2-1-5,-4-3 5,-4 0-4,-6 0 3,-6 0 1,-5 0 0,-6 0 5,-2-3 1,-2-2 22,0 2 19,0 0-40,-9 1 3,-7 2-10,-5 0 0,1 5-9,-2 11 9,3 5 0,2 5-1,2 1-1,5 0-2,4-2 4,4-3 0,2-2-6,0-5 11,0-4-7,5-1 2,5-6-30,3-1 6,3-3-7,3 0 23,1-3-10,2-12-51,-3-5 43,-2-2 15,-4 1 3,-6 1 8,-4 4 17,-3 3 40,0 8 37,0 0-35,0 4-6,0 1-53,0 0-2,0 0 2,0 10-20,0 5 20,0 2-6,5-2-4,7 0 0,4-5-7,7-1-18,3-4 27,3-3 3,0-2-19,0 0 14,-3-13-20,-1-6 30,2-5-3,-5-7 6,-2-1-2,0-3 10,-7-3 19,0-2 34,-3-2-36,-1-2-17,-2 0 14,-2 1-18,-2-1 33,0 5-26,-2 6-12,1 9 2,-2 10-3,0 7-2,0 7 1,0 0-38,-6 10 30,-6 26-5,-4 14 13,-5 7 2,3 3-2,5-6 0,2-2 0,3-4 8,7-6-19,-1-3 11,2-6 0,0-4 0,8-8 1,4-4-2,3-7-4,0-4-36,4-3 35,3-3-13,0 0 19,1-6-3,1-7-2,6-6-1,-3-3-5,-4-4-7,-3-2 16,-7-3-3,-2 6 5,-4 4 0,-5 6 10,1 6 15,-3 4 21,0 5-39,0 0-7,0 4-7,0 13-22,0 6 16,0 4 16,0-1-3,0-1 0,0-1 3,6-4-13,3-4 10,1-3 0,2-5-2,2-3-21,6-5 18,-6 0 1,7-9-10,-3-9 10,0-6-23,2-4-3,-5 3 26,-1-2-1,-5 4 5,-5 1 0,1 4 6,-4 6-4,-1 3 1,0 6-3,0 3 23,0 0-23,0 5-10,0 17 1,0 0 12,0 3-10,3 0 8,2-3-1,2-1 1,1-4 0,2-5-1,6-3 0,3-2 5,9-6-13,5-1 8,5 0 0,-2 0-15,-3-11 7,-5-4 8,-5-5 0,-2-2 7,-5-2-9,-6-1 2,-4 3 0,-4 1 18,-2 5-5,0 2 15,-6 3-28,-3 6 0,-1 2-1,1 3-48,0 0 41,-3 8-10,1 14 23,1 2-5,0 3 0,2 2 1,3-2-4,5-1 3,0-3 0,0-3 4,3-4 1,9-4-5,3-4 0,4-3-7,3-4-1,1-1-29,3 0-18,-1-12 7,0-6-26,1-3 31,4-2 37,3-2 6,1 0 65,-7 1-65,-3 3-10,-8 6 10,-7 7 53,-5 3 36,-2 3-6,-2 2-58,0 0-25,0 7-28,3 12 28,-3 4 11,2 2-9,-2-1-2,0-1 0,0-2-7,-2-1 7,-4-5 0,0-4 1,-3 0 4,-4-1 2,-1 0-5,-2-2-2,1 2-26,-3-2-24,1 0-140</inkml:trace>
  <inkml:trace contextRef="#ctx0" brushRef="#br0" timeOffset="213649.7235">31914 9288 101,'0'0'179,"0"0"-154,0 0 0,0 0-19,0 0-4,0 0 6,67-13-1,-43 12-7,9-2 0,1 1 5,1 2-12,-2 0 7,-4 0-19,-10 0-5,-3 0 10,-8 0 13,-5 0 0,-3 8-39,0 1 31,0 9 3,-4 9 6,-7 9 45,-2 8-12,2 7 5,1 3-4,6 9-33,-1 5 31,5 0 31,-2 0-2,2-8-28,0-4-28,0-7 16,0-5-14,0-7 6,0-6-6,2-8-3,-2-6-4,0-2 10,0-7-3,-12-4-7,-10-2 15,-10-2-12,-13 0-3,-8 0-7,-7 0-51,-1-5-54,1-4-60</inkml:trace>
  <inkml:trace contextRef="#ctx0" brushRef="#br0" timeOffset="216661.1558">26191 9658 76,'0'0'31,"0"0"22,0 0 20,0 0-10,0 0-38,0 0 9,0 0-11,0-32-18,0 26 22,0 2-8,0-1-1,0 1-3,0-1-12,-5 1-3,-5-1-13,-2 1 13,-3-1 0,3 2 2,-3-1-2,4 2 9,4 1-6,0 1-6,2 0 3,2 0-10,0 8-1,3 10 3,0 3 8,2 5-4,18-3 14,4-2-15,2-1 5,4-5 0,-2 1 5,-3-4-5,-1 0 0,-7-2 2,-4 0-1,-4-2-2,-6 0-2,0 1 3,-3 2-3,0-1 2,0 1 1,0-1 0,-10 0 5,-3-2-5,-4 0 2,-3-5-2,1 0 20,-3-3-9,1 0-10,4 0-1,2 0-2,6 0-41,3-6-75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45:37.4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1120 12034 59,'0'0'155,"0"0"-70,0 0-13,0 0-19,0 0 1,0 0-23,0 0-11,0 0 9,0 0-27,2 0 3,-1 0-5,3 0-20,4 0 4,10 0 16,6 0 0,7-4 0,2-2 5,7 0-5,-4 0 0,1-1-6,-1 0 3,-3-2-20,3 5-14,-5 1 13,-1 0-21,-3 3-6,-5 0-45,-4 0-33,-9 0 13</inkml:trace>
  <inkml:trace contextRef="#ctx0" brushRef="#br0" timeOffset="379.0007">1117 12337 109,'0'0'141,"0"0"-141,0 0-6,0 0 4,0 0 2,0 0 9,85 0 19,-55 0-6,-2 0-16,4 0 10,-1 0-16,-1 0 0,-2 0 7,0 0-6,-6 0 1,1 0-2,3-3-15,-4-1-15,3-3-28,-7 1-109</inkml:trace>
  <inkml:trace contextRef="#ctx0" brushRef="#br0" timeOffset="967.6609">1329 11852 198,'0'0'140,"0"0"-107,0 0 25,0 0-34,0 0-17,0 0 6,-3-9-13,3 8-7,12 1 3,7 0 4,5 0-1,4 0 1,4 6 0,2 3 0,2 3 5,-2 3-3,-1-2-2,-3 3-8,0 0 4,0 1-7,-5-1 8,-1-1-6,-9 0-7,-5-1-6,-7-1 18,-3 2-25,0 0 29,0 1 1,-7 6 0,-7 3 14,-5 4-15,-4-2 6,1 1-6,-2-1-1,-4 3 1,3 4 0,-8 7-8,0-2 4,3 2-45,-1-2-19,10-8 10,3-2 16,6-6-49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01:48.2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5219 2022 119,'0'0'119,"0"0"-64,0 0 1,0 0 1,0 0-3,0 0-14,0 0-2,0-9-4,0 9-29,0 0 0,0 0-5,0 7-20,0 21 19,0 14 2,0 6 2,0 0 0,0 2-3,0-5-1,0-2-3,0-1 4,0-2 6,2-4-6,-2-2 1,0 0-2,2-7-9,-2-3-34,0-9-26,0-6-39,0-9-84</inkml:trace>
  <inkml:trace contextRef="#ctx0" brushRef="#br0" timeOffset="334.121">5214 1948 162,'0'0'112,"0"0"-112,0 0 7,0 0 4,88-54-3,-60 42 7,-2 3 1,0 1-14,-2 4 3,-4 4-5,-4-2-5,-4 2 4,-3 0-54,-2 0-56,-7 6 9</inkml:trace>
  <inkml:trace contextRef="#ctx0" brushRef="#br0" timeOffset="571.1363">5244 2206 125,'0'0'62,"0"0"-27,0 0 20,0 0-17,0 0-14,0 0 1,94-6-20,-69 4-3,-4 2-2,1 0 0,-5 2-29,-11 8-78,-3 4-119</inkml:trace>
  <inkml:trace contextRef="#ctx0" brushRef="#br0" timeOffset="782.1133">5284 2432 161,'0'0'12,"0"0"-1,0 0 50,0 0-12,0 0-11,0 0-21,82 16-10,-55-16-1,3 0-6,-2 0-19,5 0-49,-5 0-75,-4 0 56</inkml:trace>
  <inkml:trace contextRef="#ctx0" brushRef="#br0" timeOffset="1285.1018">6081 1877 326,'0'0'94,"0"0"-28,0 0-28,0 0-26,0 0-3,-51 77-5,24-29 3,0 5 22,-4 3-28,7-5-1,-1-6 0,5-7-4,1-6-18,7-7-30,0-3-34,2-2-31,1-3-95,1-8 119</inkml:trace>
  <inkml:trace contextRef="#ctx0" brushRef="#br0" timeOffset="1579.0827">5832 1939 285,'0'0'51,"0"0"-43,0 0 1,0 0-9,0 0 0,0 0 17,83 86-10,-59-41 5,6 2-6,-12-2-5,6-6 9,-5-1-6,-2-7-4,-1-5 0,-4-3 3,1-7-10,-4-3 7,2-3-54,0-7-68</inkml:trace>
  <inkml:trace contextRef="#ctx0" brushRef="#br0" timeOffset="1910.1139">6251 1975 275,'0'0'177,"0"0"-169,0 0-8,0 0 0,12 107 38,-9-64-36,1-4 10,-1-3-12,0-4 3,0-1-3,-1-3 0,-1-2 4,-1-5-11,0-3 4,0-6-54,0-6-71,0-6-85</inkml:trace>
  <inkml:trace contextRef="#ctx0" brushRef="#br0" timeOffset="2193.1295">6282 1942 185,'0'0'47,"0"0"-22,22-84-19,-8 67 6,2 9 9,-1 3-15,3 5 3,-1 0 4,-1 3-3,2 13 6,-3 5-16,-5 5 0,-5 4 3,-2 0 0,-3-1-3,0-2 0,-6-5 2,-3-2-4,1-5 2,-2-8 0,-2 3 13,1-4-3,-5-1-20,1 0-39,2-3-120</inkml:trace>
  <inkml:trace contextRef="#ctx0" brushRef="#br0" timeOffset="2604.1189">6616 1930 137,'0'0'178,"0"0"-124,0 0-16,0 0-5,0 0-33,0 0 0,0 77 30,0-32 6,0-2 0,0 0-31,0-6 2,0-2-3,0-5-3,0-4-2,0-1-1,0-4 2,0-1-2,0-2 2,0-2-14,0-3-7,-1-6-55,1-5-50,0-2-92</inkml:trace>
  <inkml:trace contextRef="#ctx0" brushRef="#br0" timeOffset="2834.1128">6636 1933 346,'0'0'74,"0"0"-64,0 0 1,25-81-11,-1 72 0,4-1-1,7 3-2,-7 4 1,5 0 0,-8 3 2,-4 0-6,-6 0 6,1 8-39,-5 2-22,-5 4-78</inkml:trace>
  <inkml:trace contextRef="#ctx0" brushRef="#br0" timeOffset="3060.1132">6667 2108 24,'0'0'179,"0"0"-177,0 0 17,0 0 62,0 0-36,0 0 3,84 25 7,-53-25-50,0 0 3,1 0-8,-7 0 3,0 0-6,-11 3-65,-7 2-75,-7 4-62</inkml:trace>
  <inkml:trace contextRef="#ctx0" brushRef="#br0" timeOffset="3249.1229">6682 2373 87,'0'0'143,"0"0"-129,0 0-8,0 0 38,0 0-17,0 0 1,67 13-13,-37-13-11,3 0-4,-3 0-6,4-3-64,-1-6-5</inkml:trace>
  <inkml:trace contextRef="#ctx0" brushRef="#br0" timeOffset="3672.0519">7464 1885 323,'0'0'68,"0"0"11,0 0-60,0 0-10,-94-6 9,61 30-14,-1 11 8,1 13-12,3 3 0,11-1-3,8-2 5,8-9-2,3-5 5,3-5-1,15-3-8,5-8 0,5-1 4,6-6 6,8-6-6,0-5-2,4 0-58,-4-5-105</inkml:trace>
  <inkml:trace contextRef="#ctx0" brushRef="#br0" timeOffset="4043.1224">7717 1852 370,'0'0'91,"0"0"-87,0 0-8,0 0 3,0 0 1,0 0 7,72 24-1,-41-23-6,2-1 0,0 0 2,1 0 5,-2 0-7,-4-1-47,-4-2-50,-9 0-56,-2 0-32</inkml:trace>
  <inkml:trace contextRef="#ctx0" brushRef="#br0" timeOffset="4266.1206">7892 1879 368,'0'0'78,"0"0"-70,0 0 8,-3 87 13,3-57 6,0 2-31,0-2-2,0 0 5,3-1-3,2-3-4,-4-1 0,3-3-12,-4 3-24,2-4-35,-1-3-80,-1-2-130</inkml:trace>
  <inkml:trace contextRef="#ctx0" brushRef="#br0" timeOffset="4777.9843">8505 1868 417,'0'0'104,"0"0"-104,0 0-9,0 0 9,-12 89 4,-1-47 31,5 4-16,-1-1-19,-2-5 6,0-5-6,5-5 5,-2-6-9,1-3 4,4-4-10,-1-7-44,4-4-38,0-6-23,0 0-40,6-12 74</inkml:trace>
  <inkml:trace contextRef="#ctx0" brushRef="#br0" timeOffset="5026.0172">8487 2043 24,'0'0'98,"15"-87"-22,-9 49 20,3 3-21,-5 4-4,4 4-22,1 6-23,1 4-9,-1 8-17,2 6 4,4 3-8,-2 6-1,5 21 2,-3 9 3,-3 5 5,-5 7 24,-2 2-10,-4-1-8,-1 0 7,2-7-14,-2-8-4,0-5 0,1-7 1,-1-2-3,2-6 2,-2-4-36,0-3-68,1-7-111</inkml:trace>
  <inkml:trace contextRef="#ctx0" brushRef="#br0" timeOffset="5214.1312">8487 2111 331,'0'0'241,"0"0"-234,0 0-7,0 0-4,0 0-6,0 0 8,66-2 2,-30 1-10,3-5-76,1-6-146</inkml:trace>
  <inkml:trace contextRef="#ctx0" brushRef="#br0" timeOffset="5495.3268">8890 1813 222,'0'0'79,"0"0"-65,0 0-12,0 0 13,0 0 10,88-2-20,-65 2-5,2 0 0,0 0 3,0 0-12,2 0-10,-7 0-115</inkml:trace>
  <inkml:trace contextRef="#ctx0" brushRef="#br0" timeOffset="5737.1874">9053 1819 263,'0'0'143,"0"0"-125,0 0-16,0 0 4,-9 105-4,9-72 14,0 2-8,4 1 0,2-3-8,-3 0 3,0-4-3,-3-4 0,2-2-11,-2-4-30,3-5-61,0-5-88</inkml:trace>
  <inkml:trace contextRef="#ctx0" brushRef="#br0" timeOffset="6190.0472">9503 1801 338,'0'0'176,"0"0"-122,0 0-1,0 0-43,0 0-7,0 0-6,30-3-5,-6 3 8,4 0 0,2 0 0,-3 1 2,3 1-2,-3-1-14,-2-1-22,-1 0-84,-9 0-46</inkml:trace>
  <inkml:trace contextRef="#ctx0" brushRef="#br0" timeOffset="6407.0331">9636 1802 263,'0'0'126,"0"0"-115,0 0-11,0 0 30,-6 92 2,6-60-2,0 1-29,0 1 2,0 1 4,0-4-2,1-2-5,-1-3 0,0-1-7,0-2 4,0-2-50,0 0 10,0-10-103</inkml:trace>
  <inkml:trace contextRef="#ctx0" brushRef="#br0" timeOffset="6603.0204">9566 2232 404,'0'0'120,"0"0"-79,0 0 0,0 0-37,0 0-4,0 0-3,51 4 3,-14-4 6,6 0-4,-1-2-4,-2-3-53,-1 4-61,-5-5-33,-7 0-124</inkml:trace>
  <inkml:trace contextRef="#ctx0" brushRef="#br0" timeOffset="7141.9795">10128 1751 173,'0'0'90,"0"0"-83,0 0 37,0 0 12,-89 105 1,73-61-5,5 3-49,5-1 1,6-2-4,0-5-4,6-6 3,13-7 2,4-7-1,4-2 0,1-6-1,3-8 1,2-3 6,2 0 1,-4-20 5,3-7-12,-13-6 7,-5-3 8,-7-3-12,-9 2 2,0 1-1,0 0 21,-15 3-7,-7 1-15,-2 5-1,2 4-2,1 5-70,3 5-67,6 4-208</inkml:trace>
  <inkml:trace contextRef="#ctx0" brushRef="#br0" timeOffset="7628.0997">10582 1777 422,'0'0'107,"0"0"-107,0 0-1,0 0-13,0 0 14,0 117 2,0-73 13,3-2-6,-2 2 6,-1-4 0,0-4-10,0-6-8,2-6 3,-2-3 0,1-6 3,-1-4-3,0-5-7,5-5-65,-2-1-66,1 0-7,1-13-1</inkml:trace>
  <inkml:trace contextRef="#ctx0" brushRef="#br0" timeOffset="8003.1179">10630 1865 25,'0'0'80,"0"0"-50,7-87 2,-5 69 42,-2 6-21,0 7 21,0 5-3,2 0-63,3 6-8,4 19-14,6 9 14,4 5 20,4 2-20,-4 0 22,2 1-15,1-3-4,-1 0 3,2-7-3,-1-5-3,-3-8 0,-1-7 4,-3-3-9,-4-7 5,-1-2 0,0 0 20,-2-12-5,4-11 34,0-5-17,-3-6-30,0 1 18,-6 1-10,3-2-1,-5 1-2,1 0-5,-1 1-2,-1 2 0,0 3 5,0 3-12,0 3-6,0 5-28,0 5-38,5 2-117</inkml:trace>
  <inkml:trace contextRef="#ctx0" brushRef="#br0" timeOffset="9037.1126">12763 1707 182,'0'0'167,"0"0"-114,0 0-38,0 0-15,0 0-9,0 0 9,7 99 34,-4-59 4,2 0-11,4-2-3,-1-1-15,2 0-8,2-5-1,3 1 0,-3-11-3,0-5 3,-1-5 0,-3-11 2,0-1 4,0 0-3,1-3 4,0-15 5,-1-7-6,1-7 20,-2-4-19,-2-2 1,2-1-2,2 3 2,0 2-13,2-1 5,-1 1 0,0 5 1,-1 0-1,-1 5-16,1 9-16,-3 6-38,0 9-36,1 0-85</inkml:trace>
  <inkml:trace contextRef="#ctx0" brushRef="#br0" timeOffset="9660.1073">13333 1658 279,'0'0'77,"0"0"-55,0 0-21,0 0-2,0 0 8,0 0 10,-8 85 53,-2-44-31,0 0-12,2 1 5,-2-1-26,2-5 1,2 0-5,-1-3 0,1-5-2,-1 0 0,4-10 2,0-10-10,3-3 3,0-5-11,0 0 3,0-7-10,0-13 11,1-7-22,7-3 16,-1-6 13,-1-2 5,1-1 0,1-3 3,4 0 4,1-2-10,2 4 3,2 0 0,0 6 4,-2 6-1,-1 7 4,-5 8 13,-5 8-18,-1 4 11,3 1-13,4 3-10,6 20 5,4 9 5,-3 8 25,-2 4 1,-5-4-25,-4 0 5,1-6-5,-4-1 2,-1-4 5,-2-4-8,0-2 0,0-4 3,0-1 0,0-4-6,0-2-15,0-7-33,0-5-48,0 0-102</inkml:trace>
  <inkml:trace contextRef="#ctx0" brushRef="#br0" timeOffset="9865.7367">13299 1885 357,'0'0'15,"0"0"-15,0 0 2,0 0-2,101-17 0,-63 10 1,0 2-2,-2 1 1,-6-4-57,-9 2-196</inkml:trace>
  <inkml:trace contextRef="#ctx0" brushRef="#br0" timeOffset="10297.1192">13761 1651 458,'0'0'47,"0"0"-8,0 0-23,0 0-16,0 0-7,0 0 5,-7 80 2,3-36 0,-1 0 9,3-2-13,2-6 4,0-3 0,0-3 9,0-2-9,0-5 10,0-3-4,11-5 2,-1-5-8,4 0 0,2-9 1,6-1 10,1 0-2,10-3-6,1-13-3,-1-1-33,-4 2-111,-7 1-189</inkml:trace>
  <inkml:trace contextRef="#ctx0" brushRef="#br0" timeOffset="10953.5186">14237 1643 123,'0'0'196,"0"0"-168,0 0-28,0 0 3,0 0 15,0 0 22,0 102-18,0-64 10,0 1-22,0-3-7,0-1 5,0-6-6,0 2-2,0-4 2,0-1 0,0-5-2,0-5 0,0-3-29,0-5-22,9-5 30,3-3-52,2 0-13,-1-8-58</inkml:trace>
  <inkml:trace contextRef="#ctx0" brushRef="#br0" timeOffset="11063.5149">14318 2028 29,'0'0'40,"0"0"-40,0 0-8,0 0-53</inkml:trace>
  <inkml:trace contextRef="#ctx0" brushRef="#br0" timeOffset="11432.4903">14318 2028 61,'9'0'51,"-9"0"-20,0 0 26,0 0-31,0 0-20,0 0-6,3 3-7,0 0 7,1 3 3,3 0-1,1-1 16,4 0 2,4-2 24,0-3 2,4 0-14,2 0-3,-2-3-18,2-7-7,-1-4-4,0-4 5,-4 0-5,-3-4 14,-2-1-7,2-2 11,-4-3-2,-2 3-12,-1-1 19,-4 1-16,2-2-7,0-1 17,0 2-14,-4 0-2,1 2-1,0 3 4,-2 0-4,0 2 0,0 6 0,0 4-4,0 3-4,0 6-21,0 0-51,1 0-111</inkml:trace>
  <inkml:trace contextRef="#ctx0" brushRef="#br0" timeOffset="12747.1247">14889 1665 160,'0'0'103,"0"0"-29,0 0 2,0 0-37,0 0-39,0 0-2,-4 48 2,4-13 37,0 1-18,0 0-9,0-1 9,0-2-13,0-2-6,0-2 0,0-3 1,0-2-2,0-3 1,0-8-6,1 1-23,-1-5-21,0-5-23,2-2-43,-1-2-107</inkml:trace>
  <inkml:trace contextRef="#ctx0" brushRef="#br0" timeOffset="13006.1269">14940 1661 44,'0'0'172,"0"0"-131,0 0-17,0 0 6,80-83-7,-66 78 2,-1 1 5,-2 2-4,-1 2 0,2 0-26,-1 0 1,-1 0-1,2 6-8,0 5-41,-3 1-21,-2 0-26,-5 2-43</inkml:trace>
  <inkml:trace contextRef="#ctx0" brushRef="#br0" timeOffset="13224.1221">14925 1847 51,'0'0'11,"0"0"59,0 0 14,0 0-27,0 0-10,0 0-17,78 5-12,-56-5-11,0 0-7,-1 0 0,-1 0-57,-10 3-83</inkml:trace>
  <inkml:trace contextRef="#ctx0" brushRef="#br0" timeOffset="13432.8984">14946 2069 19,'0'0'20,"0"0"33,0 0 31,0 0-16,0 0-8,86 19-24,-53-19 3,5 0-39,5-6 4,2 0-9,-1-3-8,-5 0-121</inkml:trace>
  <inkml:trace contextRef="#ctx0" brushRef="#br0" timeOffset="14802.1466">16193 1650 231,'0'0'55,"0"0"-37,0 0-3,0 0-13,0 0 2,0 0 8,-77 80 21,68-48-3,2 2-1,3-5-21,4-2-3,0-3-5,0-6 4,9 0-3,9-4 2,1-4-3,4-6 11,2-4-9,2 0 3,0-10-5,0-9-3,-3-2-22,-7-5 18,-8-1 7,-6-2 0,-3 1-1,0 1 1,-9 2 0,-5 4 0,2 6 3,1 6 4,4 3 19,2 3-7,4 2-19,1 1-2,0 0-5,0 0-21,0 0-6,9 0 27,7 0 7,2 0 0,0 0-9,1-3-17,-5-6 8,0-5 14,-1-1 4,-4-3 0,1-3 5,-6-3 34,-2-1-21,-2-3 0,0 3-9,0 2 5,0 4-1,0 3-3,0 6-1,0 5 5,0 4-13,0 1-2,0 4-6,0 24-15,0 11 20,0 10 2,6 7 0,1 0 2,2 4 2,-1-3 3,-2 2 9,-3-1 11,0-3 12,-3 0-14,0 1 7,0-5-19,0-1-10,0-5 2,-6-8-5,0-3 1,-2-7-1,4-8 7,1-5-7,1-5 0,2-4-1,0-3 1,0-2 0,0 0 1,0 0 19,0 0-13,0-4 11,0-10-15,0-1 2,0-4-2,-1-1-3,-1-8-5,1-3 4,-2-5-49,1-7 23,-2 4-2,1-2-24,0 8 37,1 10 14,2 2 2,0 7-4,0 3 4,11-1-4,8 3 2,5-2-9,6 2-20,3 1-38,1 3-11,-3-1-42,-2-1-34</inkml:trace>
  <inkml:trace contextRef="#ctx0" brushRef="#br0" timeOffset="40412.0767">18071 1619 64,'0'0'109,"0"0"-75,0 0 8,0 0 14,0 0-16,0 0 6,0 0 11,-29-28-24,22 24 4,2 3-24,-1-1-13,-2 1-3,1 1 3,-8 0 6,0 3-6,-3 12-6,0 3-1,2 4 5,2 2 2,1 2-6,4-2 6,4-3 0,4 0-2,1-4-7,0-4 9,0-1 0,7-1-7,6-4 6,3-4-5,3-3 6,2 0 0,4 0-8,2-7 3,2-7-28,-3-4-12,-3-1 18,-2-4 12,-7 1 15,-3 0-6,-3 4 8,-4 3-2,-1 6 0,-1 3 2,0 3 26,-2 2 0,0 1 4,0 0-23,0 0-9,0 1-15,0 11 4,3 5 11,2-2 3,2 1-3,1 0 0,5-5 3,2 0 1,-3-7-8,3-1 2,1-3-4,-2 0 3,2 0-6,-1-8 9,3-8 0,-1-2-13,3-1 12,-1-1 0,-2 5 1,-1 3 0,-6 6 2,-3 4 1,1 2-3,3 0-2,1 5 0,2 7 2,-2 3 0,-2 2-1,-1-4 2,0-2-1,-4-2 0,-2-4 0,-2-3-1,1 0 0,-1-2 1,1 0 10,1 0-1,5-6 8,4-13-17,5-6-2,1 0 2,1 1-5,-5 4 5,-3 9 5,-6 5-5,-2 6 21,1 0-12,4 0-9,4 3-5,0 10 4,0 0 1,1 0 0,2 1 2,0-2-2,2 0 2,-1-1-2,-3-2-16,0-2-36,0-3-81,-4-3-122</inkml:trace>
  <inkml:trace contextRef="#ctx0" brushRef="#br0" timeOffset="42640.9309">20035 1557 163,'0'0'111,"0"0"-55,0 0-9,0 0-26,0 0-10,0 0 53,-51-8-43,38 10-7,-2 13-14,1 6-1,-1 3 1,6 3 0,-1 0 1,4-1 0,3-2-1,3-6 0,0 0-1,3-5-5,13-2 6,1-3 0,4-4 1,1-4 5,-2 0-6,2 0 0,-1-6 0,-3-9-14,0-3-12,-6-3-15,-4 1 11,-5-1 30,-3 2 0,0-1 6,0 1 3,0 2-7,0 3 7,0 5-9,-3 4 2,2 0 5,-2 2-7,3 1 4,0 2-4,0 0-4,0-1-3,0 1-11,6-2 18,7 1-4,7-3 4,-4-4-6,2 0-4,-3-1-14,-2-3 19,-2-1 4,0-4 2,-3-3 6,-2-4 6,0 1 9,0-5-1,-1 1 3,0 3 11,0 3-9,-3 5 11,-1 5 0,-1 5-30,0 3 4,2 3 10,-2 0-20,1 0-1,1 20-20,2 14 20,2 13 3,-3 9 0,1 2 7,-4 2 5,0-1-9,2-3 14,-2-6-15,0-5-3,0-5 20,0-4-20,0-4-2,1-3 0,1-6 3,-1 0-3,1-6 0,-1-4 1,-1-5-1,0-3 3,0-2-3,0-3 0,0 0 4,0 0-8,0 0 4,0 0 0,0-14-6,0-1-20,0-2 6,0-2 8,0-3-17,0 0 20,0-6-3,2-1-8,1-3 13,-2-2-9,4-2 16,-2 1-3,4 0 5,2 4-12,-1 0 10,5 5 0,-2 5-3,-1 4 6,2 3-3,-2 4 0,3 4-9,-2 4 2,4 2 7,-3 0-1,-1 6-10,-1 11 4,-4 1 6,1 4-2,-5-1-6,-2-3 8,0 0 1,0-2 0,0-4-7,-3-2 7,-9 1-5,0-5 4,-3 0-19,2-5 19,5-1-5,-3 0-13,4 0 2,1 0-5,0 0 16,5-3 6,-1 0-17,2 3 12,0 0 2,0 0-8,0 0 8,3 0-8,11 0 11,5 0 0,2 0-1,8 2-4,-1-2 5,12 0 0,3 0 4,1-2 0,0-6-4,-6 0 0,-10-1-1,-4-2-1,-7 1 4,-3-4 0,-3-1 17,-7 2-7,-1-4 23,-3 0-5,0 2-17,0-1 4,-9 2-16,2 2 9,-1 5-3,1 2-4,3 3-6,-1 2 3,2 0-20,0 5 14,-2 11 6,4 4 0,1 1-1,0 0-2,3 1 0,7-3 3,7-1 0,-2-5 1,6 0 2,-2-6-1,0-2-2,-1-4 3,-1-1-3,1 0 0,-2 0 1,0-10 12,0-4-10,-2 2 4,-3-7-5,-2-2 6,-2-1-9,-5-5 1,-2 2 0,0 1-1,0-1 1,0 6-1,0 1-2,0 5-3,0 2 6,0 5 0,0 5 2,0 1 11,0 0-13,0 0-2,0 0 0,13 1-5,5 8 7,2 0 0,3 0 0,1 2 6,1 2-1,-1 2-4,-4 4-1,-2 1 0,-3 3-1,-2 1 2,-4 0-1,-3 0 21,-1-2-15,-5 1 6,1-3 1,2-4-7,3-2-8,1-3 2,2-6 0,8-3 2,2-2-2,8 0-31,1-6-63,-1-13-194</inkml:trace>
  <inkml:trace contextRef="#ctx0" brushRef="#br0" timeOffset="43721.8618">21740 1552 225,'0'0'77,"0"0"-34,0 0-31,0 0-12,0 0 3,-83 3-3,54 11 15,7 1-7,1 0 16,5-2-22,4 1 8,6 0-10,3 1-2,3-2 0,0 1-3,0-1 5,4-4-2,10 0 3,6-2-1,3-6 10,2-1-1,2 0-13,2-3 4,-3-8 0,-2-2-1,-2-2-3,-5-2 4,-4 1 2,-2-1 0,-4 2-2,-4 5 5,-1 3 3,-1 4 16,1 2-3,-1 1 4,3 0-25,0 0-15,2 1 7,4 10 8,5-1 0,3 0 0,4-3 0,2-2 0,0-1 0,-1-4-22,2 0 2,-1 0-42,1-8 27,-1-6 30,-3-6 2,-2-4 3,-2-6 14,-4-5-7,-2-2 26,2-4-8,-6-1-11,-2-2 20,-2 3-3,-3 2-6,0 5 18,0 5-16,0 8-5,0 9-1,0 6-12,0 6 16,0 0-25,0 20-18,0 20 8,0 17 7,0 6 3,0-1 0,0-3 0,0-8-3,0-5 3,9-9 0,10-4-1,2-6 7,2-7-11,2-7 5,0-5-4,3-8 4,4 0-27,1-5-39,-4-13-48,-3-3-102</inkml:trace>
  <inkml:trace contextRef="#ctx0" brushRef="#br0" timeOffset="44040.8408">21873 1450 206,'0'0'175,"0"0"-154,0 0-17,0 0 9,0 0 15,97-1-23,-49-6 15,4 3-20,-6 1 6,5 0-3,0 0-3,1-2-1,3-2-20,-7 0-60,-5-1-15,-12 2-94</inkml:trace>
  <inkml:trace contextRef="#ctx0" brushRef="#br0" timeOffset="45092.7745">22540 1494 235,'0'0'111,"0"0"-74,0 0 27,0 0-37,0 0-18,0 0 7,-48 10-13,33 7-3,0 4 0,5 3 4,2 0-4,7-2 0,1-2 0,0-2-3,6-4 7,9-2-4,1-5 0,5-1 4,0-4-3,1-2 0,5 0 0,-2-3-1,-2-11-11,-2-1-19,-5-1 11,-5-4 19,-7 1 4,-4-2-2,0-2 7,0 3 0,-3 2-6,-7 3-2,-2 3 0,3 5 2,3 2 16,4 4-13,2 1 7,0 0-13,0 0-39,0 4 16,11 5 17,3-5 5,0 3-4,4-4 5,-1-3 0,0 0-2,0 0-4,-1 0 5,2-10 1,0-4-6,0-4-2,-3-5-17,-3-1 21,-5 0 0,-5 0 6,-2 1-2,0-1 30,-14 3-10,1 3 9,1 5-6,5 5 10,0 5 8,4 1 0,3 2-18,0 0-23,0 0-26,5 8 23,13 5-4,7 1 7,8-2 0,1-1 0,4 1-1,-4-1-4,-1 5-19,-6 3 21,-7 4-5,-8 6 4,-8 2-3,-4-1 4,0-2-3,0-1 5,0-5-1,0-2-2,0-4 6,3 1-2,8-6 0,4-3-3,6-3-47,2-5-113</inkml:trace>
  <inkml:trace contextRef="#ctx0" brushRef="#br0" timeOffset="46994.6697">24526 1531 19,'0'0'41,"0"0"24,0 0 17,0 0-9,0 0-38,0 0-12,14 0 14,3 0-8,4 0-4,0-9-25,4-3 3,-2-3 6,2-5-3,2-3-5,-2-6-1,-3-4 2,-4-2-6,-3-4 4,-3 0 0,-3 0 2,-3-2 0,1 5 0,-4 1-2,-1 5 8,-2 6-7,0 6 13,0 6 4,0 6 11,0 4 1,0 2-2,0 0-26,0 0-2,0 14-9,0 18-5,-5 16 14,-3 10 8,2 9 1,-2 2 3,7-1 0,1-2-4,0-5-2,0-2 1,7-3 2,1-3 25,2-7-29,-1-2 4,0-4-7,1-6 4,-1-3-6,0-5 0,2-3 0,-7-5 3,1-6 0,-1-3-3,-4-7 1,2-2 7,1 0-8,3-9 8,4-8 1,2-12-9,-1-1-4,-3 0-8,-3-2 9,-5 1-19,0-2 11,-9 1-10,-11 2 1,0 1 12,-1 5-7,1 5-6,8 3 20,2 8-10,9-2 11,1 5-4,0-2-39,6 1 10,11-1 14,7 1 19,3-3-4,4 0 1,1 1 2,-1 1 0,-1-3 0,-2 3-4,-1-4 8,0 3-5,1-1 2,-2 1-13,-1 2 12,-3 0-4,-7 0 5,-4 3-1,-4 0 5,-5 2-4,-2 1 0,0 0 5,0 0-10,0 0 2,0 0-27,-8 1 26,-4 8 8,-1 3-4,3 3 0,4-2 1,1 3-3,5 0 2,0-2 0,0-2 13,0 0-10,2-5-3,8 1 0,3-5 4,4-2-3,4-1 1,1 0 1,-1-1 4,1-13-7,2-1-7,-9-3-5,-3-3-8,-4 0 18,-8 0 4,0 0-2,-2 3 16,-7 4-9,-3 1 7,0 5 3,3 4-15,0 4 12,3 0-14,3 0 2,0 1-7,3 9-10,0 0 12,0 1 2,11-3 1,4-1 0,0-3 1,1-1 0,1-3 10,0 0-9,-2 0 2,5-9-4,-3-6 1,0-4-2,-1-3 1,-5 0 0,-4 0 3,-4 3 6,-3-1-9,0-1 30,0 3-17,-1 3 6,-5 3-9,0 3 12,1 5 29,5 1-51,0 1 10,0 1-10,0 1-19,0 0 17,15 0-1,8 0 3,0 3 0,0 10 3,1 4-6,0 1 0,-2 6-2,-1 1 4,-5 4 1,4 1 0,-10 1-1,4-3 4,-4-2-4,-1-4 1,0-2 0,0-2-2,-2-3 5,4-2-3,1-2 0,1-4-72,5-5-43,3-2-72</inkml:trace>
  <inkml:trace contextRef="#ctx0" brushRef="#br0" timeOffset="48090.1195">26956 1230 288,'0'0'144,"0"0"-93,0 0 11,0 0-49,0 0-13,0 0-13,0 48 13,0-11 4,0 2-4,-1-2 2,1 0-4,0-1 2,0-6 0,-2-3 0,-1-2 0,2-5-2,-2-2-25,1-5-25,2-2 4,0-5-51,0-5-9,8-1-46</inkml:trace>
  <inkml:trace contextRef="#ctx0" brushRef="#br0" timeOffset="48637.1593">26947 1319 51,'0'0'38,"0"0"29,0-81 21,11 57-46,2 1-16,2 5-23,1 2 18,2 3-4,6 3-4,1 2-2,2 4-3,-3 4 2,-3 0-3,0 7-3,-3 16-7,-3 7 3,-3 3 0,-5 2 7,-4-4-7,-3-4 0,0-2 3,-2-6-3,-8 0 0,4-5 3,0-2 1,3-4 6,2-3-7,1-4-1,0-1-2,0 0-25,1-1 21,10-16 1,3-4-3,2-7 4,3-1 3,3-3-1,-1 2 4,5 0-3,0 4 2,-3 5-1,-2 8-1,-5 7 7,-5 6-7,-1 0-2,-1 18 1,-3 10 0,-2 10 5,-4 4-4,0 0 4,0 2 5,0-3-5,-3-4 0,0-2-1,3-5 0,0-5-4,0-2 0,5-7-19,2-4-10,7-6-76,-2-6-137</inkml:trace>
  <inkml:trace contextRef="#ctx0" brushRef="#br0" timeOffset="49010.15">27751 1139 231,'0'0'164,"0"0"-156,0 0-2,0 0-12,0 0 10,0 0-4,75-4 0,-47 4 3,1 2 0,-1 1-3,-1-3 0,0 0 0,-2 0-22,-4 0-76,-6 0-160</inkml:trace>
  <inkml:trace contextRef="#ctx0" brushRef="#br0" timeOffset="49221.1369">27883 1181 94,'0'0'44,"0"0"-14,0 0 10,-8 108-23,8-74 25,0-2-17,0-2-12,0-3 5,5-1-15,3-4-3,-2 0 0,0-6 6,-3-1-13,-1-4-11,-2-4-114</inkml:trace>
  <inkml:trace contextRef="#ctx0" brushRef="#br0" timeOffset="49402.1578">27769 1562 129,'0'0'191,"0"0"-191,0 0-13,0 0 13,0 0 31,0 0 3,115 1-29,-73-1-1,-5 0-4,-1-5-3,0-1-33,-3-1-48,-2 1-119</inkml:trace>
  <inkml:trace contextRef="#ctx0" brushRef="#br0" timeOffset="49888.1062">28621 1091 231,'0'0'78,"0"0"-64,-37 91-3,10-49-5,-1 0 24,3-3-12,0 2 11,1-5-20,2-3-1,1 2-10,-3-5 2,5 0-8,-2-3 7,6-4-44,3-5-50,2-8-74</inkml:trace>
  <inkml:trace contextRef="#ctx0" brushRef="#br0" timeOffset="50206.8426">28412 1152 116,'0'0'117,"0"0"-90,0 0-27,0 0 2,0 0 18,0 0 38,63 108-14,-47-69-18,0-1 7,0-2-27,0 1-2,0-5 1,4 0-5,-2-3 0,0-5 0,-2-2 1,-6-2 2,-1-3-3,-1-4-8,1-5-24,-2-1-50,4-6-19,2-1-72</inkml:trace>
  <inkml:trace contextRef="#ctx0" brushRef="#br0" timeOffset="50570.1528">28918 1176 164,'0'0'130,"0"0"-86,0 0-20,0 0-2,0 0-16,0 0 12,-9 56-7,7-23-2,1 1 3,1 1-10,0-2-2,0-3 0,0-6 1,0-1 3,0-2-4,0-4-4,0-3 1,0-3-67,0-3-27,0-8-67</inkml:trace>
  <inkml:trace contextRef="#ctx0" brushRef="#br0" timeOffset="50843.1835">28952 1153 387,'0'0'26,"0"0"-26,0 0 6,0 0-6,0 0 0,0 0 0,78-57 2,-62 54-2,-1 0 0,-1 2 2,-2 1-2,1 0 0,-1 0-15,0 0-37,-2 7-6,-1 2-32,-6 2-27</inkml:trace>
  <inkml:trace contextRef="#ctx0" brushRef="#br0" timeOffset="51068.1562">28954 1312 73,'0'0'31,"0"0"33,0 0-8,0 0-12,0 0-14,91 18-20,-71-14-5,0 1-4,-1 0-1,-5 3-43,-4 1-111</inkml:trace>
  <inkml:trace contextRef="#ctx0" brushRef="#br0" timeOffset="51290.1423">28960 1512 16,'0'0'162,"0"0"-160,0 0 36,0 0 42,0 0-46,0 0 11,101 12-18,-73-12-15,0 0-1,-2 0-11,0 0 0,-3 0-29,-3 0-65,-4-2-105</inkml:trace>
  <inkml:trace contextRef="#ctx0" brushRef="#br0" timeOffset="51743.1115">29516 1171 224,'0'0'116,"0"0"-65,0 0-40,0 0-11,0 0-2,0 0-7,0 79 9,0-35 17,0-2 9,0 0 1,0-3-26,0-3 13,0-6-14,0-1 3,7-7-9,1-1-13,-3-3-45,-4-7 2,-1-7-141</inkml:trace>
  <inkml:trace contextRef="#ctx0" brushRef="#br0" timeOffset="52146.0863">29487 1107 89,'0'0'90,"0"0"-18,0 0-28,80-17-7,-53 17-4,3 6-27,-2 15-6,0 9 8,-3 8-3,-3 7-4,-5 2-1,-5-1 4,-1-3-3,-7-3-1,-2-2 0,-2-4 4,0-3 2,-9-3-10,-9-5 10,-3-2-6,-1-3 13,1-3-13,-5 0 6,3-4 6,-3-4-12,4-3-11,-2-4-22,0 0-33,-1 0-12,0-1-7,2-8 14,1 0-18</inkml:trace>
  <inkml:trace contextRef="#ctx0" brushRef="#br0" timeOffset="54042.1335">30890 1218 267,'0'0'73,"0"0"-15,0 0 0,0 0-47,0 0 15,0 0-11,-28-36-10,20 33-5,-1 2-11,-5 1 11,0 0 13,-2 1-13,2 13-3,-2 0 2,5 5-15,0 0 15,3 2-8,5 2-2,3 1 4,0 0 7,5 1 0,18 0-2,4 0-18,3-2 5,1-1-8,-7 1 6,-4-4 16,-4 1-9,-5-2 10,-4-3 0,-4-2-2,0-3 0,-3-2 2,0 0 0,-13 2 12,-11-3-7,-2 2 22,-9-3-27,-1-3 4,0-1-12,0-2-25,14 0-67,8 0-47</inkml:trace>
  <inkml:trace contextRef="#ctx0" brushRef="#br0" timeOffset="54600.1506">31105 1241 125,'0'0'87,"0"0"-68,0 0 19,0 0-26,0 0-11,0 0 34,97 0-5,-59 3 12,1-1-14,0 3-19,0 0 4,3-4-10,-3 1-3,-6-2 0,-7 0-61,-6 0-73</inkml:trace>
  <inkml:trace contextRef="#ctx0" brushRef="#br0" timeOffset="54865.137">31351 1259 123,'0'0'26,"0"0"31,0 0 16,-27 105 1,18-72-36,3 1-2,1-5-29,0 0-7,2-3 14,0-2-14,-3-6 2,3 1-2,-3-2-4,2-2-23,4-1-50,0-7-58,0-3-72</inkml:trace>
  <inkml:trace contextRef="#ctx0" brushRef="#br0" timeOffset="55486.0782">31708 1263 301,'0'0'123,"0"0"-79,0 0-44,0 0-12,0 0 12,-12 92 37,0-50-4,-1-1-5,1-4-14,-2-2-9,2-3-4,2-5 7,-2-2-11,4-2 3,4-2 0,-2-4-9,3-4 6,1-4-45,1-5-1,1-4-39,0 0 0,0 0 36,4-8 17,10-10-30,-1-2-1,-1-6 9,0 1 38,2-4 19,-1 0 41,2-3 18,0-5 19,4 1-21,0-3-24,3 1 18,0 6-6,-1 1-30,-5 6 2,-1 8 11,-9 6 9,-4 7 28,-2 3-21,0 1-22,0 0-22,1 4-2,2 17-19,-1 9 19,1 10 2,-3 2 21,0 0-20,0 0 2,0-3 4,0-3-6,0-3 0,0-4-1,0-2-4,0-6-6,0-4-61,4-5 20,3-6-81,1-5-89</inkml:trace>
  <inkml:trace contextRef="#ctx0" brushRef="#br0" timeOffset="55966.0857">31693 1521 59,'0'0'42,"0"0"38,0 0-50,0 0 25,86 0-23,-66 0-4,-2-2-11,4-2-15,2-2-4,-1-2-43</inkml:trace>
  <inkml:trace contextRef="#ctx0" brushRef="#br0" timeOffset="56800.1775">32135 1269 173,'0'0'77,"0"0"-64,0 0-10,0 0 2,0 0 25,0 0-18,0-16 20,0 16-19,0 0 16,0 0 16,0 0-23,0 0 17,0 0-4,0 0-17,0 0 3,0 0-21,0 0 2,0 0-1,0 0-1,0 0 0,0 0-16,1 0-7,14 0 20,9 3 6,2 4 4,6-2 8,1 1-12,-5-3-5,-2 0 2,-1-2 0,-1 1 2,1-2-2,-3 0-10,-5 0-29,-6 0-59,-4 0 17,-6 0-73</inkml:trace>
  <inkml:trace contextRef="#ctx0" brushRef="#br0" timeOffset="57082.0972">32315 1294 193,'0'0'62,"0"0"-54,0 0-5,0 0 26,-10 103 19,5-67-21,-1 2 4,0-3 1,3-2-13,2-5-17,1-2 0,0-4 7,0-2-9,0-2 0,0-4-7,0 0-27,8-7-63,2-6-91</inkml:trace>
  <inkml:trace contextRef="#ctx0" brushRef="#br0" timeOffset="57397.1565">32665 1330 377,'0'0'108,"0"0"-108,0 0-16,0 0-11,0 0 27,-10 112 19,3-72 19,1-6-13,0-5-8,3-4-17,-3-2 4,5-4-4,-2-2 0,1-5 3,2-3-15,0-3 12,0-1-48,0-4-20,2-1-39,2 0-87</inkml:trace>
  <inkml:trace contextRef="#ctx0" brushRef="#br0" timeOffset="57665.962">32684 1325 167,'0'0'83,"0"0"-63,0 0 27,0 0-6,0 0 41,0 0-35,52-47-39,-40 46 4,3 0-10,1 1-2,3-2 0,1 2-4,-4 0-31,0 0-16,-2 0-64,-3 0 0,-4 3-39</inkml:trace>
  <inkml:trace contextRef="#ctx0" brushRef="#br0" timeOffset="57908.1963">32675 1517 26,'0'0'74,"0"0"-23,0 0-35,0 0-3,0 0 0,94 13-13,-77-9 0,-2 2-79</inkml:trace>
  <inkml:trace contextRef="#ctx0" brushRef="#br0" timeOffset="58139.198">32687 1738 6,'0'0'61,"0"0"-5,0 0-15,99 13-12,-73-13-5,2 0-16,1 0-8,-1 0-6,-3 0-40,-6 0-39,-5 0 35</inkml:trace>
  <inkml:trace contextRef="#ctx0" brushRef="#br0" timeOffset="63295.1196">5599 2778 38,'0'0'48,"0"0"0,0 0-21,79 4 25,-55-1-32,-3 0-9,1 0 7,2 0-18,4 0 4,8-1-2,10-1-1,5 1-1,3-2 4,-2 0-2,0 0-1,1 0 5,0 0-6,1 0 0,1 0 1,-1 0-2,1 0 1,-1 0 0,-2 0 0,-4 0 1,-4 0-1,3 0 0,2 0-7,7 0-12,12 0-7,2 0 26,3-2-5,3-4 5,3 0 0,5 2 0,4-4 4,0 2-9,-5-1 5,-1 1 0,-6-1-1,-4 3 9,-8 3-8,-7-2 0,-7 3 1,-8 0-4,-1 0 3,0 0 0,0 5 2,5 1-2,3-2 0,3-1-1,-1-2 5,4 1-4,2-2 4,4 0-4,3 0 17,5 0-17,1 0 1,0 0-1,0 0 4,-1 0-4,1 0 0,-1 0 0,-1 0 0,1 0 3,2 0-3,0 0 0,0 0-3,5 0 2,-2 0 1,0 0 0,1 0 2,5 0 3,1-2-5,5-1 0,-1 0 0,0 1-4,-4 1 9,-2-1-5,-4 1 0,-5 1 2,3-2-2,3 2 0,3 0 0,6-1-3,3-2 5,0 2-2,0-1 0,3-1 1,-3 3-1,0-2 9,-3 2-8,-1 0 20,1 0-20,3 0 1,0-1 2,3-2-1,4 0-3,1 0 0,-4-1 0,-4-1-5,-10 0 10,-5-1-4,-9 2-1,-10 2 2,-11 2-7,-13 0 5,-15 0-49,-13 0-26,-2 0-84</inkml:trace>
  <inkml:trace contextRef="#ctx0" brushRef="#br0" timeOffset="65716.1327">18774 2326 181,'0'0'132,"0"0"-114,0 0-15,0 0 10,0 0-11,0 0 1,60-17 13,-47 17 0,1 0 7,2 0-14,-1 0-8,3 0 6,1 0-7,1 0 0,7 0-1,2 0 7,7 3-8,6-1 2,0 0 0,7-2 5,0 1-5,6-1 0,1 2-3,0-1 4,1-1-4,-2 0 3,5 0-4,-2 0-2,2 0-5,4 0 6,-1 0 4,-2 0-4,-3-3 0,2 2 5,2-3 0,7 1 1,8-1-1,1-2 0,0 3 0,-5 2 1,1-1-5,-4-1 4,7 3 0,2-3 2,-2 0-2,7 3 0,-2-3-1,0 0 3,2 2-4,-3-1 2,0 0 0,1 1-4,0-1 8,-3 2-4,0-1 0,-1-1 2,1 2-4,3-1 2,-1-1 0,-1-1-2,2 1 9,-1-2-7,5 1 0,4-3-2,1 2 0,-2 1 2,2 0 0,0-1-2,-1 3 3,0-3-1,-1 2 0,-1-2 0,3 1-1,-3-4 2,-2 0 0,-2 1-1,1 0 0,6 0 0,5 0 0,2-2-1,0 2 1,-1 1 0,-1-2 1,-5 3 0,1 1 3,-4 0-7,0 2 3,-2-3 0,-3 1-1,1 0 2,2 0-1,5 2 0,6-1 3,3 2-7,6-1 3,5 1 1,0 0 0,3 0 4,-1 0-4,-3 0 0,0 0 2,-2-3-4,1 0 0,5 1 2,3 2-2,3 0 7,-2 0-3,0 0-2,0 0-3,2 0 3,0 0 0,0 0 0,-2 0-4,-2 0 8,-2 0-4,3-1 0,-1-4 2,-4 4-2,1-1 0,0 1 1,1-3-6,1-1 8,0 1-3,-5-1 0,1-1 0,-7-1 0,0 3 0,-7 3 1,-9-1-6,-7 2 5,-11 0 0,-9 0 3,-7 0 4,-2 0-11,3 0 4,0 0 0,4 2-3,-4 0 5,-6 1-2,-5 2 0,-11 1 0,-10 0-4,-10-1-74,-13-2-129</inkml:trace>
  <inkml:trace contextRef="#ctx0" brushRef="#br0" timeOffset="67481.4423">6558 4347 112,'0'0'111,"0"0"-83,0 0 2,0 0 14,0 0 1,0 0 7,0 0-7,-1-16 2,1 16-42,0 0 8,0 0-13,0 0-17,6 0 14,19 0 4,8 0-1,13 0 6,11-6 2,6 1-8,9-4 0,0 2-1,0-2-4,-5 3 5,-12 2-6,-9 0-4,-7 4-42,-9 0-25,-8 0 20,-8 0 9,-4 0 27,-5 0 8,-5 0 13,0 0 17,0 0-13,0 0 4,0 0 8,0 0-4,-2 0 19,-5 4-11,1 7-2,0 3 4,0 5-22,0 12 3,-1 6 12,2 10-14,-1 6 18,0 1-12,3-3 9,-2 2 27,2-6-32,-1 2 4,1-3-9,3 0 0,-1-5-2,1-7-3,0-1-1,-2 0 3,-1-1 2,-3-2-6,-3 0 1,-3-4 0,0-4-1,-1-3 5,4-5-4,0-3 0,1-4-7,-2-1-1,1-1-6,-3-4 0,2-1 11,2 0 3,1 0-1,-2-10-41,2-5-75,-4-2-88</inkml:trace>
  <inkml:trace contextRef="#ctx0" brushRef="#br0" timeOffset="68490.8611">6546 5186 70,'0'0'114,"0"0"-80,0 0 14,0 0-25,0 0 2,0 0-25,-4-3 0,14 3 0,10 0 1,8 0 10,8 0 2,10 0-10,17 0 2,5 0 0,11 0-1,1-12-4,-3-2-16,-4 0-20,-15 3-29,-15 1-108</inkml:trace>
  <inkml:trace contextRef="#ctx0" brushRef="#br0" timeOffset="69036.8545">6754 4761 1,'0'0'144,"0"0"-86,0 0-19,0 0 2,0 0-10,0 0-27,30 2 10,-2-2 28,8-5-25,10-2 6,2-1-18,4-2 0,0 1-2,3 0-3,-1 0 0,-3 2-5,-6 3-32,-7 1-12,-8 3-2,-10 0-40,-9 0-85</inkml:trace>
  <inkml:trace contextRef="#ctx0" brushRef="#br0" timeOffset="70778.1119">8799 4631 35,'0'0'246,"0"0"-175,0 0 7,0 0 5,0 0-45,0 0-10,-25-53-3,17 49-11,-2-1-9,1 1-5,-2 4 7,-3 0-10,-2 0 3,-1 5-4,0 12-2,2 4 2,5 5 2,0 0-2,4 2-2,4-4-1,2-2 2,0-1 5,3-1-1,15-5-13,4-1 13,2-6-6,3-6-17,1-2-10,2 0-54,0-14 19,-2-5-5,-4-1-15,-6 1 30,-5-3 49,-5 6 10,-8 1 67,0 3 18,0 3-14,0 4 2,0 2-23,0 3-32,0 0-18,0 0-11,0 0 1,0 3-24,0 8 33,11 1 1,5-3-21,3-3 9,1-1-13,5-5 5,0 0 20,1 0-6,-1-2-10,-7-8-32,-2-1 25,-4-2 22,-3-1 1,0 0 14,-4 4 19,-2 4 18,-2 1-9,1 5-8,2 0-34,2 0-6,4 6-13,1 9 19,1 3-1,0-1 1,-5 0 0,1-2 3,-2-4-3,-3 2-4,-3-6-2,0 0 5,0-4-7,0-2 8,0-1-2,0 0-15,0-1 13,4-18-53,7-5 21,2-2 35,2 1-1,3 3 4,-3 6-2,-3 7 12,1 5-11,-2 4 4,-1 0-5,5 0-1,0 8 0,0 5 2,0 2 0,-2 0-1,-1 0-1,0 2-1,-3-6-34,0 2-20,-1-5-49</inkml:trace>
  <inkml:trace contextRef="#ctx0" brushRef="#br0" timeOffset="72819.0897">10339 4486 307,'0'0'40,"0"0"-9,0 0-27,0 0-4,0 0 34,-84 0-18,75 15 2,-1 6-18,4 8 0,1-1 9,5 2-9,0-2 0,0-5-3,14-2 12,4-3-9,1-2 0,-1-7 9,0-3-17,-3-6 8,3 0-5,1-3-1,2-15-49,0-3-27,-9-5-1,-2-1 56,-10 0 27,0 0 41,0 1 24,-10-1-8,2 6-5,2 4-12,-1 7 15,1 6-24,5 2 13,1 2-40,0-2-1,0 2-6,0 0-39,5 0-4,7 4 38,5-1 5,5-2 0,-1-1 3,3 0-22,0-3 1,1-12-11,5-6 27,-6-5-12,-5-4 11,-5 0 5,-10 2 2,1 0 3,-5 7 62,0 5-25,0 2 17,0 8-30,0 1-6,0 4 22,0 1-28,0 1-16,0 24-16,0 14 3,0 16 13,0 9 0,0 8 0,0 0 0,0-4 13,0-2 2,0-6 3,0-4-10,0 0-10,-2-6 2,-2-5 0,-1-9 1,-4-6-1,2-8 0,1-7-3,3-4-4,1-7-4,-1-2 1,2-2 10,-4 0 10,2-7-10,0-13-11,3-7 7,0-9-31,5-8 11,7-7-36,3-2-1,-3 0 43,-3 7-10,1 4 17,-4 6 8,-3 4 1,5 3-1,-4 5 3,3 0 0,1 2 3,1 1 3,4 4 1,1 5 2,2 7-8,-1 5-1,4 0 0,-1 13 0,2 9 0,-5 5 2,-5 2 3,-6 1 13,-4-1-16,0-4 0,0-3-2,-11-2 1,-3-5-3,4-7 2,-5-3 0,4-5-6,-2 0 2,1 0-17,1 0 10,0 0 2,3-2 8,2-5 1,3 0-7,3 1 6,0 1-23,0 4 8,0 1-20,9 0 13,6 0 18,3 0 5,1 0 0,5 1-4,-1-1 3,7 0 0,4 0 1,0 0 0,5 0 3,-3-4-2,-5-5 10,-4 0 15,-9 0-21,0-2 19,-8-2 10,-4 0 9,-3-3 21,-3 0-21,0-4-14,0-1-18,-3-3-10,-3 2-2,0 1-6,2 4-24,-1 8 12,4 4-2,-1 5 10,-1 0-14,-1 11-34,4 13 49,0 6 5,0-1 3,6-2 2,6-2 0,4-3 2,-1-4-2,0-7 4,0-3-6,1-3 2,-2-4 0,3-1 7,-1 0 3,0-7 3,-1-7-3,-3-2-7,1-5-3,-4 0 1,-6-5 4,-3 1 5,0 2-9,0-1 9,0 1-7,-7 2-3,-1 4-7,2 8-22,2 2 12,1 4 12,3 1 5,0 1-5,0 1-19,0 0-23,13 0 45,1 3 3,3 3-1,3 1 22,2-1-12,1 5 9,-1 1 5,-4 3-21,0 3 17,-8 1-17,1 6 1,-5-1 28,-5 3 2,-1 2 4,0-6-8,0 0-30,0-4 2,2-5-2,4-3-2,4-5-19,5-6-60,5 0-41,6-6-237</inkml:trace>
  <inkml:trace contextRef="#ctx0" brushRef="#br0" timeOffset="73846.0986">11944 4489 131,'0'0'127,"0"0"-83,0 0-8,-94-5-24,69 15-7,1 6-5,2 2 0,5 3 4,5 2 1,2 0 0,7-2-5,3 0 10,0-1-10,0-3 0,6 0 0,8-6 2,2-3-1,4-2-1,4-6 3,1 0 2,1-4-10,-2-13 5,-2-2-19,-7-1 19,-5 3-7,-5 4 7,-2 4 26,-3 5 21,0 2 22,0 2-48,0 0-21,0 0-13,0 9-17,5 3 30,-1 0 0,6-1 3,1-4-3,8 1 0,2-4 0,3-2-1,3-2-5,-2 0-14,2-9 2,0-9-5,0-8 22,4-6-15,-4-2 16,-2-4-5,-5 1 13,-8-1-2,-6-1 23,-6 2 2,0 1 12,0 2-23,0 4 4,0-1-11,-2 3-9,2 4-4,0 3 0,0 6 2,0 7 0,0 5 6,0 3 11,0 2-19,0 23-32,0 15 32,6 12 0,-3 5 3,1 7 7,1-4-5,-2-3-2,5-8-1,1-9 2,2-7-6,1-9 2,5-6 0,-2-4 0,4-9 3,5-2-6,0-3-4,6-5-71,-2-15-54,-3-7-183</inkml:trace>
  <inkml:trace contextRef="#ctx0" brushRef="#br0" timeOffset="74161.1753">12127 4441 230,'0'0'209,"0"0"-175,0 0-19,0 0 13,0 0-15,0 0 16,117-12-4,-71 3-25,2-2 12,-2 2-12,-1-3 0,-3 2 0,-2-1-40,-4 4-49,-6 0-22,-9 3-43,-9 1-47</inkml:trace>
  <inkml:trace contextRef="#ctx0" brushRef="#br0" timeOffset="75202.5684">12717 4456 222,'0'0'20,"0"0"-18,0 0 9,0 0 19,0 0-19,-87 48 21,80-23 0,1 4-27,4-3 9,2-2-14,0-3 0,3-1 6,8-6-2,-2-3-1,7-5-3,-2-3 5,5-3-5,0 0 7,-1 0-5,2-12 8,-5-3-7,-2-3-3,-1-2 0,-3 1-5,-3-2 5,-5 3-5,-1 0 10,0 2-5,-1 3 2,-11 0 3,3 3 3,6 6-5,1 2 6,2 2-3,0 0-6,0 0-11,0 2 9,5 7 2,6-3 0,0-3 1,1 0-2,-1-3 2,7 0-1,-2 0 7,2-6-2,0-11 0,-5-4-5,1-2-3,-5-3 3,-2-1-3,-5 3 3,-2-2 7,0 3 12,-9 4 4,-6 0-9,0 5-9,-1 2-6,5 7 2,3 0 0,5 4 5,3 1-2,0 0-4,0 0-4,0 0-15,8 8 19,7 2 0,9 1 1,3-3 7,1 2-6,2 2-1,-3 4-1,-5 4 0,1 4-2,-7 6-3,-1 2 5,-5 2 0,-1-1 4,-7-1 1,2-5-1,1-3-3,1-4 4,7-7-3,2 0-2,6-8 0,3-5 0,5 0-26,3 0-69,-2-12-184</inkml:trace>
  <inkml:trace contextRef="#ctx0" brushRef="#br0" timeOffset="75893.1972">14380 4032 84,'0'0'233,"0"0"-173,0 0-60,0 0-5,0 0 5,0 0 34,0 100 23,-6-58-9,2 5-21,-3-3 16,1-2-43,0-2 13,1-2-13,-3 0 2,3-7-5,-1-2 5,0-4-2,1-8 0,4-2-23,1-8-38,0-5-28,0-2 36,12 0 12,7-18-27,-1-5-104</inkml:trace>
  <inkml:trace contextRef="#ctx0" brushRef="#br0" timeOffset="76215.1677">14413 4009 66,'0'0'71,"0"0"39,0 0-32,0 0 5,0 0-19,0 0-64,29-13 10,-13 38 0,3 11 10,1 6 2,-5 3-18,-2 2 6,-2-4 8,-2-1-17,2 1 0,-3-7 3,1 0 1,1-6-5,-4-3 0,-1-3 8,-2-7-18,-3-4 10,0-5-14,0-7-52,0-1-64,-6 0-57</inkml:trace>
  <inkml:trace contextRef="#ctx0" brushRef="#br0" timeOffset="76416.1548">14385 4306 368,'0'0'143,"0"0"-138,0 0-5,0 0 0,0 0 3,0 0-4,100-30 1,-66 29-31,0-2-74,-4 2-72</inkml:trace>
  <inkml:trace contextRef="#ctx0" brushRef="#br0" timeOffset="76853.1551">15047 4510 340,'0'0'106,"0"0"-106,0 0-3,0 0 0,0 0 3,0 0-51,5 0-20,-2 0-224</inkml:trace>
  <inkml:trace contextRef="#ctx0" brushRef="#br0" timeOffset="77485.2304">15934 3997 56,'0'0'148,"0"0"-127,0 0-20,95-5 56,-52 0-21,2 0-11,0-1 7,-5 1-31,-4-1 5,-6 3-6,-3 0-2,-7 3-16,-3 0-72,-4 0-94</inkml:trace>
  <inkml:trace contextRef="#ctx0" brushRef="#br0" timeOffset="77758.1736">16232 3989 218,'0'0'33,"0"0"-14,0 0 10,-12 110 16,12-75-15,0-5-4,0 0 10,0 0-33,0-1 4,0 1-6,0-2 11,-3 3-15,-1-3 3,2-1 0,2-1-1,0-5 1,2-7-78,17-7-85</inkml:trace>
  <inkml:trace contextRef="#ctx0" brushRef="#br0" timeOffset="79042.0989">16483 4265 104,'0'0'106,"0"0"-93,0 0 27,0 0 6,0 0-2,0 0 18,53-10-16,-39 8-13,1-1-21,-3 0-5,1-5 2,0-2-5,4-4 2,-4-4-6,3-3 0,0-2 2,0-2 0,-3-3-2,-3-1 0,-2-2-1,-6 5 1,-2-1 0,0 6 0,0 3 9,0 7 7,0 4 14,0 4 11,0 3-24,-3 0-17,1 10-11,-3 17-12,0 9 23,2 10 0,0 4 1,1-3 4,-1 0-2,2-5-3,-1-5 0,-2 0 1,2-3 3,-2-4-4,1-1 0,2-7 2,-1-5 3,-1-7-5,3-8 0,0-1-10,0-1 10,0 0 0,0-6 6,0-10-6,0-8-4,5-2 1,9 0-14,1 0-18,3 0 12,4 3 0,0 5 3,1 5 16,-2 2-10,-4 7 4,-1 4-29,-4 0 17,3 0 21,-2 13-20,-2 7 13,4 1 5,-6 1-2,4 1 5,-2-2 2,2-5 0,3 0 29,4-6-17,-1-7-2,4 0 11,0-3-23,0 0 9,1-1-9,-3-17 0,-6-3 0,-2-2-16,-6-1 16,-5 1-8,-2 4 20,0 1-12,0 7 40,-2 5-15,1 4 43,-1 2-33,1 0-35,1 3-12,0 17-41,0 3 52,0 1 0,0 0 1,0-3-2,10-2 4,4-3-1,-1-6-1,2-2 3,2-7-7,3-1 1,4 0-17,2-11 11,1-7-13,-2-4 13,-3 2 7,-5 1-2,-2 4 0,-5 2 8,-1 4 10,0 5 11,-2 4-22,1 0-6,4 0 0,-3 13-6,1 3 8,-4 5-1,0 0-6,-5 2 3,-1-4 8,0-1-3,0-3 9,0-6-9,0-1 17,0-8-13,0 0 0,0 0 10,0 0-3,0-9 5,7-11-9,3-5-7,3-4-5,2 4-3,0 1 8,0 4-6,1 5 6,1 5-17,-1 6-1,-2 4-4,-1 0 19,-2 0-4,-2 14-1,-2 3 6,2 1-4,-4 1 6,-2 1-3,0 1 0,0 0 3,1-2 0,-1-4-7,4-3-30,-1-4-97,0-8-168</inkml:trace>
  <inkml:trace contextRef="#ctx0" brushRef="#br0" timeOffset="79605.7819">18013 4374 141,'0'0'122,"0"0"-119,0 0-2,0 0 1,0 0 18,0 0-14,-13 73-2,-1-49 6,-1 2-10,-2-2-7,-3 1-66,-2-1-138</inkml:trace>
  <inkml:trace contextRef="#ctx0" brushRef="#br0" timeOffset="81353.1703">11738 6203 24,'0'0'226,"0"0"-212,0 0-14,0 0 2,0 0-2,0 0 22,0 65-3,-9-42 0,-4 1-11,1-2 3,-3 4-11,-6-2 10,-1 0-2,-2 0-8,0-2-10,-2-2 10,3-2 9,0-6-5,8-3 0,4-2-3,5-4 9,3-1-3,3-2 35,0 0 6,0 3-46,4 3 3,12 4-5,4 2 0,8 1 14,-1 1-11,0 2-2,0-1 7,-2 3-6,-1 2-2,-2 1 5,1 2-3,-3-1-4,0-2 2,-5-2-65,-5-3-37,-5-3-61</inkml:trace>
  <inkml:trace contextRef="#ctx0" brushRef="#br0" timeOffset="81933.1487">12262 6103 379,'0'0'123,"0"0"-86,0 0-37,0 0-1,0 0-18,0 0 19,0 120 25,-3-72-24,-2 0 3,-1-3-1,-4-1 7,-2-3-6,-2-2-4,-2-3 0,4 0-1,-1-3-2,5-3-23,5-7 26,3-8-75,0-6-41,2-8-16</inkml:trace>
  <inkml:trace contextRef="#ctx0" brushRef="#br0" timeOffset="82290.9451">12322 6131 63,'0'0'230,"0"0"-115,0 0-18,0 0-41,0 0-29,0 0-16,7-27-11,8 51-9,3 11 9,4 7 5,-1 5 1,-3-2 4,-2-3-3,-4-2-2,-1-2-5,-4-3 1,-1-2 7,-1-3-8,-2 0 2,-3-5-7,0-2-10,0-3-12,-2-7-1,-4-2-81,0-6 19,-1-5-189</inkml:trace>
  <inkml:trace contextRef="#ctx0" brushRef="#br0" timeOffset="82493.9096">12244 6461 17,'0'0'310,"0"0"-268,0 0-29,0 0-10,0 0 4,0 0-8,84-26 4,-50 20-6,1 3-68,-6 0-105</inkml:trace>
  <inkml:trace contextRef="#ctx0" brushRef="#br0" timeOffset="82957.8989">12629 6250 269,'0'0'121,"0"0"-39,0 0-2,0 0-69,0 0-11,0 0-16,31 9 16,-2 2 9,2-1-7,3 1 2,-1-1-4,-6 1 4,-5-2-7,-5 2 3,-3-1-2,-4-2-5,-3-1 6,0 0 1,-4 1-1,0 1-6,-1 0 1,-2 3-1,0 0 2,0 3 0,0 2 10,-18 4-5,-2 0 0,-5 1 4,-2 2-4,1-1 0,-1 1 0,3-3-33,6-2-63,3-9-107</inkml:trace>
  <inkml:trace contextRef="#ctx0" brushRef="#br0" timeOffset="83390.1803">13394 6316 339,'0'0'168,"0"0"-124,0 0-35,0 0-9,0 0 0,0 0 8,85-4-6,-44 1 3,-1-2-5,0 3 0,-9 1-16,-8 1-69,-7 0-77,-13 0-111</inkml:trace>
  <inkml:trace contextRef="#ctx0" brushRef="#br0" timeOffset="83590.1746">13408 6479 73,'0'0'8,"0"0"83,0 0 8,89 3-53,-46-3-20,2-3-24,1-5 0,-4 3-2,-3-2-34,-6 0-143</inkml:trace>
  <inkml:trace contextRef="#ctx0" brushRef="#br0" timeOffset="84089.4617">14401 5845 364,'0'0'55,"0"0"-12,0 0-37,0 0 5,0 0 3,87-5 8,-38 5 5,2 0-6,1 0-18,2 0-3,-2 0 0,-4 0 2,-4 0-9,-5 0-68,-10 0-48,-13 0-162</inkml:trace>
  <inkml:trace contextRef="#ctx0" brushRef="#br0" timeOffset="84363.1784">14689 5924 125,'0'0'24,"0"0"-9,-3 85-5,3-46 45,0 2-26,0-2 17,0-1 10,0-2-44,0 0 6,0-3 0,0-2 6,0-1-3,0-2-21,0-2 0,2-1 10,-1-2-10,1-2-1,-1-6-64,4-5-75</inkml:trace>
  <inkml:trace contextRef="#ctx0" brushRef="#br0" timeOffset="84918.1695">14901 6371 502,'0'0'113,"0"0"-113,0 0-16,0 0 12,0 0 2,0 0 2,45 4 7,-21-4-3,-2 0-4,-2 0 2,-3 0-1,-3-11-2,-1-1 1,-2-4 0,-5-2 4,-5-3-4,-1 1 0,0-1 3,-6 2-3,-9 0 0,-1 3-11,-1 2-1,3 4 8,-2 2 4,2 2-7,2 3 4,1 2-14,4 1 12,7 0-4,0 0-25,0 0 4,13 4 29,5-1 2,6-2 1,1 1 1,1 0-1,-4 3-2,-1-4 1,-5 5 3,-2 1-2,-1 4-2,-2 4 3,-4 3-2,1 2-2,-5 1 1,1 0 0,-3-2 10,4-3-10,1-3 0,3-3 11,3-1-8,4-1-6,4-4 6,5-4-3,3 0 0,-2 0-46,-1-4-154</inkml:trace>
  <inkml:trace contextRef="#ctx0" brushRef="#br0" timeOffset="85423.1807">15590 5663 359,'0'0'93,"0"0"-93,0 0 2,0 0-9,-55 81 14,42-32 5,2 3-3,-1 7 15,5 7-10,-1 0-12,5-1 4,3-5 12,0-7-17,14-7-2,8-5-2,8-9 3,7-4 2,-2-8-2,4-5-31,-2-6-1,-5-7-86,-2-2-79</inkml:trace>
  <inkml:trace contextRef="#ctx0" brushRef="#br0" timeOffset="86084.1681">16099 5932 299,'0'0'78,"0"0"-67,0 0-11,0 0 16,0 0-6,0 0 12,30 71-8,-12-66 15,3-4 8,1-1-34,1 0 7,-3 0-10,-2-10 11,-3-7-5,-2-1-6,-3-6 2,-6-2 8,-4 1-10,0-4-2,0 1-6,-4 0-9,-11 1 14,1 6 3,-7 3-4,-1 4 2,-5 12-14,-4 2 13,-2 0 3,3 22-4,3 8-1,5 8 5,4 6 0,6 2 4,6 2 0,6 2-3,0 0 4,5-5-5,17-4 19,9-4-18,5-2 3,3-1-1,2-3 3,-3-7-12,-2-5 3,-2-7-61,-3-6-27,-1-6-89</inkml:trace>
  <inkml:trace contextRef="#ctx0" brushRef="#br0" timeOffset="87353.192">16817 5719 167,'0'0'121,"0"0"-117,0 0 0,0 0-4,0 0 0,0 0 15,-18 66 6,14-27 2,-3 5 9,0 4-22,-2 5-5,-4-2-5,2-2 4,-1-3 4,3-7-7,0-6 3,3-4-4,-2-4 2,0-4-7,-1-6 3,4-3-10,2-7-20,3-4-49,0-1-113</inkml:trace>
  <inkml:trace contextRef="#ctx0" brushRef="#br0" timeOffset="87727.1812">16909 5729 100,'0'0'86,"0"0"8,0 0-24,0 0-17,0 0-15,0 0-11,15-34-27,-12 35-8,3 20 2,3 13 6,2 8 15,-3 4 21,-2 5-27,-1 1 19,-4-3-21,2-2 4,-1-3 1,0-7-10,-2-5-2,0-6 0,1-4 3,1-3-5,2-2 2,-4-5 0,0-4-3,0-4-17,0-4-34,0 0-94,0 0-103</inkml:trace>
  <inkml:trace contextRef="#ctx0" brushRef="#br0" timeOffset="87953.7193">16748 6075 352,'0'0'89,"0"0"-69,0 0-15,0 0-3,0 0-2,0 0 6,108-18-7,-75 12 1,-2 2-52,-1-1-27,-4-4-95</inkml:trace>
  <inkml:trace contextRef="#ctx0" brushRef="#br0" timeOffset="88312.7586">17158 5547 301,'0'0'82,"0"0"-48,0 0-34,0 0-9,0 0 7,38 112 4,-17-58 30,1 2-9,-2-3-3,-1-1-10,-2 1-4,-1-4-5,-6-1-2,-3-3 8,-5-4-13,-2-2 6,-12-3 0,-15-3 0,-7-4-2,-5-5-41,-3-4-50,4-5-52,5-9-44</inkml:trace>
  <inkml:trace contextRef="#ctx0" brushRef="#br0" timeOffset="91613.2341">10967 5749 106,'0'0'99,"0"0"-15,0 0-24,0 0-14,0 0 1,0 0-46,0-3 10,0 3-11,0 12 2,1 7-2,-1 8 16,2 8-1,-2 9 7,0 8-16,0 7-5,0 4 9,0-1 0,0 1-10,0-1 0,0-2 2,0-1 19,0-2-17,0 0-4,0-1 0,0-2 6,0 1-2,0-4-4,0 2 0,0 0 2,0-4-2,0-6 0,-2-8-3,-1-9-17,2-7-27,1-5-43,-2-6-50,2-8-98</inkml:trace>
  <inkml:trace contextRef="#ctx0" brushRef="#br0" timeOffset="93501.1905">11113 5660 26,'0'0'50,"0"0"5,0 0-7,88 3-23,-58-3-5,4 1 0,2 1-12,3-2 1,5 3-9,3-3 0,5 0 5,5 0-2,4 0 22,-2 0-2,3 0-23,-1 0 6,1 0-6,3 0 0,-3 0 4,1 0-4,-2-3 0,0 0 0,0-3 5,1 2-5,-3 2 0,-1-1 0,-2 0 5,5-2-5,0 0 0,2 1 14,1 3-9,0-1-5,0 1 0,2-1 0,4-4 1,6 4-1,3-6 1,2 3 0,-5 2-1,0-1-1,-6 1 0,0 0 2,-1 1-6,-1 0 12,-1 1-7,-1 1 0,1-1 0,2-1-3,1 1 3,-3 1 0,-3-3 1,-1 1 1,1-4 9,3 0 3,9-1 35,4-4-36,-2 2-13,5-3 2,2 0-1,3 0 2,0 3-2,-2-1-1,-7 2 4,-4 2-8,-10 0 4,-5 5 0,-5 1 9,-5 0-3,-3 0-2,0 0-3,2 0 0,0 0-2,6 0 0,5-2 1,1 0 1,-1-1-1,0 0 0,-5 0 0,3-1 4,0 1-10,3 0 6,-1 1 0,2 0 3,0 2-3,3 0 0,-2 0-1,0 0 3,-4 0-3,-2 0 1,-5 0 0,1 0 1,-4-1 1,-1 1-2,-1 0 0,-2 0 3,1 0-9,-5 0 6,0 0 0,1 0 3,-3 0-2,-2 0 0,1 0-1,3-3 1,1 0-1,3 2 0,4-2 0,-3 0-6,1 0 9,-5 1-3,-3 2 0,-4 0 2,-5 0-2,-4 0 0,-4 0 0,-5 0-6,-4 0 8,-5 0-2,-2 3 0,-1-1 4,-2-1-4,-2 2 0,2 0 0,-1 0-1,1 3 1,4 0 0,-3 2 0,3 1 1,-4-2-5,-2 2 4,1-1 0,-1 1 6,1-1-6,2-1 0,-2-3-1,2 4 6,-1 1-12,-3 6 7,1 6 0,1 5 3,-1 4-3,-1 3 0,0 0 14,2 3-11,-2 2 18,3-1-17,0 2 0,3 5 17,4 3-19,-2 1-2,1 5 7,-3 0-4,0 1-2,-1 0-1,-2-2 0,2 1 12,-3 0-4,-1-4-8,-1 1 0,2-5 1,1-1 12,0-5-13,1-1 0,2-7 15,-3-4-8,-2-2-7,-1-6 0,0-4 3,0-1-6,0-3 3,0-1 0,0-1 5,0-2-5,0 1 0,0-3 0,-3-1-27,0 0-1,-1-2-73,1-2-66</inkml:trace>
  <inkml:trace contextRef="#ctx0" brushRef="#br0" timeOffset="95759.1892">11013 7086 4,'0'0'107,"0"0"-50,0 0-6,0 0-8,0 0 13,0 0-19,-4-5-9,4 5 2,0 0-20,-2 0 9,2 0-14,0 0 0,0 0 4,0 0-9,0 0-6,0 0 4,0 0-19,10 0 21,4 0 3,7 0 2,3 0 15,1 0-17,8 0 9,0 0-12,-1 0 7,6 2-13,1-1 6,1 2-15,5-2-14,1 1-11,3-2 25,6 0 12,0 0-3,1 0 3,8-6-2,0 3 5,0-3 0,-1 3 4,-1-2-4,-3 1 0,-4 1-1,-1 0 0,-2 3 1,-4-2 0,-2 1-5,-1-1 5,4-1 0,6 2-2,8-2 4,8 0-7,8 0 5,1-1 0,-2 4 10,-1 0-8,-3-1 3,1 1 8,2 0-12,0 0 3,3 0-4,-5 0 4,1 0-5,0-6 1,-3 2 0,3 2 8,-6-1-2,-4 3 6,0 0-12,-5 0 0,-3 0 4,2 0 5,-7 0-5,2 0-3,2 0-1,-1 0-4,6 0 4,6 0 6,1 0 7,-2-2-4,1 1-7,-6 1-2,-1 0 6,2 0-10,-5 0 4,2 0 0,-3 0 0,-4 0 0,-2 0 0,3 0 3,4 0-3,0 0-2,3 0 2,-1 0 0,-4-2 3,-1 0-1,-6-1-2,-2 1 0,-5 2 2,-2 0-3,-2 0 1,0 0 0,0-1-3,1-1 7,0 1-4,3-1 0,2-1-1,3 1-5,3-1 9,4 1-3,2-3 1,1 0 7,2 2-8,0-1 0,2 1 5,-2 2-2,4-2-3,0 3 0,-2-2 0,-4 2 10,-3 0-10,-2 0 0,4 0 1,2 0-8,2 0 13,3 0-6,-6 0 3,-2-1 4,2-1-7,-7-3 0,-3 2 2,0-1-9,-2 1 7,3 0 0,0 0 1,1 0 3,1 0-6,0-1 2,0 1-2,-3-4 2,-6 3 0,-5 4 0,-4-3 0,-7 0 4,-4 2-4,-3-6 0,-5 4-1,1 0-6,-4 0 7,-1 2 0,3-2-2,-2-2 4,0 0-2,3 0 0,0-1-1,0 3-2,1-2 6,-1 5-2,-2-2-1,-4 0 0,0 0-2,-3 1 2,-4 1-10,0 0-36,0 0-76,-17 0-101</inkml:trace>
  <inkml:trace contextRef="#ctx0" brushRef="#br0" timeOffset="104686.2197">14012 8377 181,'0'0'92,"0"0"-27,0 0 19,0 0 1,0 0-39,0 0-2,0 0-35,-2 0-2,2 1-14,0 2 1,8 0 6,8 5-3,8-2 5,9-3-4,6 0-5,4-3-20,8 0 3,2 0-23,0-2-24,0-2-74,-9 0-131</inkml:trace>
  <inkml:trace contextRef="#ctx0" brushRef="#br0" timeOffset="105333.1908">14990 8423 199,'0'0'144,"0"0"-144,0 0-1,0 0-15,0 0 16,0 0-1,-3 11 2,8-11 1,4 0 2,2 0 4,2-1 21,0-12-28,1 0 3,-2-2-4,-3-3-6,-1 2-4,-3 0-12,-2 2 22,-3 6-10,0 2 21,0 2-10,0 4 19,0 0-8,0 5-11,0 15-1,0 8 6,0 3 27,0-3-29,0 1 4,2-4 5,7-2-7,2-5-2,0-2-4,1-5 0,3-3-3,1-8-75,4 0-141</inkml:trace>
  <inkml:trace contextRef="#ctx0" brushRef="#br0" timeOffset="105553.1796">15140 8150 442,'0'0'53,"0"0"-43,0 0-10,0 0-2,0 0-2,0 0-25,-32 2-19,32 9-81,0-1-120</inkml:trace>
  <inkml:trace contextRef="#ctx0" brushRef="#br0" timeOffset="106090.1766">15448 8492 22,'0'0'35,"0"0"-19,0 0 31,0 0 14,0 0 12,97 1-26,-77-2-8,-1-4-21,-2-1-18,-5 0 14,-2-5-14,2 1 2,-4-5-1,1-4-1,-6 1-3,-3 0-10,0 1 5,0 0 4,-8 2 7,-4 3-3,-3 3 18,-1 4-7,-1 3 4,-1 2-15,-4 0 6,1 3-15,-1 13 9,2 5 0,4 3 1,4 3 5,4 3-12,4-1 5,4-1 1,0 0 5,9-6 0,11-1 0,8-4 19,6-4-21,5-4 5,-2-6-3,-1-2-4,-6-1-1,-5 0-50,-10 0-127</inkml:trace>
  <inkml:trace contextRef="#ctx0" brushRef="#br0" timeOffset="106392.1542">15274 8738 426,'0'0'99,"0"0"-84,0 0-10,0 0-2,0 0 10,0 0 2,-1 3-15,1-3-17,0 0-97,13-6-37,3-4-140</inkml:trace>
  <inkml:trace contextRef="#ctx0" brushRef="#br0" timeOffset="106622.1398">15746 8652 378,'0'0'184,"0"0"-184,0 0-15,0 0 14,0 0-10,0 0 11,10 26-6,-7-23-37,-2 0-46,1 0-45,1-3-118</inkml:trace>
  <inkml:trace contextRef="#ctx0" brushRef="#br0" timeOffset="107865.1994">16493 8246 114,'0'0'67,"0"0"2,0 0 1,0 0-8,-45-84-15,35 72 15,-4 1-33,2 3 2,2 6 0,-5-3-27,3 5 9,-3 0-13,-1 0 0,-1 0 1,2 12 0,2 4 0,3 7-1,0 5-13,6 1 11,4 6-2,0-3-12,6-1 14,15-1-9,6 0 11,4-1-5,4-2 0,3-1 5,-1-4 0,1-1 1,-8-1 1,-7-2-2,-10-1-11,-7-2 11,-6-4-12,0 0 12,-2-3-12,-11-1 12,-8-2 10,-1-4-7,0 1 16,-1-2-16,2 0-3,4 0-1,1-6 0,2 1-45,3 1 0,3-1-43,4 1-50</inkml:trace>
  <inkml:trace contextRef="#ctx0" brushRef="#br0" timeOffset="109517.1092">16903 8359 203,'0'0'53,"0"0"3,0 0-24,0 0-20,-88-27 9,68 27-15,1 0 8,2 0 3,0 9-15,2 8-2,2 6 0,3 6 0,3 1 14,6-1-12,1-4-1,0-5-1,4-3 2,8-6-4,2 0 2,2-4 0,1-4 1,5-3 4,2 0-3,4 0 0,5-11-2,-2-8-10,0-3-8,-8 3 10,-7 0 3,-7 3 10,-4 6 2,-5 3 37,0 3 4,0 2 40,0 1-44,0 1-40,0 0-4,-5 6-12,-1 12 12,3-2 0,3 1-6,0-4 0,5-3-18,10-2 2,3-3 16,4-4-18,6-1-16,1 0-8,2-3-34,3-15 8,-1-6 37,5-1 27,-4-1 9,-6 5 2,-4 6 25,-12 6 55,-5 4 9,-2 4 1,-4 1-55,5 0-36,3 0 0,3 10-1,0 5 1,-3 2 2,0 0 2,-5-1-5,-2 1 1,0-2 0,-2-2 0,0-2 3,0-4 0,0-1-2,0-4 0,0-2-2,1 0-3,-1 0 4,2-3-5,2-12 2,5-6-11,3-1 13,1 0-11,5 2 11,-3 2-1,3 5 2,-3 2-4,-2 6 5,-1 1-1,-4 4 0,1 0-13,-2 8 12,1 7-2,-1 3 3,2 0-5,-3-3 10,2 0-5,-5-1 0,0-2 0,-3-2-2,0-1-4,0-2 6,0-3-9,0-1 16,0-3-7,0 0 11,0 0-5,0-5 14,0-10-20,0-6 0,11-3-3,4-3-26,9 0-9,0 3-21,1 5-6,-2 6 25,-7 6 0,-4 4 40,0 3-3,-4 0 8,2 0-5,0 3 0,-1 9 4,2 0-8,-2 3 5,3 2-1,-2-1 26,3-1-2,-2 0-8,-2-3-5,3-2-6,-3 0 2,3-4-5,1-3 4,1-3 9,2 0-11,-2 0-4,0-9 14,1-6-10,2-6 23,-4-3-26,2-2 0,-3 2 2,-6 1 1,-1 5-4,-5 4 13,0 6 3,0 1 24,-3 4-12,-5 3-12,-3 0-16,0 13 2,-1 9-2,4 4 0,3 0-10,5-3 8,0 0 2,0-4 0,1-2-1,12-3-3,4-4-13,7-5-18,2-5-35,1 0-22,-8 0-163</inkml:trace>
  <inkml:trace contextRef="#ctx0" brushRef="#br0" timeOffset="110574.6555">19067 8328 126,'0'0'91,"0"0"-39,0 0 28,0 0-16,0 0-1,0 0-5,-23-46-26,11 42-32,-5 4 0,-3 0-3,-7 0 3,-3 13 2,-1 8-2,3-1 7,4 2-6,4-2-2,7-2-5,7-2-1,6-2 3,0-3-2,9-3 6,12-2-4,7-2 7,3-4-3,1 1 0,-1-1-23,-4 0 10,-2 0-20,-5-9-4,-2 0 27,-3-3-9,-4-2 19,-2 3-3,-3-5 3,-1 2 31,0 1-11,-1 3 6,-3 1 5,1 2-2,-1 5-8,2-1-21,-1 3-3,4 0-6,1 0-1,5 4 10,0 7-1,-1-1 1,2 0-3,-1-1 3,4 0 0,1-5-4,4-1 4,4-2 0,3-1-9,0 0 9,-1-3 0,-4-12-1,-2 2 1,-2-5 1,-4-2 1,0 1-1,-5 1 13,-1 3 0,-1 5 6,-1 6-4,-1 2-9,3 2-7,0 0 1,6 9-1,-4 8 5,2 2 2,-3 1-9,-2-2 2,1-1 0,-3-1 3,-3-2-3,-3 3-13,0-7-29,-3 2-62,-17-5-30,-5-2-154</inkml:trace>
  <inkml:trace contextRef="#ctx0" brushRef="#br0" timeOffset="111899.1593">20727 8237 261,'0'0'41,"0"0"-28,0 0-13,0 0-15,0 0 15,0 0 11,0 51 8,0-27 7,0-3-13,8 2 2,0-1-15,1-2 5,2-2-4,1-1-1,1-6 0,1-3-2,2-2-24,-1-6 1,3 0 9,1 0-1,-2-15 15,4-5-7,-6-1 9,-2-1 0,-4 1 7,-4 1 10,-4 2 12,-1 4-10,0 6 24,0 3-10,2 5-8,-1 0-17,3 0-8,-2 2-11,5 9 8,2 6 2,2-2-2,1-1 3,-3-1 0,1-2 4,3-1-3,1-2-1,8 1 0,1-5 5,0 1-19,0-3 2,-7-2-20,-4 0 26,-2 0 0,-5-10 6,-2 0-4,-3-4 3,0 0 0,0 0 2,-1 0 25,-1-1-9,2 5-14,0 1-6,0 0 2,2 2-15,8 4 14,1 3-4,6 0 3,6 0-5,2 0 6,1 0 2,1 6 0,2-2 2,4 0-13,0-1-1,-2-3-26,-1 0 7,-3 0-6,-8 0 11,-2 0 12,-7-6 14,-4-7 2,-1-1 24,-5-3 2,0 1 15,-2 0-14,-14 3-4,1 4 9,-4 3-5,-1 6 15,-2 0-38,-2 0 1,3 18-7,0 10-8,3 1 2,6 8 1,9-6 5,3-2-3,0 0 5,6-5-2,13-1 6,3-4-3,1-4-6,6-3 2,-1-6-62,2-3-22,1-3-67</inkml:trace>
  <inkml:trace contextRef="#ctx0" brushRef="#br0" timeOffset="113791.2369">22787 8157 302,'0'0'53,"0"0"-8,0 0-19,0 0 4,-89-9-12,65 21-14,0 6 7,2 3-11,4 3 0,3-1 0,5-1-4,5-2 1,5-2 3,0 0-3,8-3-7,9-1 7,4-8-2,0 0 0,0-6-22,3 0 22,-6 0-12,6 0 2,0-14 13,-4-4 4,2-6 2,-2-4 8,-5-6-11,0-3 23,-3-2 2,-2-6-10,-4-4 4,-3 3-7,-3 0-7,0 9 16,0 4-13,2 4 14,-2 5-19,1 2-3,-1 6 13,0 6-14,0 1 2,0 7-2,0 2-1,0 2-7,0 22-13,0 10 21,0 12 4,0 5-1,0 2-2,0 1 11,0-3-10,0-4-4,4-8 2,10-1 0,0-9 0,4-3 2,-2-5-2,2-9 0,0-4 7,4-5-7,4-3 0,2 0 0,3-8 2,-2-7-2,-3-1-8,-9-4 0,-4-2-14,-8-3 22,-5 0-6,0-1-2,-5 4 6,-8 5-8,2 8 10,0 4-6,3 5 14,1 2-17,-4 16 9,1 7-1,2 4-6,5-2 7,3-1 0,0-5-2,0-1 2,12-5-3,12-3 3,-2-3-11,4-6 10,2-3-4,-2 0-8,1 0 11,-5-12-19,0-8 20,-4-2-4,3-9 5,-2-3 18,-2-7-17,1-7 5,-3-5 20,1-1-15,-1 0-2,1 4-9,-2 5 0,-4 6 18,-4 3-8,-6 5 20,0 9-14,0 7-15,0 5 19,0 7-17,0 3-3,0 0 0,0 0-2,0 24-8,0 16 5,0 16 9,0 4-6,0 3 2,-1-1 0,1-5 1,0-8 0,0-10-2,4-6 1,8-9 0,1-6-6,4-3 6,2-8 0,5-5 3,0-2-3,2 0 0,-3 0-7,0-11-10,-8-2 17,1-5 0,-4-2 0,-1-2-5,-1-1 5,-7 2-9,-3 1 4,0 7 5,0 1-9,0 5 6,0 7 3,-2 0-4,-2 1-37,1 16 0,-1 4 41,2 0-4,2 0 0,0-3 4,0-3 0,12-2-1,0-4 6,4-3-5,4-3 0,4-3-4,-1 0-6,3 0-45,-1-10 16,-7-5 11,-2-3-47,-7-5-67,-4-1 141,-2-2 1,-3-2 29,0 2-1,0 3-18,-3 7 10,-3 4-13,1 4 36,1 5-5,2 2-28,2 1 30,0 0-40,0 0-5,5 0-1,10 4 12,4 4-5,2-1-1,0 4 10,0 4-8,-2 3 1,-2 3-2,-5 4 18,-4 0-9,-8-1 20,0 2 1,0-4-11,0-1 19,0-1-33,0-6-3,3-1 1,3-2 0,7-6-7,1-3 3,1-2-70,3 0-28,-6-17-211</inkml:trace>
  <inkml:trace contextRef="#ctx0" brushRef="#br0" timeOffset="114227.2024">23265 7928 32,'0'0'122,"0"0"-112,0 0 45,0 0-1,88 0-3,-63 0-3,1-5-11,5 3-3,3-4-31,8 0 4,9-1-2,5-1-5,3-2-94,-10 2-140</inkml:trace>
  <inkml:trace contextRef="#ctx0" brushRef="#br0" timeOffset="116495.3326">24218 8017 34,'0'0'76,"0"0"-56,0 0 31,0 0-8,0 0-3,0 0 13,46-33-24,-41 33-11,1 0-11,6 0-1,-2 12-5,4 10 3,-1 6 1,-4 2 8,0 0-13,-2-6 1,-2 1-5,-4-2 11,-1-7-14,0 1 7,0-6-18,0-4 11,-4-2-3,-1 0 8,1-5 2,4 0 9,0 0 19,0 0-4,0-10-23,0-5 11,2-5-9,9-2-1,6-2-2,4 2-4,0 1-1,5 4 5,-4 6 0,-2 5-2,0 6 2,-5 0-1,-1 6 1,0 12-17,-2 3 16,-3 0-4,-5-4 5,1-2 0,-5 0 0,0-3 0,0-1 0,0-1-4,-6-2-2,0-5 12,2 0-5,2-3 5,2 0-5,0 0 13,0 0 1,12-14-15,4-7-9,8-4 7,0-2-9,0-1 11,-3 3 0,-3 5 1,-5 6-1,0 6 4,-2 5-10,0 3 6,0 0-20,-2 11 20,2 9-7,-2 3 7,0 0 0,1-1 3,0-4-8,1-3 7,1 0-2,4-4 0,5-4 8,6-2-6,0-5-2,1 0 5,-1-2-7,-1-11 2,-6-5-5,-6-2-3,-5-1 5,-3 0 3,-5 0 23,-1 1-6,0 4 20,0 2-13,0 7 4,0 3 39,0 4-59,0 0-8,2 4-8,2 14-9,2 4 16,-1 1 1,1 0 0,2-2-4,1-2 5,4-1-1,1-6 0,0-1 4,4-4-11,-2-3 7,2-4-15,1 0 10,1-4-19,4-12 3,-2-1 9,-4-5-12,1 1 17,-5 1 7,1 4 0,-2 2 17,-3 6-16,1 5 8,-3 3-9,-1 2-10,2 14 6,-3 4 3,-2-1 1,-2 4 12,-2 0-2,0-2-4,0-2-1,0-3 7,0-5-9,-6-3-3,4-3 3,1-4 2,1-1 0,0 0 8,0-6-1,0-10-12,9-10-4,6-4-20,6-2-18,3-1 8,-2 4-43,-3 10 43,-1 1 28,-6 12-2,0 6 0,-1 0 8,-4 15 0,3 4 6,1 4-1,-4 0 3,5-4-2,0 2-4,-1-4 14,7 0-4,-5-6 19,3-2 0,-1-1-29,-1-5 5,4-3 4,3 0-3,1 0 6,0-6-7,-1-10-2,-3-2 3,-3 0-4,-2-3-2,-7 0 3,-3-3-4,-1 2 34,-2-1-26,0 7-6,0 2 9,0 10-11,0 2-2,0 2-3,-5 8-16,-2 12 14,-3 11 12,2-1-6,5 2 0,3-4 0,0-5 0,3 1 0,12-9 0,4-3-1,8-8 1,8-4-16,2 0-78,-2-9-136</inkml:trace>
  <inkml:trace contextRef="#ctx0" brushRef="#br0" timeOffset="117054.2992">24948 7876 172,'0'0'116,"0"0"-99,0 0-15,0 0-4,0 0-3,0 0-117</inkml:trace>
  <inkml:trace contextRef="#ctx0" brushRef="#br0" timeOffset="118229.2677">26462 7968 128,'0'0'101,"0"0"-72,0 0-1,0 0-6,0 0-5,-92-23-3,72 23 2,-1 0-6,-1 0-4,-2 5-12,0 11 6,2 5 0,-2 9 10,2 2-8,4-1 18,1-1-3,8-3-16,6-4 21,3-2-22,0-3 6,8-3-4,10-4-2,4-4 0,4-4 2,0-3 1,4 0 8,-1 0-10,-1-3 0,-4-8 10,-5-5-7,-3 0-3,-2-7 6,1-2 1,-5-7 7,4-6-8,-5-2-5,0-2 15,1-2-17,-1 1 0,0 4-1,0-3 9,1 5-4,-5 3 9,-2 5 16,-3 3 21,0 8-44,0 6 28,0 8-13,0 2-6,0 2-3,0 5-12,0 28-17,0 16 9,-2 14 16,-4 1-8,6-4 0,0-1-8,5-7 4,12-4 4,6-10-9,6-6 9,3-8-71,4-7-51,1-10-113</inkml:trace>
  <inkml:trace contextRef="#ctx0" brushRef="#br0" timeOffset="120240.1844">28026 8059 161,'0'0'78,"0"0"-51,0 0 0,0 0 13,0 0 12,0 0-33,0 0 3,0 0-19,4-4 0,5-8 20,4-6-22,3-5 4,-2 0-1,1-3-4,2-5-4,-2 4 2,1-5 2,-2-2 1,-4 1-1,-6-3 0,-1 1 2,-1 3 3,-2 4-3,4 4 3,-4 4-3,0 4 44,0 8-17,0 3 7,0 5 12,0 0-38,0 0-10,0 17-20,-3 19 12,-7 16 7,-3 11 2,2 4 4,3 6 1,0-1 5,6-1-1,-2-5-4,4-7-3,0-8 3,-2-5-6,2-5 0,0 0 1,-3-5 4,3-1-10,-4-6 5,4-6 0,-2-3 4,1-10-3,1-4-1,0-4 0,0-2 1,0 0-1,0-3 0,0-14 1,10-9-4,1-2 0,-1-2 3,-5-3-1,-5 1-7,0 3 6,0 0-8,0 0 2,0 3 0,0 3 2,3 0-9,9 0 14,8-1-30,10 0 17,12 3-14,6 0-3,-2 6 20,-1 0-19,-14 3 28,-1 5 2,-6 2-6,-9 0 6,-1-1 0,-6 1 0,-2 1-1,-4 3 1,-1 1 0,-1 0-3,0-2-6,0 1-11,-9 1 5,-7 0 4,-2 4 3,-5 14 9,4 2-1,3 4 0,2-2-5,5 1 1,3 1 1,6-6 2,0-3 1,0-1 1,8-9-1,3 0 5,3-3-2,1-2-6,-2 0-6,3 0-17,-2-2 6,-2-8-2,-2-4 22,-2 1 2,-3-4 3,-4 0-3,1 4 22,-2-2-3,0 3 6,-3 3-18,-5-2 11,5 7-1,0-1-18,3 3 10,0 2-11,0 0-8,0 0 5,0 0-14,11 5 17,5 4 5,3-5 1,2 0-10,0-4 4,0 0 0,-2 0-5,1-11 5,1-5 0,-2-4-3,-5-2 2,-5 1-5,-7 1 3,-2-1 3,0 1 28,-10-1-14,-2 2-4,-3 1 7,3 3-16,3 2 8,2 3-9,6 4 0,1 3-2,0 1-21,0 2-9,1 0 0,14 0 18,7 0 11,1 0 3,10 8 0,2 2 12,1 6-9,-2 2 1,-7 4-4,-10 3 8,-7 3-8,-7 2 1,-3 2 2,0-1 17,-5-1-14,-5-4 17,6-5-9,4-2 0,0-1-14,3-3 0,16-2 2,8-5-10,7-1-41,5-7-23,-2 0-169</inkml:trace>
  <inkml:trace contextRef="#ctx0" brushRef="#br0" timeOffset="129755.2127">29664 7581 230,'0'0'115,"0"0"-45,0 0-9,0 0-10,0 0-26,0 0 6,0 0-31,0 16-2,0 13-5,0 10 9,0 3-2,0 1 0,0-2 1,0-3 2,0-2-3,0-7 3,3 0-7,-1 2-10,-2-4-70,0-8-97,0-2-119</inkml:trace>
  <inkml:trace contextRef="#ctx0" brushRef="#br0" timeOffset="130140.2115">29750 7510 131,'0'0'98,"0"0"0,0 0-42,0 0 0,0 0-33,42-77-20,-19 71-2,3 5-1,4 1 0,2 0-3,-4 11 0,-3 13-1,-7 5-13,-8 4 11,-7-1 6,-3-2 0,0-2-6,-10-5 6,-9-3-21,-4-2 5,1-5 0,1 0-37,-3-5 20,3-3-39,2-4-94</inkml:trace>
  <inkml:trace contextRef="#ctx0" brushRef="#br0" timeOffset="130632.214">30128 7582 199,'0'0'93,"0"0"-57,0 0-36,0 0-3,0 0 3,0 79 2,0-33 34,0 1-12,0-2-22,0-4 7,6-5-9,7-3 0,2-5 6,2-4-4,-1-4 1,5-6-3,1-9-1,0-5-5,3-3 2,-3-16 1,-1-8 2,-2-5 2,-4-3 2,0-2 1,1-4 1,-2-1 12,-1 2-14,-4-1-3,-3 3 6,-4 8-6,-2 6-10,0 6-37,-3 4-122</inkml:trace>
  <inkml:trace contextRef="#ctx0" brushRef="#br0" timeOffset="130971.2257">30629 7574 276,'0'0'70,"0"0"-15,0 0 30,0 0-71,0 0-14,0 0-8,1 87 8,-1-35 47,-7-1-41,1-4-5,0-5 8,3-3-2,0-3-7,0-1 0,3-6-24,0-5-19,0-8-61,0-7-54,0-9 61</inkml:trace>
  <inkml:trace contextRef="#ctx0" brushRef="#br0" timeOffset="131374.2168">30653 7516 156,'0'0'64,"0"0"-16,0 0 30,0 0-28,0 0-38,0 0-4,106-41-4,-75 61-4,-1 1 0,-10 8-17,-9 0 10,-11 3-17,0 0-39,-25-4 28,-11-5-64,0-6-20,5-9 114,10-3 5,11-2 17,-1-3 21,11 0 12,0 0 24,0 0-24,0 2-7,0 1-43,7 6 5,6 5-5,10 4 11,0 4-5,6 0-1,-3 3-2,-2-1-3,0-2 0,-4 2-39,-4-3-30,-4-3-66</inkml:trace>
  <inkml:trace contextRef="#ctx0" brushRef="#br0" timeOffset="131704.1936">31110 7624 232,'0'0'200,"0"0"-120,0 0-20,0 0-58,0 0-2,0 0-20,0 47 20,-2-5 6,-2 0-4,-1-3-2,2-6 0,1-2 5,2-5-7,0-1 2,0-7-9,0-3 6,0-4-58,0-6-42,2-2-28,4-3-111</inkml:trace>
  <inkml:trace contextRef="#ctx0" brushRef="#br0" timeOffset="131974.1762">31162 7543 111,'0'0'49,"0"0"41,0 0 9,0 0-22,0 0-27,0 0-13,36-39-30,-10 39-2,4 0-5,3 0 1,0 0-5,-2 0-4,-2 2-46,-6 2-8,-6 0-38,-7 1-24,-10 3-41</inkml:trace>
  <inkml:trace contextRef="#ctx0" brushRef="#br0" timeOffset="132218.155">31172 7737 76,'0'0'65,"0"0"-21,0 0 38,0 0-10,0 0-22,0 0-39,102 13 3,-78-11-14,-5 1-6,-7 3-62,-7 1-104</inkml:trace>
  <inkml:trace contextRef="#ctx0" brushRef="#br0" timeOffset="132434.1433">31144 7969 17,'0'0'36,"0"0"41,0 0-8,93 9-6,-59-9-18,3 0-22,-4 0-22,-1 0-1,-2 0-48,-5 0-118</inkml:trace>
  <inkml:trace contextRef="#ctx0" brushRef="#br0" timeOffset="133454.176">30001 8550 280,'0'0'39,"0"0"-27,0 0 15,0 0-15,0 0 12,0 0 4,-15-88 5,2 78-2,-5-1-30,-3 6-1,-3 2 0,0 3-2,2 0-1,-4 0 3,4 10 0,0 7-1,2 5-4,7 2 4,7 3-2,6 2-11,0 0 14,12-1 0,15 0 1,8-3 0,6 0 4,1-2-5,1-2 0,-6-1-2,-7-4 1,-8 1 1,-7-4 0,-6-2-2,-2-1 2,-5-2 0,-2-3 0,0 0 2,-12 0 49,-13 1 12,-5 0-30,-3-3-15,2 0-14,0-3-6,4 0 2,3 0-63,-2 0-10,7-6-63,-1-11-151</inkml:trace>
  <inkml:trace contextRef="#ctx0" brushRef="#br0" timeOffset="133937.1764">30402 8458 162,'0'0'156,"0"0"-76,0 0-22,0 0-58,0 0-9,0 0 9,15-3 0,8 3 13,4 0-5,4 0-2,3 0-11,2 0 5,-5 0-15,2 0-15,-7 0-113,-7 0-138</inkml:trace>
  <inkml:trace contextRef="#ctx0" brushRef="#br0" timeOffset="134196.1621">30526 8469 105,'0'0'115,"0"0"-110,0 0 17,-23 80 32,15-52 5,0 2-5,4-4-21,2 1-12,2-1-17,0-1-2,0 0-2,0 0-6,0-3 3,0-1-20,0-5 3,0-5-51,0-4-68,11-7-73</inkml:trace>
  <inkml:trace contextRef="#ctx0" brushRef="#br0" timeOffset="134945.2171">31010 8428 293,'0'0'45,"0"0"2,0 0 3,0 0-24,0 0-9,0 0-17,0-3-20,0 24 7,-5 12 13,-1 5 14,-4 2 16,1-1-13,0-2-2,-1-5 4,2-1-19,2-4 19,-2-3-19,1-4 3,0-2-6,-2-3-16,2-3-38,-3-1-47,7-9-38,3-2-85</inkml:trace>
  <inkml:trace contextRef="#ctx0" brushRef="#br0" timeOffset="135263.1962">31081 8395 95,'0'0'84,"0"0"-3,0 0 2,0 0-32,0 0 14,0 0-25,46-30-40,-34 62 0,2 11 19,-4 4-10,-2-1 23,-4-4-30,-2-4-2,-2-4 7,1-5-2,-1-3-3,0-2 5,0-6-7,0-3-2,0-3-18,0-6-22,0-2-7,0-4-37,0 0-36,0 0-35</inkml:trace>
  <inkml:trace contextRef="#ctx0" brushRef="#br0" timeOffset="135470.1839">30961 8663 129,'0'0'202,"0"0"-194,0 0-1,0 0-1,0 0-6,0 0 5,111 0-3,-81 0-2,-3 0-22,-2 0-116</inkml:trace>
  <inkml:trace contextRef="#ctx0" brushRef="#br0" timeOffset="135750.1661">31321 8434 176,'0'0'53,"0"0"-30,0 0 7,0 0 7,0 0-9,93 2-3,-66 3 3,1 1-25,0-1 1,1 0 5,2-2-9,-4-2-13,-3 0-48,-5-1-89</inkml:trace>
  <inkml:trace contextRef="#ctx0" brushRef="#br0" timeOffset="136032.148">31508 8426 170,'0'0'15,"0"0"-12,0 0 37,-14 79 45,9-51-42,0 4-21,4-2 20,-1-3-22,-1 0-12,2-3-2,-1 0 3,1-1-9,-1-2 0,2-1-43,0-2-19,0-3-52,0-3 80,6-8-140</inkml:trace>
  <inkml:trace contextRef="#ctx0" brushRef="#br0" timeOffset="136342.132">31785 8496 312,'0'0'137,"0"0"-119,0 0-18,0 0-6,0 0 6,0 0 5,0 79 16,0-45 7,-6-1-18,3-5-3,0 1-5,-1-6 5,-3-1-8,4-2 1,-2-3 0,2-3-5,3-2 5,0-3-33,-1-2-34,1-5-69,0-2-38</inkml:trace>
  <inkml:trace contextRef="#ctx0" brushRef="#br0" timeOffset="136655.1085">31790 8437 244,'0'0'79,"0"0"-77,0 0 23,0 0 10,0 0-6,0 0 9,49-53-38,-29 53 3,-1 0-2,2 0 2,2 0-3,-4 0 0,1 0 1,0 0-12,-4 0 11,5 3-45,-6 2-12,-3 1-78,-8 0-29</inkml:trace>
  <inkml:trace contextRef="#ctx0" brushRef="#br0" timeOffset="136966.0887">31817 8585 13,'0'0'82,"0"0"-22,0 0 18,0 0-25,0 0-16,0 0 10,46 13-39,-23-10 6,-1 0-14,2 2 5,-8-1-10,3 4 5,-1-2-53,-6-2-60</inkml:trace>
  <inkml:trace contextRef="#ctx0" brushRef="#br0" timeOffset="137235.0758">31754 8843 30,'0'0'107,"0"0"-97,0 0 82,0 0 5,0 0-46,0 0 14,82 11-22,-59-11-19,11 0-23,-5 0 1,4 0 2,3 0-4,-3 0-30,1 0-56,-2 0-12,-5 0-107</inkml:trace>
  <inkml:trace contextRef="#ctx0" brushRef="#br0" timeOffset="137490.0559">32300 8863 476,'0'0'63,"0"0"-58,0 0-5,0 0 0,0 0-43,0 0-56,-8 0-187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04:18.5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4089 1626 24,'0'0'126,"0"0"-90,0 0-6,0 0 28,0 0-11,0 0-10,0 0 1,0 0-27,0 2-9,0 16 2,0 7 9,3 5 10,-3 5-7,0 3-11,0-2 10,0-2-15,0-2 0,0-7-2,0 1 2,3-3 3,-3-2-3,0-3 0,3-5 0,-3-1-54,3-6-15,0-6-59</inkml:trace>
  <inkml:trace contextRef="#ctx0" brushRef="#br0" timeOffset="437.9732">4114 1540 200,'0'0'31,"0"0"-11,0 0-3,0 0 46,0 0-36,0 0-4,30-76-12,-12 65-8,9 0-3,-2 4 1,2 3 4,3 2-6,-7 2 1,0 0 0,0 4-3,-7 12 3,-1 2 0,-6 4 0,-6 2-6,-3 2 4,0 0 0,-12-4 2,-3 0-5,-3-3 27,-7-1-18,-2-2-4,-1-1-10,-2-3 2,9-1-58,-3-4-17,11-5-41</inkml:trace>
  <inkml:trace contextRef="#ctx0" brushRef="#br0" timeOffset="844.9915">4507 1555 213,'0'0'165,"0"0"-139,0 0-23,0 0-6,0 0-13,0 0 16,15 92 2,-12-53 5,1-3-1,-1 2-3,0-3 1,0-4-4,0-2 4,1-1-9,-4-5-4,2 0-16,-1-5-42,1-6-102</inkml:trace>
  <inkml:trace contextRef="#ctx0" brushRef="#br0" timeOffset="1293.8532">4514 1586 216,'0'0'46,"0"0"-46,3-103 8,12 74 2,0 7 21,0 7 20,1 4-30,4 7-12,1 4-4,2 0-1,3 13-8,-5 11-1,-2 5 5,-7 2 4,-7 3-4,-5-1-13,-3 2 11,-24-3-41,-3-3 7,-3-6-11,2-8 6,8-8 32,7-5 9,7-2 15,6 0 26,3-3-41,0-4 24,0 2-8,0 5-5,9 0-9,10 0-1,4 15 10,5 4 13,-1 4-19,3 1 5,0-1-6,-2 1-4,0 1 8,1 3-8,-4-3-2,-4 2-15,-5-6-96,-5-4-53</inkml:trace>
  <inkml:trace contextRef="#ctx0" brushRef="#br0" timeOffset="1771.8242">5020 1548 53,'0'0'159,"0"0"-84,0 0 10,0 0-24,0 0-1,0 0-34,-73-9-13,55 43-13,-1 10 0,5 7 6,2-1-2,5-2-4,7-3-1,0-7 0,7-4 2,11-3-10,6-9 9,3-5 0,-2-7-4,6-8-6,-1-2-5,0-5 7,-3-17-5,-3-7 12,-6-4-4,-5-3 5,-8-2 7,-1 0-3,-4 2 8,0 3 8,-9 3-14,-4 3 5,-2 3-11,0 3-21,3 4-42,2 3-126</inkml:trace>
  <inkml:trace contextRef="#ctx0" brushRef="#br0" timeOffset="2348.3754">5244 1509 285,'0'0'122,"0"0"-74,0 0-21,0 0-20,0 0-7,0 0 0,28 75 0,-10-34 3,-3 1 12,3 0-14,-3-3-1,4-3 1,-1-4 3,-3-4-3,1-5-1,-1-5 0,-4-6-1,-1-5 1,-2-2 0,-4-5 0,2 0 7,6-3-2,-3-13 24,5-10-7,0-4 6,0-3-23,1-4-1,-5 0 17,2 1-17,-9 1 7,3 2-7,3 3 1,-1 2-10,-1 7 5,-4 1-35,1 6-8,1 5-79,-1 0-136</inkml:trace>
  <inkml:trace contextRef="#ctx0" brushRef="#br0" timeOffset="2709.9906">5829 1426 406,'0'0'85,"0"0"-75,0 0-12,0 0 2,0 0 0,0 0 3,0 0 0,104 0 13,-70 0-16,-2 0 11,-4 0-18,-1-2 7,-8 1-3,-1-2-36,-7 1-102,-10-1-141</inkml:trace>
  <inkml:trace contextRef="#ctx0" brushRef="#br0" timeOffset="2942.431">5966 1492 293,'0'0'91,"0"0"-81,0 0-9,-5 80 19,5-56-5,0 2-9,0-1 5,5 1-5,1 1 0,-3 1 5,-2 1-5,1-1 5,-2 3-11,0-6 4,0-4-9,0-3-27,0-5-56,-3-3-87</inkml:trace>
  <inkml:trace contextRef="#ctx0" brushRef="#br0" timeOffset="3120.9867">5893 1908 459,'0'0'75,"0"0"-56,0 0-13,0 0-6,0 0-4,0 0 1,63-18 2,-25 10 1,1 2 0,1 2-3,-1-3-25,0 3-78,-8-3-79</inkml:trace>
  <inkml:trace contextRef="#ctx0" brushRef="#br0" timeOffset="3617.9798">6400 1457 23,'0'0'103,"0"0"-101,0 0 61,20 82 15,-13-43-11,0-2-31,-1 1 7,-1-2-13,1-3-16,3-2 3,-3-4-12,1-5 1,-2-4-6,-1-2 0,-1-8-7,-2-3-15,-1-5-47,0 0-16,5-2 18,-2-16-64,3-6 25</inkml:trace>
  <inkml:trace contextRef="#ctx0" brushRef="#br0" timeOffset="3985.5235">6500 1572 48,'0'0'102,"0"0"-21,0 0 5,-15-95-31,15 78-26,0 9-7,0 3-16,0 5-12,1 5 5,13 17-1,7 14 2,0 5 10,6 1 8,-2 0 10,2-4-26,1-5-1,2-4-1,0-4 0,-8-4 4,2-3 11,-9-6-5,2-4 1,-4-4-2,-4-2 1,-6-2-6,3 0 3,1-8 59,-1-8-10,2-4-38,-2-5-15,-2-7 8,3-1-11,1-5 0,-5-3 1,5-1 2,-2 0-3,-2 2-14,-1 4-2,0 10-33,1 6-5,-4 8-94,0 9-105</inkml:trace>
  <inkml:trace contextRef="#ctx0" brushRef="#br0" timeOffset="4596.7209">7317 1467 292,'0'0'76,"0"0"-15,0 0 31,0 0-25,-31-82-21,7 78-34,-7 4-8,0 0-4,-4 13 6,1 14-7,0 9 1,13 6-10,6 4 8,6-3-10,6-1 12,3-2 5,0-6-5,6-5-4,10-5 2,1-4 0,5-7-4,2-4 6,-1-7 0,0-2-7,1 0 9,-3-13-2,-6-1 0,-4-4-3,-6 1 2,-5 2 1,0 0 0,-4 1 3,-5 1 5,0 2-10,3 2 2,4 5 0,2 1-5,0 1 5,8 2 0,14 0-15,-2 0 16,4 0-1,-5 8 0,-4 8-13,1 2 10,-5 5 3,-5 0 0,-3 0-1,-3 0 1,0 1 0,0 1-3,-2-5 12,-2-1-19,1-6-2,3-4-83,0-5-48,0-4-189</inkml:trace>
  <inkml:trace contextRef="#ctx0" brushRef="#br0" timeOffset="5379.9914">8808 1248 186,'0'0'158,"0"0"-152,0 0 6,0 0-12,0 0 2,109-6 10,-57 5 21,3-1-22,-3 2-7,-4 0-1,-5 0 2,-5 0-10,-7 0-5,-6 0-64,-9 2-62,-12-1-71</inkml:trace>
  <inkml:trace contextRef="#ctx0" brushRef="#br0" timeOffset="5658.133">9062 1269 103,'0'0'167,"0"0"-162,0 0 3,-15 98 47,10-57-8,1-3-13,1-2-11,3-2-12,0-1 8,0-1-19,0-2 1,0 0 2,0-1-3,0-4 2,0-2-2,0-6-5,3-4-34,9-5-55,-2-5-33,6-3-5</inkml:trace>
  <inkml:trace contextRef="#ctx0" brushRef="#br0" timeOffset="6165.0014">9280 1689 315,'0'0'38,"0"0"-38,0 0 13,0 0-13,0 0 0,0 0 23,55 0 25,-38 0-19,-3-3-10,-3-4-13,-3-5-1,-5-2 6,3-6-3,-6-2-2,0-3-6,0-1-16,0 3-10,-10 3-6,-11 4 13,-3 4-6,-1 5-19,4 2 25,5 3 19,8 1 0,5 1 10,3 0-10,0 0-7,0 0-6,18 0 13,9 6 10,6-1-10,4 1 0,-3 1 12,-1 1-11,-6 1 1,-3 2 1,-5 5-3,-4 2 0,-6 5 0,-6 3 0,-3 3 0,0-3 7,0-1-8,0-2 1,0-7 0,3-1 4,9-4-4,6-5 1,7-3-1,8-3-17,3 0-87</inkml:trace>
  <inkml:trace contextRef="#ctx0" brushRef="#br0" timeOffset="6657.987">9852 1117 261,'0'0'53,"0"0"-36,0 0-5,-50 86 14,35-32 29,0 7-40,6 0 15,6-1 0,3-4-24,0-5 17,12-6-23,7-4 0,6-3-2,4-7 10,2-4-16,0-4-4,-1-5-108,-7-4-36</inkml:trace>
  <inkml:trace contextRef="#ctx0" brushRef="#br0" timeOffset="7334.9469">10260 1403 174,'0'0'113,"0"0"-105,0 0-8,0 0 6,0 0 1,0 0 12,30 12 17,-13-12-21,0-3 5,2-6-18,-5-6 6,-1-2-1,-1-8 2,-1-2-18,-4-3 7,-3 0-16,-4-1 18,0 5-6,-1 2 6,-14-1 3,-2 6 0,-2 4-3,3 1 0,-5 11 5,0 3 4,0 0-8,-3 24 9,3 17 3,3 13-12,2 11 20,8 4-15,4-4-4,4-3 27,0-8-26,12-6 1,12-6 4,7-4-2,5-2-4,0-5-2,0-3 0,-3-7-8,-2-9-30,3-9-92,-1-3-81</inkml:trace>
  <inkml:trace contextRef="#ctx0" brushRef="#br0" timeOffset="8335.881">10650 911 224,'0'0'81,"0"0"-18,0 0-1,0 0-6,2-77-31,12 64-14,3 5-6,0 2 2,5 5-14,2 1 6,1 0-1,-5 18-3,-1 11-2,-7 7 7,-8 7 0,-4 5-4,-13 1-15,-18-5-16,4-7-45,6-10 55,3-7 25,9-9 8,-1 0-1,8-5-7,2-2-2,0-2-7,0 1 9,14 0 11,5-1-1,5-2 10,0 0-13,1 0-6,-2 0 4,-4 0-5,2 0-23,-6 0-28,-3 1-138</inkml:trace>
  <inkml:trace contextRef="#ctx0" brushRef="#br0" timeOffset="9051.8401">11216 925 194,'0'0'126,"0"0"-126,0 0 0,31 77 6,-14-25 27,-2 8 14,2 2 0,0 1-22,-1-3-11,-2 1-14,-1-7 2,-7-4 0,-4-2 0,-2-5-2,-11-1 0,-16-1 11,-7-5-13,-9-3 2,-2-4-40,2-8-27,4-4 17,8-7-57,7-7-41</inkml:trace>
  <inkml:trace contextRef="#ctx0" brushRef="#br0" timeOffset="9878.7836">12056 1146 45,'0'0'140,"0"0"-122,0 0-17,0 0 24,0 0 13,0 0 8,-60 68-35,35-47 14,-5 1-14,0 4 0,-1-4 2,-1 1-12,1-5 2,6-3-3,7-4 3,6-5-4,4-3 1,5-2 0,-1-1 7,1 2 20,3-2 15,-1 0-3,1 1-35,0 1-4,0 5-13,0 4-3,1 7 9,12 6 14,11 2-5,2 2 9,9-1-10,-2-1 4,2-2-4,-9-1 6,-1-5-8,-3 0 1,-6-6 0,-2-3-3,-7-3-5,-2-3-18,2-3-14,-6 0-12,1 0 24,1-2-57,-3-10-63</inkml:trace>
  <inkml:trace contextRef="#ctx0" brushRef="#br0" timeOffset="10490.7499">12565 1060 262,'0'0'138,"0"0"-32,0 0-73,0 0-25,0 0-8,0 0-3,0 83 3,0-33 18,0 3-8,0 2 4,0-4-12,0-3-2,0-2 0,0-4 1,0-4 3,-3-4-4,-5-6 1,1-4-2,2-1 1,2-8-78,2-3-67,-1-10-166</inkml:trace>
  <inkml:trace contextRef="#ctx0" brushRef="#br0" timeOffset="13006.5849">4346 2359 55,'0'0'57,"0"0"-30,0 0 4,0 0 11,0 0-2,0 0-7,19-7-1,-16 7-28,3 0-1,0 0 1,9 0-2,0 0 2,1 1-4,7 2 5,-4 0-7,5-3 2,-6 3 0,4-3 5,2 1-3,3-1-2,6 2 0,7-2 5,6 0-8,11 0 3,-2 0 0,5 0 5,-2 0-5,-4 0 1,-4 0-1,-2 0 4,-2 0-8,-1-2 4,-3 1 0,-2-2 6,2 3-6,0 0 0,1-3-2,5 2 8,4-2-11,6-2 5,-1 0 0,-1 0-6,4-2 6,0 0 0,5 0 1,3-3 2,-1 5-6,0-5 2,-1 4 1,-2 1 2,6-2 1,-3 3-3,3-4 0,-1 1-1,2-1 1,-2 4 0,-3-1 1,-2 4-2,0 1 2,-3 0 0,0 0-1,-1 0-5,0 0 5,4 0 0,6-2 0,6-5 4,2-1-3,-1 4 4,-5-1-4,-1 3 1,-4 2-4,-1-1 1,-3 1 1,-2 0 4,2-1 1,-1-1-6,4-1 1,10-1 0,-3-3-4,2 2 3,-1-3 1,-5-1 0,1 3 6,-4 1-6,2 1 0,-7 1 4,-1 1-4,0 1 0,0 0 0,1-1-7,4 1 15,-1-3-8,1 3 0,2-2 0,2 0-7,6 1 7,3-1 0,1 2 3,-1 1-1,-4-3-2,-5 3 0,3 0 0,-1-2-3,-5 2 3,-1-1 0,0 1 3,-1 0-3,0-2 0,0-1-2,-1 2 5,0-1-3,-1-2 0,-2 2 0,1-2-4,2-1 7,-2-1-3,-3 3 0,-6 2 1,-2-1-5,2 2 4,1-3 0,7 2 4,3-1-1,1 0-3,3 2 0,-1 0 5,-1 0-3,-2 0-2,0 0 0,-2 0 7,2 0-3,-1 0-4,4 0 0,1 0 6,6 0-1,4 0 21,1-1-20,3-3 3,-4-2-4,2 1-5,2-1 3,3 0 4,-3 0 4,0-2-10,-2 1 2,-7-2-3,-4-1 7,-7 0-10,-11 2 3,-7 0 0,-9 2 9,-4 3-2,-6-1 7,-3 0-7,0 3 2,-8-1-9,1 2 17,-5 0-11,-5 0 16,-1 0-22,-1 0 3,-2 0-6,0 0 9,0 0-12,0 0-14,0 0-63,-11 0-49,-8 0-105</inkml:trace>
  <inkml:trace contextRef="#ctx0" brushRef="#br0" timeOffset="15141.4518">13976 1388 187,'0'0'128,"0"0"-128,0 0-2,0 0 0,0 0 2,0 0 4,15 26-4,0-25 12,-2 1 14,4-2-13,-2 0 9,1 0-9,1-11 2,-1-2-7,-3-4-6,1-2 1,-7-4 5,-1-3-2,-1-4-6,-2-4 4,2-3-1,3 0 5,1-2-7,0 6 2,0 0 0,-3 7 1,-3 5 13,-2 1 8,-1 10 4,0 2 19,0 7-16,0 1-21,0 0-11,0 0-11,0 12-9,0 17 6,0 14 14,0 19 11,0 9-8,0 6 0,0-1 8,0 1-7,0-4-2,0-5-2,0-2 0,0-2 5,6-4 0,5-6 1,1-4-6,1-7 2,5-5-2,4-5 0,-8-6 3,1-7-3,-5-8 0,-5-6 0,-2-6 3,0 0 1,-2-9 12,5-12-7,-3-8-5,1-5 0,-4-7-3,0-4-1,0-3 0,-3-2-29,-10 2 25,1 6-1,-1 4 5,4 8-1,1 8 4,4 2-3,2 5 0,2 1-2,0 2 2,6 0-14,17 1 14,6 1-7,6-2-6,2 3-8,-4-2 6,-3 1-20,-6 1 20,-3-1 7,-3 0 8,-1 0-3,1-1 5,-1 2-2,-5 0 0,-5 3 5,-4 4-5,-3 0 0,0 2 5,0 0-5,0 0-4,-6 6-9,-9 12-1,-4 3 20,2 1-6,7-1 0,4 0 0,6-3-13,0-1 13,5-3-1,9-5-4,3-1-15,2-6 19,1 0-39,1-2 34,-2 0-4,-1-9-24,-2-8 17,-5-2 13,-4-1 4,-4-1 0,-3 0 11,0 1 13,-6 2 16,-4 3-38,1 3 24,0 5 4,1 0-29,5 5 14,0 2-15,3 0 0,0 0-3,0 1-43,0 9 39,11 0 6,2-1-1,1-2-3,0-1 6,2-3-1,3-3 5,-1 0 2,4-3-7,0-12 0,1-7-1,-4-5-4,1 0 5,-8-2 0,-6 2 5,-5 1 1,-1 3-6,0 4 23,-6 4 4,-7 5 22,-4 2-30,4 2-14,0 3-10,2 3 1,7 0 1,-1 0-2,5 0-33,0 3 14,0 6-3,11 1 27,11 1-4,8-2 8,4-1-4,2-2 0,-2 3 0,-4 4-1,-5 2 3,-2 5-2,-7 2 0,-4 5 0,-3 1 0,-4 2 6,-2-3-4,1 1 12,3 0-14,2-4 7,3-5-7,5-4 1,2-3-5,5-4 4,3-4-36,4-4-7,1 0-92</inkml:trace>
  <inkml:trace contextRef="#ctx0" brushRef="#br0" timeOffset="15991.3984">15978 1009 30,'0'0'184,"0"0"-94,0 0-44,0 0 6,0 0 0,0 0-48,0 0-4,2 35 0,-2-1 20,0 7 20,3 3-39,0-2 6,0-2 2,0-1-3,-2-4-12,1-2 6,-1-3 0,1-1 4,-2-5-1,2-6-4,0-3 1,-2-8-53,1-7 6,2 0-31,5 0 45,3-16 31,3-7-93,-2-3-49</inkml:trace>
  <inkml:trace contextRef="#ctx0" brushRef="#br0" timeOffset="16494.364">16042 1091 17,'0'0'106,"0"0"16,0 0-25,-20-94-39,20 76-3,0 5-40,10 3-12,2 4-3,3 6-7,1 0 7,-1 0 0,2 11 1,-1 8 0,-4 6-1,-3-4 2,3 1 0,-3 1 5,1-4-11,2 1 4,-5-4 0,1-3 4,0-5-4,-4-2 0,0-4 0,-2 0 3,-2-2-3,1 0 3,4 0 0,1-11 28,5-9-31,2-1 5,2-4-5,4-4 7,0 2-12,1 3 5,-1 6-2,-5 7-7,-1 8 3,-4 3 6,-3 8-7,-1 14 6,0 7 1,-2 4 1,0 3-1,-1-3 10,1 2-7,-2-3 3,4-4-3,-1-4 1,-1-4-7,1-2 3,0-7-14,2-3-12,0-3-27,4-5-34,0 0-20,1 0-76</inkml:trace>
  <inkml:trace contextRef="#ctx0" brushRef="#br0" timeOffset="16880.3409">16638 931 204,'0'0'139,"0"0"-114,0 0-16,0 0-9,0 0-7,0 0 6,16 3 1,-1 3 19,6 0-9,1-3-4,5 0 6,-3-3-11,0 1-1,1-1 0,-3 0-30,0 0-27,-2 0-95</inkml:trace>
  <inkml:trace contextRef="#ctx0" brushRef="#br0" timeOffset="17111.3278">16759 962 43,'0'0'112,"0"0"-105,0 0 24,-13 90 24,12-56-21,1-3-7,0 2-13,0-1-9,0-2 10,0-1-12,0-5 0,0-2 4,0-1-7,0-3 0,0-3-3,-2-1-17,-5-5-26,0-2-94</inkml:trace>
  <inkml:trace contextRef="#ctx0" brushRef="#br0" timeOffset="17286.3148">16633 1378 118,'0'0'118,"0"0"-113,0 0-3,0 0 30,84 1-12,-56-1-7,0 0 9,2 0-16,-4 0-5,-1 0-1,-1 0-25,-5 0 2,-4-1-211</inkml:trace>
  <inkml:trace contextRef="#ctx0" brushRef="#br0" timeOffset="17795.2835">17418 872 106,'0'0'247,"0"0"-247,0 0 12,-34 85-15,11-42 4,-2-1-1,-2 0 15,-3 2-9,0-2 11,1 0-17,2-3 3,2-4-9,2-2-10,2-3-53,0-3-40,6-4 66,6-10-61</inkml:trace>
  <inkml:trace contextRef="#ctx0" brushRef="#br0" timeOffset="18112.2663">17185 1005 389,'0'0'43,"0"0"-20,0 0-12,0 0-5,0 0-6,0 0-16,39 39 16,-20-5 42,-5 4-42,4 1 14,-5-1-14,5-1 3,1-2 2,1-2-4,4-5-1,-2-2 0,-2-5 3,-3-3-6,0-4-31,2-7-64,0-4-39</inkml:trace>
  <inkml:trace contextRef="#ctx0" brushRef="#br0" timeOffset="18433.777">17682 1000 404,'0'0'69,"0"0"-30,0 0-39,0 0-3,0 0 1,0 0-30,9 66 32,-6-21 18,-3 1-8,0-1 6,0-3-14,0-5-2,0-5 0,0-4 0,0-7-2,0-4-11,0-6-31,0-7-29,0-4-48,1 0-78</inkml:trace>
  <inkml:trace contextRef="#ctx0" brushRef="#br0" timeOffset="18662.6358">17761 973 314,'0'0'105,"0"0"-49,0 0-43,0 0-8,0 0-5,0 0-2,40-56 2,-19 56 0,0 0 0,2 0 1,-6 0-1,0 3-9,-4 2-34,1-1-23,-4 1-53,-1-1-87</inkml:trace>
  <inkml:trace contextRef="#ctx0" brushRef="#br0" timeOffset="18878.006">17761 1153 118,'0'0'86,"0"0"-86,0 0 2,0 0 20,0 0 19,0 0 5,63 11 3,-44-11-42,2 0 7,-3 0-14,-3 0-4,-2 0-65,-2 1-123</inkml:trace>
  <inkml:trace contextRef="#ctx0" brushRef="#br0" timeOffset="19091.721">17758 1375 41,'0'0'102,"0"0"-94,0 0 5,0 0 79,0 0-47,0 0-22,94 9 2,-73-9-15,0 0 2,0 0-12,-2 0-3,1 0-48,0 0-115</inkml:trace>
  <inkml:trace contextRef="#ctx0" brushRef="#br0" timeOffset="19559.0842">18407 944 428,'0'0'86,"0"0"-86,0 0-1,0 0-26,0 0 27,-2 98 3,-1-53 17,-2-1-5,2 1-1,1-4-7,2-2-14,0-1 7,0-7-25,0-4 20,3-6-60,0-9-46,-1-7-66</inkml:trace>
  <inkml:trace contextRef="#ctx0" brushRef="#br0" timeOffset="19941.0594">18280 932 280,'0'0'0,"0"0"1,0 0-2,102-72 3,-79 72-2,6 0 14,1 9-3,4 15 10,0 11-16,2 5 1,-3 5-3,-3 2-1,-2-2 6,-6 2-7,-6-2-1,-9-3 0,-4-3 0,-3-4 10,-1-2-17,-21-3 11,-9-3-4,-7-4 15,-3-5-14,1-3-2,2-3-34,0-3 35,4-3 10,-1-1-8,4-2-1,3-2-2,1-1-8,4 0-25,1 0-131</inkml:trace>
  <inkml:trace contextRef="#ctx0" brushRef="#br0" timeOffset="21413.0839">20114 982 91,'0'0'137,"0"0"-86,0 0 9,0 0 17,0 0-21,0 0-16,-2-66-16,-4 50-4,-3 2 14,-2-1-18,-3 2-5,-2 5 2,-4 1-7,-4 4 3,-5 3-9,-4 0 3,0 6-10,3 14 7,3 7-2,8 5-1,7 4-11,6 1 9,6 1 3,0-3 2,9 1-7,15-1 10,7-2-3,8-3 0,1-3 2,2-3-4,-6-3 2,-5 0 0,-6-3 0,-10-1 0,-7-4 0,-6-1 0,-2-1-10,-3-1 5,-16-2 6,-6-2-1,-6-3 14,-4-3-10,1 0-4,0 0 0,2 0-21,4-3 15,4-6-15,4 0-20,1-4-38,3 0-75,6-2-107</inkml:trace>
  <inkml:trace contextRef="#ctx0" brushRef="#br0" timeOffset="22044.0463">20323 848 283,'0'0'172,"0"0"-154,0 0-18,0 0-8,0 0-3,0 0 11,75-12 0,-37 9 1,4 0 2,1 3-2,2 0-1,-2-1 0,-4-3-3,0 3-55,-11-2-32,-4-2-38,-8 4 14</inkml:trace>
  <inkml:trace contextRef="#ctx0" brushRef="#br0" timeOffset="22307.0266">20569 832 93,'0'0'54,"0"0"-19,0 0 18,-25 109 13,17-66-23,0-4-18,0-2 22,3-1-4,1-1-24,2-3-12,1-2 0,-1 0-8,1-2 1,-2-3 0,1-2-5,-5-4 5,4-6-59,0-4-22,2-3-115</inkml:trace>
  <inkml:trace contextRef="#ctx0" brushRef="#br0" timeOffset="22927.0071">21075 931 139,'0'0'161,"0"0"-82,0 0-23,0 0-31,0 0-23,0 0 32,-27 116 10,12-74-22,0 0-3,2-2-19,-1-2 0,-2-3 11,2-5-9,-2-2 0,2-4 2,0-4-1,3-5-6,5-3-16,-1-4-41,5-7 14,2-1-28,0 0 17,0-9 12,0-10-51,9-4 92,2-4 3,-1-8 1,3-2 52,1-4-8,5-6-17,5-2 30,3-1-43,7-1-6,-3-2-8,-1 4 0,-2 8 7,-5 6-5,-5 14 30,-6 10 12,-6 7-26,1 4-12,1 0-6,1 26-21,0 14 21,1 14 10,-7 8 16,-1-3-15,-2-5 3,0-7 19,0-5-23,0-4-5,0-5 0,0-5-1,0-4-4,0-6 0,0-5-32,-2-5-24,-1-3-70,2-5-41,-1 0-58</inkml:trace>
  <inkml:trace contextRef="#ctx0" brushRef="#br0" timeOffset="23124.6283">21022 1175 295,'0'0'108,"0"0"-107,0 0-2,0 0-4,99-5 3,-71 5 2,2-2-1,-6 1-4,0-1-67,0-2-145</inkml:trace>
  <inkml:trace contextRef="#ctx0" brushRef="#br0" timeOffset="23410.6285">21392 874 120,'0'0'2,"0"0"2,0 0 8,0 0 34,91-2 3,-71 2 17,2 0-19,2 2-41,3-1 11,-1 0-11,0-1-2,0 0-8,2 2-24,-7-2-68,-5 0-155</inkml:trace>
  <inkml:trace contextRef="#ctx0" brushRef="#br0" timeOffset="23658.0063">21654 904 205,'0'0'39,"0"0"-39,0 0 0,-14 80 58,8-52-22,2 1-8,1-1 22,-3-1-34,3 0-16,1 2 13,1 0-8,1-1-5,0 2 0,0-4 3,0-4-2,0-4-1,0-3-17,3-4-44,3-6-121</inkml:trace>
  <inkml:trace contextRef="#ctx0" brushRef="#br0" timeOffset="23939.9964">21964 908 392,'0'0'146,"0"0"-146,0 0-32,0 0 31,0 0-13,0 110 14,0-73 10,-8-2-8,1-2 6,0-1-8,-2-1 0,1-2 5,-3-3-5,4-5-2,3-3-17,1-6-24,1-5-21,-1-7-82</inkml:trace>
  <inkml:trace contextRef="#ctx0" brushRef="#br0" timeOffset="24224.452">22034 827 301,'0'0'105,"0"0"-17,0 0-69,0 0-12,0 0 5,0 0-5,30-32-11,-8 31 4,1 1 0,0 0-1,0 0 1,1 0-5,1 0-13,0 0-37,2 0-22,-6 0-26,-3 0-145</inkml:trace>
  <inkml:trace contextRef="#ctx0" brushRef="#br0" timeOffset="24464.6469">22025 1078 131,'0'0'143,"0"0"-73,0 0-23,0 0 1,0 0-39,0 0-8,66 2 2,-48-2-3,-5 0-5,3 1-59,-5 4-64,-5 0-101</inkml:trace>
  <inkml:trace contextRef="#ctx0" brushRef="#br0" timeOffset="24701.0045">21913 1333 101,'0'0'21,"0"0"-15,0 0 28,0 0 20,0 0 15,0 0-9,91 10-33,-67-10 5,-3 0-23,-2 0-7,-1 0 4,3-2-6,3 0-14,2-1-79,-4-2-53</inkml:trace>
  <inkml:trace contextRef="#ctx0" brushRef="#br0" timeOffset="25305.0101">21668 861 125,'0'0'82,"0"0"-6,0 0-28,0 0-29,83-4 16,-47 4-23,-1 0-11,-4 0 9,-2 0-8,-7 0 4,-5 0-6,-8 0-7,-2 0-12,-4 0-66,-3 0-78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52:27.4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3780 3316 13,'0'0'40,"0"0"-11,0 0 6,0 0 21,0 0-23,0 0-6,0 0-12,-19 0-2,16 0 1,0 0-12,0 0-4,-2 0 1,1 0-7,-2 2 5,0 1-3,3 0 6,0-3 0,0 0 4,3 0-4,-3 0 6,3 0-2,-2 0 36,1 0-26,-2 0 16,0 0 12,2 0-33,-2 0 0,3 0 13,0 0-10,-2 0 24,2 0-27,0 0 10,-1 0-8,1 0-7,0 0-8,0-3-5,0 3-105,1 0-113</inkml:trace>
  <inkml:trace contextRef="#ctx0" brushRef="#br0" timeOffset="290.9834">4231 3357 170,'0'0'135,"0"0"-107,0 0-10,0 0 37,0 0 34,0 0-48,0 13-33,0-11-5,0-2-3,0 3-59,0-1-80,0 2-111</inkml:trace>
  <inkml:trace contextRef="#ctx0" brushRef="#br0" timeOffset="574.9675">4028 3888 262,'0'0'103,"0"0"-79,0 0-15,0 0 1,0 0 12,0 0-22,-13 3 3,13-3-14,0 2-29,0-2-47,-2 0-85</inkml:trace>
  <inkml:trace contextRef="#ctx0" brushRef="#br0" timeOffset="2326.0059">5145 3323 137,'0'0'39,"0"0"-5,0 0 5,0 0 4,0 0 14,0 0-28,0 5-9,0-3-15,0-2-4,0 1-2,0-1-1,3 3 1,5 1-2,5-4 6,-1 0-1,6 0 6,-3 0 6,1-11-12,-2-6-1,-4 2 11,1-3-6,-7 0-3,-1-3 4,-1-2-7,-2-1 14,0 1-20,0 0 6,0 0 0,-8 4-3,-4 1 3,-1 1 0,-1 4-10,-2 2 8,4 2 2,-6 3-3,0 1-14,2 4 13,-1 1-14,-2 0 18,7 18-11,-1 9 0,5 9 9,2 11-2,6 7 3,0 5-4,0 1 5,8-4 0,5-7 4,2-5 2,6-3-6,-3-5 0,4-3-1,-1-3-3,-3-5 4,1 0 0,-4 0-6,-3-1-2,2-4-51,-7-4-82,-2-10 53</inkml:trace>
  <inkml:trace contextRef="#ctx0" brushRef="#br0" timeOffset="3187.7327">5893 3432 45,'0'0'55,"0"0"-50,0 0 1,0 0 11,0 0 11,0 0-2,16 11-4,-14-11 6,4 0-23,1 0 10,6-3 7,-2-11-14,5-1-8,-4 0 13,-4 0-8,-1 3-9,-1 6 12,-6 2-8,0 2 11,0 2-1,0 0-10,0 0-4,0 0-11,0 9-15,0 11 16,0 5 14,0 4 2,2-1-2,5 0 5,1-6-3,3-1-2,0-4 0,7-2-2,-2-5 6,2-4-8,0-4 9,0-2-5,-1 0 0,0-17-10,-3-5 4,4-1-1,-8-3 7,0 3 3,-5 2-2,1 2 20,-3 6 16,0 5-37,-1 7 15,2 1-15,3 0-16,4 0 15,1 13 2,7 4 0,0-2 1,1-1 4,-1-1-3,-5-2-3,1 2-3,-8 0 0,-5 1-7,-2 3-5,-2 1-4,-20 0-24,-1-1 0,-5-7-102</inkml:trace>
  <inkml:trace contextRef="#ctx0" brushRef="#br0" timeOffset="3404.9855">6057 3199 381,'0'0'39,"0"0"-39,0 0-52,0 0 34,0 0-27,0 0-74</inkml:trace>
  <inkml:trace contextRef="#ctx0" brushRef="#br0" timeOffset="4086.0089">7192 3042 110,'0'0'66,"0"0"-12,0 0-13,0 0 27,0 0 1,0 0-60,0-14-9,0 25-25,3 13 25,2 8 25,-1 4-20,1 5 0,-2 1 0,0 0-2,-2-3-6,-1-1 1,0-2 2,0-4-4,0-2 4,0-4-10,0-7-16,0-4-64,0-7-19,0-7-64</inkml:trace>
  <inkml:trace contextRef="#ctx0" brushRef="#br0" timeOffset="4522.0015">7225 3307 139,'0'0'39,"0"0"-36,0 0 3,0 0-6,0 0 0,0 0-2,72-35 8,-56 31-6,2 0 0,4 1 0,-2-4-4,1 0 4,-2-4 0,-4-3 2,1-4 8,-5-2-10,-5-1 0,-3 1 6,-3 2 45,0-3-18,0 3 18,0 3-17,0 3-32,-3 6 36,3 3 22,0 3-31,0 0-13,0 0-16,0 12-6,0 11-12,0 7 21,0 6-3,0 4 0,0 1 7,0-1-9,3-5 2,-3-1 0,3-5-8,-3-4-19,4 0 8,-1-7-9,-1 1-74,-1-4 13,-1-4-25</inkml:trace>
  <inkml:trace contextRef="#ctx0" brushRef="#br0" timeOffset="5116.3462">7717 3076 39,'0'0'110,"0"0"-5,0 0-40,0 0-26,0 0-3,0 0-36,0-5-10,0 23-3,3 9 13,-1 5 20,-2 6-11,0 1-6,1-5 8,-1-2-6,2-3-7,-2-5 2,0-1-4,0 0-1,0-3-14,0-5-19,1-4-9,2-6-70,-1-5-19</inkml:trace>
  <inkml:trace contextRef="#ctx0" brushRef="#br0" timeOffset="5423.7366">7726 3078 134,'0'0'25,"0"0"-22,0 0-3,0 0 0,0 0 29,0 0-21,63-78 9,-49 74 9,-1 1-25,-1 2 1,6-1-2,-2 2 0,2 0-6,4 0-20,-7 0-61,0 6-11</inkml:trace>
  <inkml:trace contextRef="#ctx0" brushRef="#br0" timeOffset="5665.0143">7798 3152 10,'0'0'24,"0"0"17,0 0 25,0 0-26,0 0-20,0 0-16,88 38 4,-70-32-2,-5 0-6,-2 2-31,-7 4-113</inkml:trace>
  <inkml:trace contextRef="#ctx0" brushRef="#br0" timeOffset="5891.0197">7792 3395 93,'0'0'0,"0"0"-8,0 0 8,0 0 1,0 0 22,0 0-13,55 22 22,-34-22-10,3 0-16,0 0-3,-2 0-3,-1 0-56,-3 0-69</inkml:trace>
  <inkml:trace contextRef="#ctx0" brushRef="#br0" timeOffset="6211.0135">8147 3062 94,'0'0'103,"0"0"-70,0 0-33,0 0-5,0 0 5,0 0 0,-3 55 11,3-18 36,0 5-42,0-5 16,0 0-21,-1-5 5,-2-7-6,0-1 1,0-3-2,0-3-9,0-2-69,-3-5-3,4-2-29</inkml:trace>
  <inkml:trace contextRef="#ctx0" brushRef="#br0" timeOffset="6683.9969">8086 3099 61,'0'0'64,"0"0"-4,-3-84-38,3 63 18,7 5-19,5 0 15,-1 3-10,7 3-19,2 2 0,-3 2-7,1 3 3,0 3 2,1 0-5,-1 0 1,-3 12-4,1 5-10,-8 4 6,-5 1 4,-3-1 0,0 0-14,-9 0-2,-12 0 7,-4-3 7,1-2-22,7-6 24,3-5 3,3-2 0,5-3 9,6 0 1,-2 0 45,2 0 19,0 0-69,0 0 10,0 3-15,11 7-13,8 4 12,5 5 1,-3 1 0,-3 1 1,0 0 5,-6 0-6,3 1 0,0-3-4,-3 1-5,-3-1 9,-1-1-39,-3-1-4,-2-3-9,3-1-14,-6-4-48</inkml:trace>
  <inkml:trace contextRef="#ctx0" brushRef="#br0" timeOffset="7600.5745">8553 3024 207,'0'0'120,"0"0"-70,0 0-50,0 0-2,0 0-9,0 0 11,-2 53 7,2-23-2,0 3-3,0 0 8,0 1-1,0-6-9,0-4 0,0-6 3,0-1-9,0-7 4,0-2-1,0-4 2,0-4-9,0 0 10,0 0-4,0-6 5,0-13-2,0-5-5,0-7-4,5-3 7,1-2-1,-2 3 4,1 1 4,2 5 0,1 2-6,1 0 2,0 4 0,2 3-4,2 3 4,-3 3 0,0 5 0,-1 4-1,2 3-1,-1 0-6,2 13 3,1 8-4,-2 2 9,0 0 0,-3-1-3,-3 1 9,-2-4-7,0 2 1,0-6 0,-2-1 0,2-2 0,0-5 2,-1 0-2,1-6-1,1-1 1,1 0-8,4 0 8,4-14 2,2-5-2,2-5 0,-1 0 2,-4 3 4,4 1-6,-5 5 1,-1 4 7,-3 4 10,-2 3-16,3 4 4,-1 0 3,3 0-9,-1 5 0,-1 14-12,-1 3 12,-1 7 9,-4 2-7,-2 1 14,0 3-11,0-1 1,0-1-6,0-2 0,0-6-6,0-3 3,0-2-33,0-5-16,0-4-88,0-7-26</inkml:trace>
  <inkml:trace contextRef="#ctx0" brushRef="#br0" timeOffset="8057.4638">9220 2978 136,'0'0'125,"0"0"-78,0 0-2,0 0-26,0 0 12,0 0-25,3-11-1,13 8-3,3 0-1,3 2-1,4-1 0,0 2 3,2 0-6,-3-1-20,-5 1-64,-2 0-21,-11 0-81</inkml:trace>
  <inkml:trace contextRef="#ctx0" brushRef="#br0" timeOffset="8265.3127">9309 2957 112,'0'0'42,"0"0"-40,0 0 1,0 0-3,0 0 51,0 0-41,-15 99 25,15-72-22,0-1-13,0-1 8,0-1-8,2 2 0,-2 0 1,0-4-1,0 0-67,0-5-83</inkml:trace>
  <inkml:trace contextRef="#ctx0" brushRef="#br0" timeOffset="8475.2996">9203 3327 87,'0'0'98,"0"0"-70,0 0-28,0 0 58,0 0-40,88 17 17,-68-16-33,8-1 5,-1 0-7,0 0 0,0 0-10,-5 0-47,-2 0-2,-3 0-92</inkml:trace>
  <inkml:trace contextRef="#ctx0" brushRef="#br0" timeOffset="8889.0384">9602 2919 13,'0'0'140,"0"0"-104,0 0-36,0 0 6,0 0-6,100-15 10,-69 13 9,2 0 0,-2 2-19,-4 0 0,-2 0 0,-5 0-50,1 0-69</inkml:trace>
  <inkml:trace contextRef="#ctx0" brushRef="#br0" timeOffset="9162.0528">9751 2964 29,'0'0'53,"0"0"-1,0 0-23,-3 80-6,3-56 2,0-3-6,0 2-4,1-1-9,-1 2-6,0 2 1,0-2-1,0-1-2,0-5-16,0-3-52,0-3 32,0-5-70</inkml:trace>
  <inkml:trace contextRef="#ctx0" brushRef="#br0" timeOffset="9568.383">10095 2946 172,'0'0'155,"0"0"-74,0 0-53,0 0-27,0 0-1,0 0-11,35-7 8,-10 4 6,3 1-3,1 1 0,-5-1-16,0 2-25,-2-1-42,-4-3-27,-3 3-27</inkml:trace>
  <inkml:trace contextRef="#ctx0" brushRef="#br0" timeOffset="9793.3738">10164 2979 7,'0'0'22,"0"0"42,0 0-18,-9 86-9,9-59 9,0 0-19,0 1-15,0-3 2,0 2-13,0-1 2,0-1-3,-6-4-34,-1-1-3,1-5-79</inkml:trace>
  <inkml:trace contextRef="#ctx0" brushRef="#br0" timeOffset="9997.3617">10095 3320 185,'0'0'63,"0"0"-62,0 0 25,0 0-12,0 0-7,85-13 12,-59 10-19,1-1 2,0 4-2,-2 0-23,2-1-5,-3 1-62,-5-2-69</inkml:trace>
  <inkml:trace contextRef="#ctx0" brushRef="#br0" timeOffset="10786.0072">10649 2916 136,'0'0'103,"0"0"-53,0 0 10,0 0-38,0 0-8,0 0-14,0 14 0,0 13 0,0 4 18,-3 1-15,-6 0 6,2-3-9,-2 2-2,-3-3 2,3 0 0,0-7 2,6-3-2,0-11 1,3 1-4,0-4-6,-2-4 9,2 0 0,0 0 3,0 0-4,0-12 1,9-9-6,2-6-12,2-3 18,-2-7-6,5 1-8,2-4-14,1-2 25,1 2-19,-1 4 15,-4 8 0,-6 5 13,-1 7-6,-2 6 16,-3 5 9,-2 3 29,3 2-48,2 0-6,3 9-1,6 12-17,-1 8 16,-2 3 2,-4 0 0,-3 2 19,-5-1-10,0 1-1,0-1-8,0-2 3,0-3-3,0 0 0,0-6-26,0-2 20,0-7-73,-3-2-19,-6-6-39</inkml:trace>
  <inkml:trace contextRef="#ctx0" brushRef="#br0" timeOffset="10983.0245">10669 3065 180,'0'0'19,"0"0"-19,0 0-8,0 0 8,0 0 3,82-12-3,-59 9 0,1 0-1,-3 0-33,0-2-89</inkml:trace>
  <inkml:trace contextRef="#ctx0" brushRef="#br0" timeOffset="11716.605">11016 2876 229,'0'0'91,"0"0"-87,0 0-8,0 0-5,0 0 9,0 0 0,15 60 2,-12-34 21,-3 4-17,0-2-1,0 1-3,0-2 5,0-2-7,0-1 0,-3 0-3,3-3 0,0-5 3,0-6-25,0-5 11,0-5-45,0 0 21,0 0 32,0-17 9,0-4-7,0-5 4,0-4 0,0-3 10,8-2-3,-3 2-5,0 0 29,-1 4-30,-1 4 24,2 1-13,1 5 2,3 3-2,-3 4 0,-2 8-11,-2 1 33,-1 3-34,4 0 0,2 3-13,5 15 13,3 3-9,-2 1 13,1 4-4,-2-2 0,-2 2 0,-1 1-4,-3-1 4,3-1 0,0-1 5,0-3-5,1-3 4,-2-3-2,-2-4 0,-2-4-2,-1-5 0,-3-2 0,2 0 24,-2 0 19,7 0 25,1-14 4,1-5-68,1-4 5,0-2-9,0-1 0,-4-1 0,1-2 3,-3 2-3,-2 0 0,-1 0-1,-1 3 0,0 3-2,0 4-26,3 4 6,-3 7-40,2 2-8,-1 4-16,1 0-112</inkml:trace>
  <inkml:trace contextRef="#ctx0" brushRef="#br0" timeOffset="12042.0252">11520 3222 374,'0'0'52,"0"0"-52,0 0-18,0 0 18,0 0 5,0 0-5,0 0-35,0 0-38,0 1-112</inkml:trace>
  <inkml:trace contextRef="#ctx0" brushRef="#br0" timeOffset="13356.032">12271 2686 18,'0'0'145,"0"0"-119,0 0-8,0 0-18,0 0 11,0 0-5,0 0 43,0 78-11,0-50-4,0 1-27,0-2 1,0 1-8,0-4 6,0-2-9,0-3 3,0 0-8,0-3-3,0 1-71,-3-5-66,1-3 41</inkml:trace>
  <inkml:trace contextRef="#ctx0" brushRef="#br0" timeOffset="13807.0288">12284 2872 39,'0'0'97,"0"0"-59,0 0-28,0 0-9,0 0 8,0 0-8,42-10-1,-29 10 0,1 0 6,2-2-9,-1 2 3,3-2 0,-3 0 6,1-1-4,-2-3-2,1 0 0,0 0 6,1-5-10,-2 1 4,-4-4 0,-1 0 6,-3-1 2,-5 1-5,1 0 8,-2 2 47,0 3 0,0 1-2,0 5-31,0 3 25,0-1-39,0 1 0,0 0-11,0 3-26,0 16 20,-3 7 2,-3 4 8,1 0-1,4-3 6,-5-1-14,6 0 5,0-2-44,0-1-29,3-2 2,7-1-33,-2-8-73</inkml:trace>
  <inkml:trace contextRef="#ctx0" brushRef="#br0" timeOffset="15151.9875">12568 3041 112,'0'0'52,"0"0"-35,0 0-22,0 0 10,0 0 7,0 0-4,83 0 13,-68-6 4,0-1-20,-3-3 6,-3-2 3,1-4-11,-1-5 3,-1 0-6,1-1 6,-6 4-11,0 4 5,-2 1-11,-1 6 5,0 4-8,0 1 14,-1 2 5,-11 0 8,3 7-11,-3 11-2,2 4 0,1-1-3,4 0 0,2 0 2,1-4-2,2 0-11,0-4 12,0-3-17,0-2 4,7-3 11,6-4 3,3-1-4,5 0 4,-1 0-16,2 0 16,0-8 1,-2 1 0,1-4 4,-4 0 5,-1 0-3,-3 2 11,-3 1 3,-2 2 10,-2 3-8,1 3-3,-4 0-16,0 0-2,0 0-2,2 5-14,-2 6 15,-2-1 0,-1 1 0,0-1 0,0-1-1,0-2 6,0-1-5,0-2 2,0-3-2,0 1 9,0-2-7,0 0 2,0 0 15,3 0-18,0-7 13,6-3-14,-3-7 1,2 1 11,2-3-12,2 1 0,-2 4 0,5 2-2,-3 3-2,6 1-2,-6 7 6,0 1-6,-2 0 5,-4 0 1,2 0-4,-2 7-7,3 2 9,-2 2 2,1-2 0,-2 1-4,2-2 10,0-2-6,1 0 0,0-3 3,0 0-5,-3-2 2,1-1 0,1 0 8,5 0-6,1 0 6,2-1-4,-4-7 1,4-1-10,1 0 5,-1-3 0,1 0 7,-3 0-2,-6 2-5,1 2 3,-4 0 4,-3 5-7,0 1 0,-2 2 3,0 0-8,0 0-2,0 0-12,0 0 12,-2 0-9,-8 4 12,-2 11 1,-1 0 1,4 2-8,3-1 3,1-2 4,2 1 0,2 0-16,-1-3 16,2-1-11,0-4 0,0-1 9,11-3 4,2-1 1,2-2 3,7 0 2,1 0-5,1-5 1,1-7 0,6-2 8,-1-4-6,0-2-1,1-1 2,-7-1 0,-7 0-4,-10 4 1,-5 1 5,-2 5 63,0 6-23,0 1-14,-5 5-1,-1 0-23,-4 0-7,-2 8-1,3 8 0,1 1-6,5 1 6,3-1 0,0-2-6,0-4 4,5 0-2,5-3 1,7 1-31,-1-5-32,2-2-38,6-2-64</inkml:trace>
  <inkml:trace contextRef="#ctx0" brushRef="#br0" timeOffset="15357.9727">13815 2975 282,'0'0'73,"0"0"-73,0 0 0,0 0-12,0 0 12,0 0 0,-19 51 1,8-39-5,-2 5 4,-2 1-52,-8-2-16,0 1-46</inkml:trace>
  <inkml:trace contextRef="#ctx0" brushRef="#br0" timeOffset="16440.0071">14476 2860 44,'0'0'119,"0"0"-119,0 0 26,0 0-14,0 0 0,0 0 18,-15 26-28,15-22 11,0 1-13,0-3-14,4-1 14,8-1 0,3 0 3,-1 0 14,-2 0-15,1-9-2,-2-1 0,-2-1-15,-1 1 11,-3 2-30,-2-1-3,-3 5 34,0 2-21,0 0 24,0 2 6,0 0-4,-3 8 1,-2 7-3,1 3 1,2 3 10,2-1-9,0-1-2,0-2 0,0-3 0,5-3-1,7-2 1,1-4 0,-1-3 0,3-2 5,0 0-5,3-4 2,0-8 5,-3-6-6,1-1 5,-1-4-5,-3-3 16,0-1-5,1-3 13,-4-1 11,-1-4-35,1 0 21,-5 2-12,1 3 3,-2 6 31,0 3-25,-3 5 9,0 6-8,0 4-4,0 5 40,0 1-56,0 0-1,0 14-1,0 14-14,0 7 16,0 5-1,-2 1 6,1-4-5,1-2 0,0-3 0,0-6 3,0-4-2,7-2-1,8-5 0,0-3 4,4-5-8,4-1 4,-2-3-37,1-3-3,3 0-28,-1 0-38,-6-9-87</inkml:trace>
  <inkml:trace contextRef="#ctx0" brushRef="#br0" timeOffset="16790.0249">14603 2789 189,'0'0'105,"0"0"-84,0 0-21,0 0 0,0 0 19,0 0-17,108-16 1,-73 9-3,-1 2 7,1-1-15,-7 0-23,-3 3-33,-5-3-3,-7 1-90</inkml:trace>
  <inkml:trace contextRef="#ctx0" brushRef="#br0" timeOffset="17004.011">14570 2654 292,'0'0'77,"0"0"-59,0 0-10,0 0-8,0 0-13,0 0-44,-2-2-84</inkml:trace>
  <inkml:trace contextRef="#ctx0" brushRef="#br0" timeOffset="18061.0294">15552 2868 85,'0'0'43,"0"0"4,0 0-16,0 0 5,0 0-10,0 0 0,-2 0 4,2 0-30,5 0 0,12-6 7,4-2 1,5 1-16,-1-2 0,-6-1-54,-2 0 21,-8-2-7,-2 0 31,-5 2 9,-2-1 6,0 4 1,0 1-2,0 3 3,0 3 50,0 0-21,-2 0 0,-2 0-29,-2 9-2,3 6 2,-2 0 0,2 4 4,2-1 2,-2 0-1,3-1-4,0-1-1,0-3-3,7-3 3,4-2 0,-1-4 1,2-1-6,1-3 5,3 0-5,3 0 3,0-14-41,1 0 11,-1-1 0,-2-2 31,-3 0 1,0 0 4,-2 4 11,0 3 13,-6 4-21,-3 3 6,1 3-13,1 0-8,0 0 8,3 4 18,1 5-1,0 3 2,1 2-17,-1-4 3,-3 1-5,-1-1-5,-3 0 0,-2-2 5,0 2-4,-7-3-30,-11-6-116</inkml:trace>
  <inkml:trace contextRef="#ctx0" brushRef="#br0" timeOffset="18288.0524">15763 2677 204,'0'0'167,"0"0"-153,0 0-9,0 0-3,0 0-4,0 0 0,-6-9-77,6 9-48,0 0-48</inkml:trace>
  <inkml:trace contextRef="#ctx0" brushRef="#br0" timeOffset="19321.0334">16502 2517 28,'0'0'95,"0"0"-44,0 0-5,0 0 28,0 0-13,0 0-21,-5-6-39,4 6-1,-1 15-14,-2 7 10,0 7 4,-2 3 9,0 1-6,-2 0-2,1-3 2,-1-1 5,2-3-16,2-1 6,1-4-64,1-1-21,-1-7-38</inkml:trace>
  <inkml:trace contextRef="#ctx0" brushRef="#br0" timeOffset="19837.7364">16508 2502 29,'0'0'71,"0"0"-52,0 0 10,0 0 12,0 0-25,0 0-11,31 12-2,-20 15 21,2 3-24,1 2 18,2-1-19,-3 0 1,1-4 0,-1-5 10,-4 1-8,1-5 0,1-3-2,-2-1 5,1-7-8,-2-1 3,-2-3 0,-2 0 1,-2-1-1,1-1 0,-3-1 40,3 0 17,1-3 30,-1-15-62,3 0-14,0-3 39,-3-4-35,6-4-9,-3-3-1,0 1 3,3-1-10,-3 4 2,0 2-10,-2 6 1,-2 2-11,1 8-25,-2 2-14,1 5-18,2 3-26,-1 0-123</inkml:trace>
  <inkml:trace contextRef="#ctx0" brushRef="#br0" timeOffset="20296.7121">17008 2523 114,'0'0'110,"0"0"-59,0 0-15,0 0 12,0 0-12,0 0-18,-18-37-12,1 53-2,-6 11-6,3 8 2,2 4-2,8-3-1,7-2 3,3-4 0,0-5-3,9-3-4,3-4 3,4-4 2,-1-8 2,3-3-3,1-3 4,-1 0-1,2-3 16,-1-14-8,-4-4-7,3-5-1,-9-4 4,-3 2 15,-2-1 5,-4 1 0,0 1-7,0 0-10,-3 4-14,-6 4 1,3 5-30,-4 7-1,2 7-87,-1 0-134</inkml:trace>
  <inkml:trace contextRef="#ctx0" brushRef="#br0" timeOffset="20663.0341">17308 2443 86,'0'0'89,"0"0"-29,0 0-60,0 0 0,0 0-4,0 0 10,-3 78 39,-4-49-6,4 0-37,2-2 18,1-3-10,0-2-10,0-2 11,0-3-9,0-3-4,0-3-7,0-1-46,0-5 13,0-2-46,0-3-65</inkml:trace>
  <inkml:trace contextRef="#ctx0" brushRef="#br0" timeOffset="21119.0387">17325 2472 20,'0'0'106,"0"0"-6,0 0-30,0 0-24,35-86-4,-25 74-10,2 3-21,2 3 3,-1 2-7,0 4-7,1 0 0,2 0-8,-1 0 3,1 11 5,-5 6-2,-3 0-7,-5 2-18,-3 2-4,0 2 15,-11-2-20,-10-2 5,3-4 8,-1-5 23,1-6-4,5-2 10,2-2 0,5 0 24,4 0-4,2 0 10,-2 0-7,2 0-24,0 0-5,0 1-13,2 5 4,11 5 2,3 4 14,6 0-13,1 1 6,0 1 0,-1-2 8,-5 2-8,1-4 0,-4 2-28,-4-1-56,-1-2 13,-6-2-51</inkml:trace>
  <inkml:trace contextRef="#ctx0" brushRef="#br0" timeOffset="21953.0323">17762 2500 228,'0'0'142,"0"0"-142,0 0-10,0 0-8,0 0 4,0 0 14,0 87 6,0-65-4,0-1 2,-4-3-2,0-4 2,1-3-4,3 0 0,-2-5 1,2-2-2,0-2 10,0 0-8,0-2-1,0 0 0,0 0 12,0-8-10,0-7 4,0-8 0,3 0-5,6-3-1,-3-3 2,5-1 5,0 3-7,-2 2 0,2 4 0,1 6 4,-3 4-4,0 5 4,-2 2-4,2 1-3,-1 3 1,-1 0-2,-1 0 3,1 1-6,-4 14 2,3 5 1,-1 1-1,-4 0-4,1-2 2,-2 0 7,0-5 0,0-2 9,0-3-3,0-1-6,0-4 0,0-2 2,0-1-6,3-1-3,-1 0 7,1 0 23,4 0-16,2-13 24,4-5-23,7-6-1,0-2-8,0 2 1,1 3-20,-2 7 13,-10 7 4,0 6 3,-6 1-3,-3 0-8,3 7-13,-3 11 5,0 0 19,0 3 0,0-3 6,0-1-4,0 0 14,0-3-9,0 1-3,0 1-4,0-1-5,-3 1 2,-1-3-8,-1 0-10,2-4-26,0-2-51,0 1-68</inkml:trace>
  <inkml:trace contextRef="#ctx0" brushRef="#br0" timeOffset="24269.0384">18392 2398 88,'0'0'54,"0"0"5,0 0 0,0 0 7,0 0-32,0 0 14,0-10-4,0 10-16,0 0 6,0 0-34,0 0-1,0 0 0,-1 9-32,-7 12 33,1 6 0,-5 4 3,3 0-6,-3-3 10,0 1-7,2-3 0,-1-4 2,-1-4-3,5-1 1,-2-2-2,0-4-5,3-1-4,4-4 10,1-3-12,-1-2-26,2-1 31,0 0 3,0 0 5,0 0 8,0-13-8,5-4 0,7-1 0,-2-6-1,4-2 0,4-3 1,0-5-7,4 1-2,0-2 9,-1 6 0,-4 1 1,-3 4 4,-2 6-5,-4 1 0,1 6 5,-3 4 9,-3 3 5,-2 2-4,2 2-15,0 0-3,3 16-14,4 9 11,-2 2 1,-3 5-4,-1 0 18,-1-2 1,-3 0 0,2-3-3,-2-3-11,0-1 4,0-4 0,0-4 3,0 0-2,0-3 0,0-3-1,0 0 0,0-3-23,0-1-41,0-2-107</inkml:trace>
  <inkml:trace contextRef="#ctx0" brushRef="#br0" timeOffset="24521.7521">18364 2567 136,'0'0'92,"0"0"-50,0 0-8,0 0-34,0 0 3,0 0 3,80-21-2,-59 21-8,0 0-35,0 0-104</inkml:trace>
  <inkml:trace contextRef="#ctx0" brushRef="#br0" timeOffset="24983.7819">18801 2421 70,'0'0'118,"0"0"-2,0 0-39,0 0-15,0 0 4,0 0-43,3-9-10,-3 9-13,0 0-17,0 10-5,0 13 15,-6 7 7,-4 0 7,2 2-6,-4-2-1,2-5 7,2-2 0,-3-2-7,5-5 0,2-2 4,1-5-8,3-1 4,0-4 0,0 1 0,0-1-2,11 1 2,7-2 0,5-2 9,9-1-19,1 0 6,0 0-73,-7 0 3,-4 0-38,-5 0-1,-3 0-25</inkml:trace>
  <inkml:trace contextRef="#ctx0" brushRef="#br0" timeOffset="26694.0344">19238 2588 313,'0'0'178,"0"0"-173,0 0 6,0 0-11,0 0-13,0 0 4,0 0-3,0 0-34,0 4-44,0 2-55,0-1-4</inkml:trace>
  <inkml:trace contextRef="#ctx0" brushRef="#br0" timeOffset="29593.1423">19996 2156 155,'0'0'139,"0"0"-83,0 0-53,0 0-3,0 0 0,0 0 0,0 0 13,0 71 25,0-41 5,-1 3-17,-4 0-17,1 3-9,-2-3 0,1-1 11,-1-3-16,-1-4 5,2 0-13,2-2 8,-1-5-46,4-1 27,0-7-85,0-5-104</inkml:trace>
  <inkml:trace contextRef="#ctx0" brushRef="#br0" timeOffset="29929.1693">19999 2177 88,'0'0'142,"0"0"-71,0 0-29,0 0-3,0 0-37,0 0 9,93-52-11,-62 48 0,2 1-1,1 3 2,-7 0-1,0 0 0,-5 0-45,-4 5-34,-6 2-36</inkml:trace>
  <inkml:trace contextRef="#ctx0" brushRef="#br0" timeOffset="30166.1531">19932 2406 37,'0'0'62,"0"0"-39,0 0 8,0 0 14,0 0-30,88-6-14,-67 6 2,-5 0-3,1 0-3,-5 1-57,-5 7-94</inkml:trace>
  <inkml:trace contextRef="#ctx0" brushRef="#br0" timeOffset="32744.0261">20293 2419 193,'0'0'102,"0"0"-99,0 0-2,0 0-2,0 0 2,0 0 2,0 38 19,0-19-21,0 1 13,0-2-14,0 0 5,0-1-6,1-4 1,7 1-5,2-7-1,2-2-25,2-3 10,4-2 21,-3 0 0,-1-5-1,3-9-1,-4-1 2,-2-2 2,-1 1 2,-5-2 7,-1 2 12,-2 2-9,-2 2 11,0 6-4,1 2 29,-1 4-24,0 0-26,0 0-11,2 10-15,-1 9 19,2 1-4,2 1-8,-1-1 12,6-4 5,3-1-28,3-2 30,-1-5 0,4 0 0,1-5 3,-1-3-3,5 0 0,-2 0 0,-5-5-17,0-6 8,-8-6 7,-1-1 2,-2-3-3,-3-2 3,0-1 0,-3 0 3,0 3 2,0 4-10,0 6 10,0 0-5,-7 5 32,-1 3-26,5 1 4,0 2-6,3 0-4,0 0-17,0 0-11,0 9-6,0-3 22,3 2-2,9-1 14,0-5-11,0 1 13,2-3-4,2 0 2,-3 1 0,0 1-1,0 3 1,-2 2 0,-2 1 0,-1 3 0,-3 4-3,-2 1-16,1-1 19,-1 1-3,1 0 6,-1 0-3,5-2 4,2-3 4,5 0-8,3-4 0,0 0 0,3-7-3,-1 0-3,0 0 6,2-5 0,-3-10 8,-3-3-8,3-10 6,-1-1-2,3-7 25,0-5-14,0-1-7,-1 1 18,0 0-24,-5 5 17,-1 5 15,-3 2-29,-3 6 22,-4 7-26,-2 8 14,-2 7 5,0 1-20,0 0-14,0 9-14,0 14 24,-11 7 4,-1 7 1,0 1 2,2 0 3,5 1-3,4-4-6,1-6 3,0-3-9,7-5 8,9-4 1,1-4 0,4-4 1,0-4-1,4-4 0,4-1-8,1 0 8,-4-4 4,-5-11-4,-7-2 0,-1-3 9,-1-3-3,3-5-6,1-5 0,2 0 0,-4 0-4,-4 3 4,-4 6 0,-5 1 13,-1 8-8,0 5 20,0 2-25,0 5 3,0 3-7,0 0 4,0 0-18,0 11 18,-5 14-15,-4 8 15,-2 5 0,2 0 0,0-2-2,3-5 2,2-3 0,-1-5 2,2-5 2,-1-1-4,3-6 0,-1-2 3,2-5-3,-1-3 0,1-1 0,0 0 0,0 0 13,0 0-13,0 0 0,0-4-3,10-10 1,3-2-11,5-2-5,0 0 12,3 3-11,-4 4 13,-3 4 0,-3 6-6,2 1 6,-5 0 4,1 7-15,-5 9 12,2 4-24,-2 2 24,-1-4-3,0 1 10,2-4-5,3-1 1,5-1 0,3-4 17,4-2-16,0-4 5,0-3 3,1 0-5,-5 0 7,-1-4-3,-6-7-3,-1-2 53,-1-2-55,-1-2 15,-3 0 4,0-4-18,-1 2 1,-2-1-5,0 7 0,0 4-11,0 3 17,0 5-6,0 1 0,0 0-19,0 1 13,0 16-29,-5 1 35,2 3-3,3-3 3,0 0 0,0-2 2,0-1 2,6-5-8,5-3 1,-1-4 3,-1-2 0,-2-1 11,5 0-10,2 0 14,2-6-12,2-7 4,0-2-1,4-5-6,-2-1 3,-3 1 0,-3 1-3,-8 1 0,0 3 3,-3 3-8,-3 0 10,0 6-4,0 1 26,0 4-15,0 1-12,0-2 1,0 1-1,0-1-18,0 1-1,0 1-11,0-2 30,0 2-14,0 0 14,0 0-4,1 0 1,1 0 3,-2 0 0,0 0 2,0 0-4,0 0 7,0 0-3,1 0-2,1 0-6,-2 0 5,3 0-3,-3 2 4,0 1-9,0 0 9,0 0 0,0-2-6,0-1 11,0 0-5,0 0 15,0 0 12,0 0 13,-5 0-37,1-7-2,-5-1-1,5 2 7,-1 0-7,0 3 0,4 1 1,1 1-2,0 1 2,-2-3-1,2 3 0,0 0-1,0 0-4,0 0-2,0 0-19,0 0 20,0 0-11,0 0 7,0 0 2,3 1 2,2 1 6,0 1 0,1 0 2,4 0 9,-1 2-9,0-4 2,4 1-3,-1-1-1,4-1 0,3 1-2,-3-1 6,0 0-2,-1 0-2,-6 0 0,-3 0 0,-3 2-4,-3 6-8,0 5-1,0 2 9,0 2-5,0 0 18,0-4-8,0-1 2,2 0 8,8-3-22,4-3 9,8 0 2,6-2-1,5-2 1,4-2-50,8 0-5,0 0-140</inkml:trace>
  <inkml:trace contextRef="#ctx0" brushRef="#br0" timeOffset="33429.7911">21075 2252 38,'0'0'117,"0"0"-88,0 0-22,0 0 7,95-6 41,-58 6-40,-2 0 21,1 0-16,-2 0-9,3 0-4,-1 0-3,4 0-8,-1 2-30,-1-1-68,-7-1-97</inkml:trace>
  <inkml:trace contextRef="#ctx0" brushRef="#br0" timeOffset="36859.4158">22604 2464 1,'0'0'34,"0"0"3,0 0 9,0 0-42,0 0 22,0 0-12,0 0-4,0-16 18,0 16-25,0 0 1,0 0 7,0 0-4,0 0 0,0 0-2,0 0-3,0 0 19,0 0-17,0 0-2,0 2-4,0 8-10,0 4 11,-5 1-5,-1-1 6,-2 3 4,-1 0-4,-3-2-17,-3 0-65</inkml:trace>
  <inkml:trace contextRef="#ctx0" brushRef="#br0" timeOffset="38168.9269">23459 2257 95,'0'0'99,"0"0"-55,0 0 17,0 0-34,0 0 3,0 0-7,-27-72-6,21 67-4,-6 4-13,3-3-5,-3 4-1,-4 0-11,-3 0 17,-3 14 3,0 3 0,0 5-6,7 2 1,-1 4 2,2-2-13,5 2 13,5 0 0,4-2-9,0-5 11,4-3-5,6-5-3,10-3 6,-1-4 5,4-4-4,2-2 3,-2 0 5,2-5-2,0-11-2,-1-3-5,0-4 1,-3-4 4,0 3 0,-4-3 2,-2 3 8,-4 6-9,-5 3 3,-3 5 1,-2 6 1,-1 3 30,0 1-37,0 0-4,0 0-4,0 12-15,0 8 13,-3 5 6,2-4-1,1 0-6,0-2 2,3 0-10,7-3 9,6 0-33,1-5-21,4 1-45,0-7-63</inkml:trace>
  <inkml:trace contextRef="#ctx0" brushRef="#br0" timeOffset="38525.9455">24005 2261 54,'0'0'150,"0"0"-121,0 0-25,0 0 29,0 0-16,0 0 2,-85-27 11,64 33-23,-1 14 13,-4 4-20,2 4 2,3 0 8,5-2-10,9-3 0,4-3 0,3-2-11,0-3 9,7-1-3,12-6 10,7-1 3,5-6-7,5-1 5,3 0-6,-2 0-68,0-1-25,-7-7-48</inkml:trace>
  <inkml:trace contextRef="#ctx0" brushRef="#br0" timeOffset="38875.4564">24315 2266 9,'0'0'104,"0"0"-47,0 0 21,0 0-15,0 0-19,0 0 2,-28-41-11,13 41-21,-2 0 10,-5 3-17,0 12-3,0 6-4,3 3 2,8 0-3,5 1 1,3-1 0,3-2-3,0 1 3,6-5-4,8-2-3,3-2 7,4-7 9,0 0-9,5-7-18,4 0-23,2 0-76,2 0-63</inkml:trace>
  <inkml:trace contextRef="#ctx0" brushRef="#br0" timeOffset="39089.0609">24630 2456 424,'0'0'88,"0"0"-81,0 0 19,0 0-1,0 0-25,0 0 0,0 0-12,0 1-71,0 3-55,6-4 7</inkml:trace>
  <inkml:trace contextRef="#ctx0" brushRef="#br0" timeOffset="40089.9332">25073 2388 56,'0'0'194,"0"0"-171,0 0-15,0 0 13,0 0-17,0 0 1,-1 1-5,1 1 2,0-1 5,1-1-7,5 2 0,4-2 22,1 0-11,7-2 23,-2-11-21,4-7-9,-1-4 7,2-5-10,0-2-1,-2-4 3,4-5 1,-1-4-4,-5-3 0,0 1 1,-5 2-3,-4 3 2,-4 8 0,-2 6 17,-1 6-17,1 7 36,-2 7-10,0 4-9,0 3 11,0 0-28,0 7-24,0 17 16,0 16-6,-2 11 14,-2-1-1,2 0 7,2-1-9,0-11 3,0-1 0,0-6 3,0-1 3,3-5-6,8-4 0,3-6-8,0-4 1,4-4-4,-3-5-1,-3-1 5,6-1 3,-6 0 4,7-10 0,0-5 0,-1-2-6,6-2 3,-8-1 0,-5-1-10,-3 3 5,-5 3 8,-3 4 8,0 5-3,0 3 19,-2 3-24,-6 0 0,-1 15-13,-2 9 18,8 3-5,-5 2 0,7-2-9,1-1 9,0-4 0,0-4 4,6-3-5,3-4 1,-1-4 0,3-3-12,0-4-4,0 0-10,-2-4 11,0-12 3,0-1-8,-4-2 8,-2-2 12,-3 0 19,0-2-18,0 3 17,-8 2 15,2 5-7,3 1 3,3 4-26,0 4 20,0 2-9,0 2-14,8 0-17,8 0 15,11 0 2,3 0-10,-3 0-1,1 0-46,-7 0-19,-3 0-96</inkml:trace>
  <inkml:trace contextRef="#ctx0" brushRef="#br0" timeOffset="40433.9096">25112 2059 223,'0'0'15,"0"0"-9,0 0 19,0 0-20,0 0 10,0 0-2,84-8-1,-46 5 24,4 0-34,-2-1-1,2 1 5,6 0 1,4 0-14,-1 2-3,-2 0-103,-12-4-111</inkml:trace>
  <inkml:trace contextRef="#ctx0" brushRef="#br0" timeOffset="41332.0495">26660 2146 45,'0'0'42,"0"0"-1,0 0 78,0 0-10,0 0-57,11-85 14,-17 69-40,-9-2-6,-3 1 9,-6 0-29,-4 1 3,-3 7-3,-1 4 0,3 5-5,2 0-7,6 0 12,3 15 3,3 6-3,6 2-20,6 1 15,3 4-22,0 2 20,8 1 2,11 0-6,6-2 11,6 1 2,2-5 1,3 5-3,-1-4-9,-3 0 9,-5-2-3,-6-3-12,-9-3 9,-4-4-3,-5-4 6,-3-4 1,0-1-24,0-3 14,0-2 7,-3 1 5,-14-1 9,-8 0 7,-2 0-3,-4 0-7,1 0-6,0-5-8,3-4-6,4 4-11,3 0-13,2 2-61,6 1-29</inkml:trace>
  <inkml:trace contextRef="#ctx0" brushRef="#br0" timeOffset="41735.6272">26978 2061 197,'0'0'115,"0"0"-25,0 0-33,0 0-56,0 0-2,0 0-13,-1 60 14,-8-24 0,2 0 8,-1 0-8,4-2 0,2-2 6,-1-4-15,1-1 7,2-3-32,0-3-11,0-6-20,0-3 10,0-9-137</inkml:trace>
  <inkml:trace contextRef="#ctx0" brushRef="#br0" timeOffset="42129.2806">26845 1983 156,'0'0'0,"0"0"0,101-51 1,-64 41 8,-3 3-2,-7 6 14,-3 1-11,0 0 3,-5 24-11,2 12 15,-2 9 5,-5 2-19,-3 1 7,-1-5-6,-6-3 10,-2-6-15,-2-4 6,0-6 0,0 3-5,-6-2 2,-6-6-2,-5 2 2,3-7-2,-2-5 12,-3-3-11,3-3 4,-8-3 15,0 0-16,-1 0-8,2 0-11,-1 0-17,-1-5 5,-2-5-76</inkml:trace>
  <inkml:trace contextRef="#ctx0" brushRef="#br0" timeOffset="42632.0409">27435 2009 131,'0'0'176,"0"0"-83,0 0-23,0 0-25,0 0 12,0 0-46,-3-32 12,3 27-23,13 3-5,11-3 3,8 0 2,3 1 0,4 1 0,1 3 4,-2 0-8,-4 0-2,-6 0-24,-2 0 13,-7 0-55,-7 0-32,-6 0-33,-6 0-96</inkml:trace>
  <inkml:trace contextRef="#ctx0" brushRef="#br0" timeOffset="42906.0242">27592 2016 1,'0'0'73,"0"0"-73,0 0 13,-17 81 17,13-51 28,-1 2-25,4-5 34,-1-2-46,2 0-18,0-2 15,0-4-16,0-1 0,0 2-2,0-6-1,0 0-13,-3 1-24,2-6-91</inkml:trace>
  <inkml:trace contextRef="#ctx0" brushRef="#br0" timeOffset="43230.0529">27924 2394 328,'0'0'19,"0"0"-15,0 0-4,0 0 1,0 0-1,0 0-1,-7 62 1,-7-47-8,-5-2-2,1 2-11,-4-1-49,-5-2-90</inkml:trace>
  <inkml:trace contextRef="#ctx0" brushRef="#br0" timeOffset="67051.0687">10760 4483 107,'0'0'73,"0"0"-73,0 0 9,0 0-11,0 0 6,0 0-4,0 0 22,0 0-21,0 0 18,0 0-9,0 0-2,0 0-2,0 0-5,7 0 4,-1 0-7,4 0 14,5 0-11,-1-1 10,0-5-10,-3-2 17,0-1-16,-1 1-2,-3-2 21,2-1-15,-1-1-5,1-3-1,-3-3 0,-2-3 6,-1 2-4,-3-4 0,0 4 0,0 1 1,0-1-3,-1 6 0,-7-4 0,-2 2 1,4 0-1,-5 0 1,2 1 11,-1 6-9,-2-3-3,3 2 3,-1 3-2,-1 0 16,2 3-10,-4 3-5,1 0-3,-3 0 3,3 0-2,0 0 0,2 7-1,2 4-6,1 4 3,-2 9 4,6 4-6,1 8 8,2 8-4,0 4 1,5 5 1,10 0 0,-3-5 0,1-3 1,-1-6 2,1-3 0,-1-2-6,2-3 2,1-2 1,-3-2-5,1 0 5,-4-4 0,-3-3-2,-1-1-49,-2-6-71,-3-5-79</inkml:trace>
  <inkml:trace contextRef="#ctx0" brushRef="#br0" timeOffset="67507.0824">11225 4522 208,'0'0'49,"0"0"-49,0 0 0,0 0-3,0 0 7,0 0 4,87-21 5,-65 20-6,-3 1-7,-1 0 0,-3 0 1,0 0-14,0 0 0,-8 0-101</inkml:trace>
  <inkml:trace contextRef="#ctx0" brushRef="#br0" timeOffset="67709.0684">11312 4649 17,'0'0'50,"0"0"-32,0 0-8,89 1 0,-68-1-10,-3 2-1,-6 1-91</inkml:trace>
  <inkml:trace contextRef="#ctx0" brushRef="#br0" timeOffset="69396.0686">12237 4085 122,'0'0'39,"0"0"-5,0 0 8,0 0-3,0 0 10,0 0-29,0-6 4,0 5 4,0 0-24,8-1 2,12 1-6,7-2 0,7 1-4,8 0 7,3 1-3,2-1 0,0 1 8,0-1-18,-2 2 10,6 0 0,4 0 2,-1 0 2,1 0-4,-6-1 0,-10 1-23,-5 0 2,-4 0-11,-5 0 13,-5 0 5,-2 0-18,-8 0-13,-1 0-26,-6 0-38</inkml:trace>
  <inkml:trace contextRef="#ctx0" brushRef="#br0" timeOffset="70053.4947">12390 4064 6,'0'0'81,"0"0"-44,0 0-11,0 0 18,0 0-33,0 0-6,10 3-4,-2 8-1,3 0 13,3 0-11,3 3 9,4 0-5,2-2 5,4 3 1,3-1-1,-1 0-8,3 3-2,0-2 3,-4-1 3,2-1-10,-5-1 3,-5-1 0,-8-1-1,-4 0 1,-6-2-8,-2 5-4,0 0-13,-12 2 25,-4 3 0,-8-3-5,-3 0 5,-3 2 5,0-4-3,1 4-4,0-4-6,1 1 8,1 1-34,1-2 3,1 1-13,1-1 3,1 2-18</inkml:trace>
  <inkml:trace contextRef="#ctx0" brushRef="#br0" timeOffset="70311.4834">12298 4611 0,'0'0'29,"0"0"-13,0 0-1,0 0-15,0 0-3,0 0 3,-5 9 2,17-3 2,5-3 33,6-1-18,6 1 28,3-3-21,7 0-21,9 1 10,1 2-15,10 0 18,-3 1 21,-2 0-37,-3-3 7,-10 2-9,-2-1 0,-6-1 0,-5-1 5,-2 0-4,-8 0-1,-2 0-17,-8 1-48,-4 1-42</inkml:trace>
  <inkml:trace contextRef="#ctx0" brushRef="#br0" timeOffset="73103.0763">12584 5019 35,'0'0'58,"0"0"-6,0 0 20,0 0-35,0 0 16,0 0-22,0 0-1,0 0 8,0 0-37,0 0-2,0 0-2,1 0-26,7 0 24,7 0 0,1-6 10,-2-3-14,-2 1 2,-3-1 7,-3 0 0,-3 0 12,0 0-18,-3 0 7,0 0-1,0 3 4,0 0-4,0 3 0,0 0-1,0 3 8,0-1-1,0 1-6,0 0 3,-2 0-5,1 0 2,-1 8-2,1 5-4,-1 2 7,2-1-11,0-1 10,0 0 0,0-3 0,6 1-4,3-2 4,3-2-4,3-3-27,0-3 3,3-1-91,-5 0-55</inkml:trace>
  <inkml:trace contextRef="#ctx0" brushRef="#br0" timeOffset="73396.1111">12693 4747 299,'0'0'136,"0"0"-116,0 0-20,0 0-38,0 0-9,0 0-80,-1 7-79</inkml:trace>
  <inkml:trace contextRef="#ctx0" brushRef="#br0" timeOffset="78575.0713">13627 3893 163,'0'0'87,"0"0"-38,0 0 22,0 0-14,0 0-23,0 0-30,0-3-4,7 3-13,2 8-5,2 11 18,2 8-4,-2 5 4,-1 4 0,0 5-4,-2-2 8,3 0-4,-1-3 0,-1-3 2,0-1-2,4-4 0,-2-1 0,-2-1 4,-1-2 0,-2-6-4,-2-3 0,-1-6 3,-2-4-14,1-4 11,-2-1 0,1 0 28,-1-6-27,0-12 10,0-5-11,0-4 10,0-1-10,0-1 0,-6 1 3,-3 0-1,-3 3 2,3 4-4,-4 3 0,-1 4-2,-1 7-8,-7 5 10,-2 2 0,-4 2-1,-3 16 3,4 4-2,3 4 0,3 1-6,3 1-2,3 1 8,7 0 0,1-1-6,6 1 4,1-2-26,0-3-19,0-4-51,0-4-25,0-4-39</inkml:trace>
  <inkml:trace contextRef="#ctx0" brushRef="#br0" timeOffset="79155.1021">14018 4498 186,'0'0'69,"0"0"-57,0 0 1,0 0 52,0 0-61,0 0-2,30-48-2,-20 36 2,-1-2-2,-6 2 0,2 0 0,-4 1 10,-1 4-4,0-1-6,0 4 7,0 2 0,0 2 0,0 0-7,0 0-16,0 10 13,0 8-2,-3 3 5,0 0 0,3 0 4,0-3-11,0 2 7,0-7 0,0 2-7,0-1-6,3-4-73,2-5-49</inkml:trace>
  <inkml:trace contextRef="#ctx0" brushRef="#br0" timeOffset="79351.9174">14087 4216 161,'0'0'128,"0"0"-113,0 0-15,0 0-43,0 0-40</inkml:trace>
  <inkml:trace contextRef="#ctx0" brushRef="#br0" timeOffset="80619.0993">14562 3908 230,'0'0'101,"0"0"-70,0 0 21,0 0-25,0 0 31,0 0-15,0-15-31,0 15-10,0 0-2,0 0-14,0 16 6,0 12-2,0 6 10,0 5 0,0 2 1,0 1 2,0-1 0,3-3-3,0-4 0,0 2 8,0-2-12,2 1 4,-3 0 0,0-3 0,0-1 0,-1-5-34,2-7-24,3-4-53,3-7-42</inkml:trace>
  <inkml:trace contextRef="#ctx0" brushRef="#br0" timeOffset="81374.5698">14895 3974 178,'0'0'85,"0"0"-82,0 0-3,0 0-35,0 0 30,0 0 10,-15 108 7,15-74 6,0 1-16,0-4-1,0-4 1,8 0-2,5-5 0,5-2 0,1-2 4,2-6 6,0-4-9,0-4 4,0-4-5,0 0-6,-2-16 3,0-7-18,-5 0-9,-2-2 28,-3 3 0,-3-2 2,0-1 6,-3 1-1,2 2 20,-3 1-12,-2 5 30,0 3 32,0 4-31,0 3-12,0 3 1,0 3-3,0 0-20,-2 0-10,0 16-32,-1 7 32,1 3 0,2 1 1,0-2-1,0-2-4,12 0 4,5-5 0,2 0-16,3-2-4,4-5-104,-1-5-78</inkml:trace>
  <inkml:trace contextRef="#ctx0" brushRef="#br0" timeOffset="81888.0252">15434 4406 35,'0'0'9,"0"0"6,0 0 45,0 0-28,0 0-2,0 0 1,53-36-29,-44 24 9,-2-3 21,-3 0-15,-3 3 34,-1 2-40,0 0-8,0 6 24,0 2-22,0 2-1,0 0-4,0 0-17,0 0 2,0 11-2,0 2 17,0 4 16,0-2-16,0-5 1,0 5-1,0-2-10,0 0 1,6-2-58,2-4-67</inkml:trace>
  <inkml:trace contextRef="#ctx0" brushRef="#br0" timeOffset="82087.0958">15458 4158 258,'0'0'93,"0"0"-93,0 0-43,0 0-46,0 0-82</inkml:trace>
  <inkml:trace contextRef="#ctx0" brushRef="#br0" timeOffset="82659.1078">15662 3966 252,'0'0'108,"0"0"-98,0 0-10,0 0-32,0 0 21,0 0-10,18 13 21,1-3 14,2 1-13,5-2 1,3 0 3,4 1-2,2-1-3,0 0 0,-2 1 0,-3-3 2,-4-1 2,-4 0-4,-3-3 2,-8 0 3,-4-2-10,-5-1 3,-2 2-15,0-1 15,0 4-16,0 3 18,-5 1-4,-15 3 9,-5 4 1,-3 5-5,-2-3 4,5 0 2,-1 3-7,7-4 0,0 6-1,3-1-25,6 1-32,3-2-78</inkml:trace>
  <inkml:trace contextRef="#ctx0" brushRef="#br0" timeOffset="83294.2263">16613 3982 42,'0'0'96,"0"0"2,0 0-36,0 0-11,0 0-51,0 0 1,-7-3-1,-8 7 0,-5 7 6,-6 4 3,-2 0-5,1 3-3,1-3 6,3 0-2,2-2-5,6 0 0,3-1-8,3-3 0,3-3 6,3-2-2,1 2 0,2 0-16,0 2 11,0-1-5,13 6 14,3 0-1,6-1 4,2 2-3,3-4 17,1-1-7,-2 0-10,-1 2 0,-4-4-6,-3 1 3,-5-1-47,-1-2-83,-4-1 57</inkml:trace>
  <inkml:trace contextRef="#ctx0" brushRef="#br0" timeOffset="84230.084">16990 3943 62,'0'0'112,"0"0"-88,0 0 19,0 0-9,0 0 21,0 0 6,-9-13-38,8 13-23,-4 10-18,0 12 17,2 7-5,0 2 12,3 1-4,0-4-2,0 0-6,6-6 6,8-3-8,4-3-4,1-4 5,5-4-8,-3-5 10,3-3 0,1 0-32,0-5 35,5-10-56,-3-6-31,0-3 52,-9-5 33,-3 0 4,-3-1 39,-6 2-5,-2 1 25,-1 3-8,-1 3-22,-2 4 12,0 5-21,0 5 25,0 4 0,0 1-35,0 2-10,0 0-10,-6 18-13,-2 8 21,1 2 4,4 2 0,3 0-2,0-1-22,13-2-27,2-4-47,5-4-55</inkml:trace>
  <inkml:trace contextRef="#ctx0" brushRef="#br0" timeOffset="84856.8726">17585 4308 69,'0'0'18,"0"0"-12,0 0 2,0 0-8,0 0 15,0 0-1,41-39 11,-34 25-19,-3 1 36,-1-2-19,-1 4 3,-1 1 30,-1 4-32,0 1-12,0 2 27,0 3-34,0 0 23,0 0-28,0 0-22,0 8 22,0 5 0,0 1 0,0 4 2,0-1 0,0-1-2,5 1 0,4-4-15,6 1 11,-2-8-56,3-3-43,-2-3-46</inkml:trace>
  <inkml:trace contextRef="#ctx0" brushRef="#br0" timeOffset="85072.8619">17619 4069 276,'0'0'25,"0"0"-25,0 0-126,0 0 79,0 0-39</inkml:trace>
  <inkml:trace contextRef="#ctx0" brushRef="#br0" timeOffset="85528.8333">17910 3681 294,'0'0'162,"0"0"-125,0 0-5,0 0-32,0 0-16,0 0 13,-4 48-18,1-8 21,0 5 13,1 1-12,2-4-1,0-1 0,0-2 3,0-2-4,0 0 1,0-1 0,0-3 10,0 0-6,0-6-4,0-1 0,0-3-12,0-3-3,0-3-46,0-2-19,0-6-12,4-3-118</inkml:trace>
  <inkml:trace contextRef="#ctx0" brushRef="#br0" timeOffset="88373.0704">19755 3806 16,'0'0'163,"0"0"-128,0 0-35,0 0-7,0 0 7,0 0 21,0 0-5,-5 69-12,5-51-2,0 0 12,0-2-11,0 0-2,10-4-1,1-1 1,2-1 4,8-4-5,3-2 0,4-4-3,2 0-11,-2 0 11,-5-6-7,-2-6 4,-7-3 1,-4-1 1,-4 1 4,-5-1 15,-1 4-12,0 2 23,0 2 7,0 4-7,0 1 1,0 1-8,0 2-2,0 0-17,0 0-27,0 9-4,0 8 31,0 1 0,0 1 0,3-1 2,2 0 2,2-2-2,0-2 5,1-6-12,3 3 5,0-7-38,1-1 34,3-3-15,-3 0-13,3 0 9,-5-8-13,-1-5 0,-2-1 19,-6 1 17,1-3 8,-2 1 5,0 1 8,0-1 37,0 2-18,-2 0 4,-4 3-32,3 1 8,1 3 19,2 3-20,0 3-11,0 0-8,0 0-17,0 0-13,5 0 0,11 4 30,2 2 3,2 0 2,0 0-4,2-3-1,3-1-20,3-2-21,0 0-4,-2-2-25,-4-13 29,-5-6 30,2-4 11,-4-7 21,1-3-15,-1-4 1,-2-2-7,0 4 1,-4 2 47,-5 7 7,0 4-4,-2 7 14,-2 6-40,0 8 42,0 3-19,0 0-48,0 8 0,0 21-39,0 11 39,-7 9 4,1 5 5,0 1-10,-5-1 2,4-3-1,1-8 16,1-3-16,1-3 0,2-4 1,1-8 1,1-5-3,0-8 1,0-5 0,0-4 2,0-3 2,0 0 0,0-1 26,0-16-22,4-5-8,11-6-21,2-3-2,-1 1 11,-1 3-15,-6 7 3,4 2 14,-4 8-6,0 2 15,6 5-6,-9 3-11,2 0 9,2 6-1,3 11 10,1 1-5,2 0 7,2 1-2,-6-2 0,12 0 1,1-4-6,-2-2 5,4-4 0,-5-3 1,-4-3 6,0-1-7,-1 0 0,0 0 2,2-11 3,0-6-3,-5 1 0,1-5 5,-1 0 0,-7-2-7,-4-1 0,-3 2 5,0 3 1,0 2 3,0 7 23,0 5-2,-4 3-21,-2 2-18,-5 3-1,5 15 6,-1 6-1,4 2-1,1-1 6,2-1-1,0-1 3,0-2-8,5-5 6,4 0 0,4-9 4,1 0-4,5-3 0,-1-4 14,6 0-2,3-6-12,1-9 0,3-6-9,-2-3-1,-4-2 12,-5-4-2,-7 1 0,-4 0 5,-8 1-5,-1 4 0,0 2 1,0 2 5,-3 3 1,-3 2-1,-1 5 3,0 3-5,2 5-8,0 2 0,5-2-22,0 2 19,0 0-26,0 0 2,0 0 20,0 8-12,5 1 18,8 1 1,1-1 8,5 0-1,4-1 4,2 2-2,0 0-1,-1-2-4,-6 2-6,0 1-8,-4 0-4,-4 1 14,-3 1-6,-4 3-2,2-1 11,-2 0-2,2 0 0,-2-2 3,2 0 0,-2-3 0,0-1 1,2-2-1,4-2 1,2 0 6,5-5-8,0 0 1,2 0 0,0 0 7,-1-10-6,-2-3 4,2-3-1,-4-4 3,1-3-9,-5-1 2,0 2 0,-5 1 2,-4 3-2,0 4 0,0 5 42,0 3-30,-7 4 26,1 2-12,-5 0-26,1 15-8,-2 8-8,-1 1 16,6 2-4,6-2-1,1-2 3,0-2-1,5-5 3,9-1 4,3-4-4,-1-2-25,5-4-7,0-2-88,0-2-54</inkml:trace>
  <inkml:trace contextRef="#ctx0" brushRef="#br0" timeOffset="89399.9081">22424 3388 80,'0'0'102,"0"0"-74,0 0-12,0 0-16,0 0 0,0 0 7,10 62 27,-6-27 13,-2 2-28,1 2-10,3 1 2,3-1-7,2-2 3,-1 1 13,0 0-13,3-3-9,-4-5 2,2 0 0,1-6 6,-5-3-6,1-3 0,-2-9 5,-5-3-1,1-3-4,-2-3 2,0 0 12,0 0 26,0-6 13,0-9-45,0-5 0,0-1-8,0-1 0,0-2-2,0 1-17,0 0 11,0 2-38,-14 0 12,-1 3 16,-3 3-5,-1 3 19,4 6-3,-1 5-8,-1 1 15,0 0 0,-6 15 3,2 9 0,-3 2 1,2 2-8,2 1 0,1-4 4,4 1 9,-1-4-8,5 0-1,-2-3 0,2-1-35,5-3-64,2-1-66</inkml:trace>
  <inkml:trace contextRef="#ctx0" brushRef="#br0" timeOffset="90037.1793">22725 4057 142,'0'0'22,"0"0"15,0 0 18,0 0 14,0 0-17,0 0-32,25 0-13,-16-6-7,2 0-16,-1-3 10,-4 0-40,2-1 19,-4-4 19,-1 2-24,0 3 12,-3 3 7,0 4 13,0 2 1,0 0 0,0 0-2,0 0-24,0 3-5,0 11 29,0 2 2,0 1 4,0 1 0,0 0 0,0-1-9,0-2 4,4-2 0,5-1-6,2-1-40,-1-5-10,-2-3-29</inkml:trace>
  <inkml:trace contextRef="#ctx0" brushRef="#br0" timeOffset="90257.1686">22762 3816 370,'0'0'19,"0"0"-19,0 0-203</inkml:trace>
  <inkml:trace contextRef="#ctx0" brushRef="#br0" timeOffset="92928.9086">23598 3756 138,'0'0'68,"0"0"-60,0 0 28,0 0 8,0 0-44,0 0 23,0 5-23,1-5-4,-1 3 4,3-2-9,-1 2 6,-1-2 3,2 1 0,0-1 0,-2 1 5,7-2-5,0 0 13,3 0-12,3 0 5,-1 0-6,4-9-3,-5-2-2,1 1-9,-2-2 10,-4 1-8,-1 2-3,-2 0 15,-4 3-9,0 2 8,0 2-4,0 2-3,0 0 8,0 0-6,0 0-5,0 0 0,0 7 2,0 7 9,0 0 9,0 1-9,6-3-2,0-1-1,2-1 0,1-4 3,-2 0 0,1-3 4,-1 0 1,2-2-5,0-1 0,3 0-1,3 0-3,0 0 4,3 0-1,1-4 2,-2-3-5,0-3 6,-2 2-2,-6-2 0,2 3 3,-5-1-3,-2 2 11,1 2-4,-2 1 19,1 0-16,0 3 0,1 0-10,-1 0-1,3 4-4,-1 7 3,-2-1 2,3 1 7,-4-1-7,0 1-1,-3-1-1,0 1-2,0-1 2,0 0 2,0 0-29,-1-2-31,-2-4-94</inkml:trace>
  <inkml:trace contextRef="#ctx0" brushRef="#br0" timeOffset="93149.7281">23854 3472 168,'0'0'0,"0"0"-64</inkml:trace>
  <inkml:trace contextRef="#ctx0" brushRef="#br0" timeOffset="94683.0722">24802 3792 147,'0'0'164,"0"0"-147,0 0-17,0 0 0,0 0-7,0 0-1,14 12 8,3-12 0,2 0 12,5 0 10,1 0-20,-2-4 6,2-8-8,-1-4 3,-2-5-3,0-4 0,-2-5-13,1-7 11,-3 0-7,-3-4 6,-4 2-3,-4 1 5,-4 2 0,-1 5 1,-2 0 0,0 8 35,0 3-14,0 6-10,0 10 20,0 1-25,0 3-6,0 0-1,-3 21-33,-3 11 28,1 9 12,-1 2-4,1 2-2,4-1 8,1-5-12,0-3 4,7-6 0,10-5-9,5-3 16,4-6-7,2-2 3,3-7 6,1-5-3,0-2-6,0 0-2,-1-13-5,-3-8 7,-1-4 0,-3-2-6,-3-1-16,-3-4 17,-1 2-3,-3-5 8,-3 2-10,-1 1 13,-2 1-3,-5 8 20,0 7-17,-3 2 4,0 8-6,0 3 0,0 3-1,0 0-4,0 9-27,0 14 24,-3 7 2,0 8 5,-2-1 6,-1 2-5,5-3 19,-2-3-19,3-4 3,0-5 3,0-3-2,-2-7-5,-1-4 0,3-5 0,0-2-5,0-1 10,0-2-5,0 0 28,0 0-24,0-11-8,6-3 1,2-2-10,-1-2 7,2 1 4,0 1 2,3 0 5,-1 0-5,5 1 0,2 0-3,1 4-23,-2 8-2,-4 3 9,-2 0 4,-1 16 10,-1 2-14,0 3 13,1 0-3,-1-3 9,-1-2 3,-1-1-3,3-4 0,-1-1 18,4-2-10,3-4-4,-3-1 0,8-3-1,-3 0 17,2-3-15,-1-12 0,-1-3 10,0-1-7,-3-4-8,-4 0 0,-5 1 2,-4 0-5,-2 3 13,0 6-9,0 6 23,-5 0 2,-4 7-5,-2 0-21,-4 0-5,0 16-1,3 7-4,3 2 5,9-1-2,0-1 1,1-3 2,16-2 4,2-4-19,4-6-9,2-3-56,2-5-16,-2 0-41</inkml:trace>
  <inkml:trace contextRef="#ctx0" brushRef="#br0" timeOffset="95234.8549">24963 3459 136,'0'0'112,"0"0"-93,0 0-19,0 0 2,92 0 22,-59 2-21,1 1 12,2 0-15,0 0 2,3 2-11,1-1-14,-1-1-33,-2 0-57</inkml:trace>
  <inkml:trace contextRef="#ctx0" brushRef="#br0" timeOffset="96360.6103">26538 3604 149,'0'0'1,"0"0"8,0 0 26,0 0 35,0 0 18,0 0-64,20 8 6,-6-8-28,2 0 12,0 0-14,-7-7 0,3 1 0,-3-2 11,-2-2-1,2 3-10,-6 1 0,0 1 11,-3 5-2,0-2-7,0 2-2,0 0 0,0 7-50,0 8 50,-4 4 0,2-2 4,1-1-6,1 0 2,0-4 0,0-2 6,0-2 1,0-4-7,0 1 0,0-4-4,0 1-5,0-2 15,0 0-6,0 0 27,0 0-24,0 0 36,0 0-25,0 0-6,0 0 12,0 0-15,0 0-3,0 0 12,0 0-7,0-3-7,0-2 0,0 2 4,0 0-4,0 1 6,0 2-1,0 0-5,0 0-2,0 0-4,0 0 2,0 0-26,0 0 24,0 5-7,0 1 5,4 2 2,3-2-10,4 0 15,3-2-9,2-1-17,3 0 24,2-3-35,3 0-35,-2 0-11</inkml:trace>
  <inkml:trace contextRef="#ctx0" brushRef="#br0" timeOffset="96625.0957">26711 3423 276,'0'0'77,"0"0"-60,0 0-3,0 0-13,0 0-1,0 0 4,-6 0-11,6 0-3,0 2-108</inkml:trace>
  <inkml:trace contextRef="#ctx0" brushRef="#br0" timeOffset="96901.0909">27010 3559 212,'0'0'102,"0"0"-93,0 0-6,0 0-3,0 0 8,0 0-17,49 13 3,-40-8-74,-2-2-84</inkml:trace>
  <inkml:trace contextRef="#ctx0" brushRef="#br0" timeOffset="98504.0742">27399 3656 144,'0'0'183,"0"0"-183,0 0-8,0 0 8,0 0-5,0 0 4,24 25 1,-9-25 21,-3 0-15,0 0 39,-2 0-6,2-8-14,6-6-4,3-5-21,0-7 0,4-5 0,1-2-20,-1-5 13,-1-4-10,-3-1 7,-2 0 4,-4 1 12,0 3-3,-8 3 5,-2 7-6,-2 6 16,-1 12 7,-2 3 8,0 6 8,0 2-41,0 7-31,-4 21 4,-6 14 26,-4 11 0,1 3 1,2 0 0,5-2 2,5-6-2,1-8 0,0-5 0,7-5 3,7-4-3,2-7 0,1-4 1,4-7-2,2-4 2,6-4 5,2 0 12,0-12-18,1-10-11,-4-7-20,-5-3 16,-1-2 11,-4-4 7,-6 1-3,-1-1 3,-4 3 5,-3 5-4,2 3-2,-4 5 1,-2 7 14,0 7 1,0 5 0,0 3-17,0 5-1,0 16-21,-5 10 16,-1 5 5,2-1-6,-4 1 13,5-4-7,-3-2 0,0-3 1,0-3-2,5-1 1,-3-7 0,1-2 4,1-7-2,-1-2-2,3-4 0,0 0-1,0-1 1,0 0 0,0 0 2,0-4 13,0-8-13,3-3-2,9-3 0,0-1-22,6-3 12,1 3-11,-1 3-15,-7 6 34,-2 6-6,-5 4 8,-3 0-9,1 0-5,-2 0 6,0 10-16,0 5 6,0 2 16,0-4 1,0-1 1,0 0 0,0-1 7,-3-1-7,-1 1 0,1-4 0,-2 0 8,1-3-4,1-1-2,1 0 5,2 0 0,0-3-7,0 0 0,0 0 1,0 0 13,0 0-13,0 3 7,0-3-1,0 0 0,0 0-13,0 0 6,0 0-13,0 0 9,0 0-5,0 0 9,0 0-3,0 0 9,-2 0-10,2-9 4,0 0-13,0-4 9,0-4-17,0-2 5,5-4 12,4 2-9,0 3 11,-6 4 2,0 8 0,-2 1 27,2 0-26,5 0 1,0-1-4,3 0-7,1 2 9,0-4 0,-5 7 2,-2 1-8,0 0 6,4 0 0,-4 0-2,3 6-8,-2 4 10,0 4-3,6-1 3,3 1-4,1 2 10,4-2-6,-4 0 2,-3-4-1,-1-1-2,-7-2 0,1-2 1,-3 1-3,-2 1 3,5 4-5,-4 1 1,-1 5-10,-1-2 9,0 0 6,0 1-1,6-2 10,0-1-8,3-4-1,2-2 5,3-3 4,6-4-20,-1 0-29</inkml:trace>
  <inkml:trace contextRef="#ctx0" brushRef="#br0" timeOffset="98953.4997">27592 3342 14,'0'0'45,"0"0"22,80 0-1,-47 0-27,1 0-7,4 0 14,3 0-38,5 2-4,2-2-4,5 0-25,-10 0-109</inkml:trace>
  <inkml:trace contextRef="#ctx0" brushRef="#br0" timeOffset="100744.3376">28876 3547 24,'0'0'32,"0"0"-32,0 0 3,0 0 12,0 0 49,0 0-8,56 14 6,-46-14-25,-1 0 13,-2 0-29,3 0 7,0-1-7,-1-9-15,-2-1-12,0-1 3,-5 0-5,-2-3-4,0 1 4,0-2-23,-15 3 30,-2 3-23,-6 3 18,-3 5-12,0 2 5,0 0 4,5 5 16,2 11-7,4 4 0,2 2-13,4-1 13,2 0 0,6 1-7,1-4 0,0 0 7,0 1 0,11-4-3,2-1 3,2-4 0,4-2 1,1-2 7,2 0 5,0-3-12,1-1 2,-1 1 2,-1-2-4,0-1-1,4 0 0,-2 0 3,0 0-3,-4 0 2,-3-6-2,-2-4 0,-4-4 5,-3-1-5,-4-3 0,0 0 3,-1 0 0,-1 1-3,1 2 0,-2 5 21,1 2-13,-1 5 2,0 2 11,0 1-9,0 0-2,0 0-10,0 0 0,0 0 0,0 0 7,0 0-7,0 0 3,0 0 2,0 0 12,0 0-15,0 0 1,0 0 3,0 0 3,0 0-9,0 0 9,0 0-3,0-2 22,0-4 2,0 3-27,0-3-2,0 0 7,0 0-8,0-1 0,0 1 1,0 1-6,0 0 7,0 4-2,0 1 9,0 0-5,0 0-4,0 0 0,0 0-14,0 0 7,0 0-2,0 0 5,0 0-4,0 0 0,0 0 8,0 0 0,0 0 2,0 0-9,0 0 8,0 0-1,0 0 0,0 0-34,0 4-34,0 1 41,0 0-95,-3-1-26</inkml:trace>
  <inkml:trace contextRef="#ctx0" brushRef="#br0" timeOffset="103226.3471">29200 3475 36,'0'0'90,"0"0"-13,0 0-33,0 0 7,0 0-23,0 0-23,0 8-3,0 0-2,0 4 0,-2 2 3,1 4 5,1-1-10,0 2 2,0 1 0,0-4 1,0 0-1,0-1 0,0-1-4,6 0 10,4-1-13,-5-2 7,7-3-55,1-1-14,2-5-40</inkml:trace>
  <inkml:trace contextRef="#ctx0" brushRef="#br0" timeOffset="103542.0337">29282 3306 139,'0'0'71,"0"0"-58,0 0 25,0 0-18,0 0-2,0 0-18,-18 4-16,17-1 15,-1 2-57,2 1-55</inkml:trace>
  <inkml:trace contextRef="#ctx0" brushRef="#br0" timeOffset="104978.0659">29553 3479 185,'0'0'22,"0"0"-12,0 0 6,0 0-13,0 0 11,0 0-13,-64-47-1,48 47 11,-3 17-7,-3 1-4,3 1 1,4 1 2,0-2-5,6 0 2,2 0-4,1-3-3,5-1 7,1-2-16,0-3 14,1-2-31,11-1 20,4-1-4,2-3-11,0-2 2,2 0 13,-1 0-18,-3-11 23,-2 1 8,-5 3 0,-3-2 48,-6 7 7,1-2 11,-1 3-61,0 1-5,0 1-5,0 16 5,0 6 0,0 4 0,0 3 0,-1-2 13,-4 1-9,-1-1-4,-5-2 17,-3 0-17,0-4 7,1-1-4,1-3 0,-1-1 5,5-8-8,2-1-11,5-5 11,1-3-29,0 0 29,1 0-17,10-8-22,5-5 39,4-5 0,2-5 5,6 0 9,1-2-9,2-1-5,2-1 0,0 0-6,-1 0 2,-2 1-1,-1 6 1,-3-1-1,-3 3 4,-4 2 1,-4-2 8,-4 3 10,-4 1 22,-1-2-16,-3 2 12,-3 2-16,0 0-20,0 5 0,0-1 0,0 3 9,-2 3 8,-6 2-17,-1 0 1,-4 0-6,2 2-2,-1 14 6,0 2 0,4 4-12,5 1 3,0-2 8,3-2 2,0-2-11,6-2 4,11-3 2,1-3-30,4-3-3,3-3 32,2-1-24,1-2-33,2 0 19,0-2 2,1-11 37,1-4 3,1-4-3,-1-2 5,-2 2 0,-7 7 10,-7 4 53,-8 7-11,-4 3-11,-1 0-41,3 3 3,0 14 0,-3 2 7,0-2 20,-1 1-11,-2-3-8,0-2 3,0 0-14,0-4 4,0-3 3,0-2-5,0-1 2,0-2 6,0-1-7,0 0-3,1 0 3,7 0-2,3-7 2,4-8-3,9-6 0,2-3-5,3-2-12,4 2 14,-6 6-5,-2 5-22,-8 5 30,-5 7 0,-5 1 2,-4 1-4,-3 16-11,0 5 13,0 2 31,0 2-21,-3-2 17,0-3-18,2-1-4,1-4-5,0 0 2,0-7-2,1 2 0,5-5-8,3-1-5,6-5-58,-3 0-67</inkml:trace>
  <inkml:trace contextRef="#ctx0" brushRef="#br0" timeOffset="107357.0918">31023 3417 137,'0'0'93,"0"0"-44,0 0 17,0 0 9,0 0-69,0 0-6,-1 2-10,1 15-2,0 6 12,0 4 4,0 2-3,0-1 6,10 0 4,3-3-11,5-1 0,0-3 8,3-6-10,-3-1 2,3-5 0,0-3 12,-3-3-2,3-3-10,1 0 0,2 0-39,-5 0 27,1-9-20,-8-1 24,-2-4-9,-4-3 23,-6-2-6,0-2 0,0-2 2,-5 0-2,-2 1 14,0-1-4,2 4 7,1 4-9,2 3-8,0 5 0,1 3-4,1 3 1,0 1 3,0 0 0,0 0-14,0 0 7,0 0 6,8 0-5,7 0 12,7 3-2,6 3-4,8 0 3,7 0-7,4-3 8,5 0-4,-4-3 0,-4 0 6,-9 0-13,-15 0 9,-3 0-2,-8 0 1,-2 0 7,-2-1-8,-5 1 10,0-2-9,0 1 33,0 1-28,-6 0-2,-7 0-8,-6 4 6,-4 13-2,-1 1 0,2 0-12,3 1 5,3-2 3,3 1-5,1-3-3,4-3-7,8 0 8,-1-1-8,1-3-19,0 0 11,1-2-4,14-2 5,0-4 19,4 0-53,0 0 25,-2 0 24,2 0-7,-6-8 17,0-5 1,-3-2 22,-5 1 9,-1-3-3,-4 3 3,3 2-11,1 5-12,-3 1 28,1 3-33,-2 1 31,0 2 17,0 0-51,0 0-2,0 0-13,0 4-3,0 9 17,1 0 1,5 0 0,-2 0 1,4-3 6,2-1-7,0-1 0,3-2-6,0-2-9,8-2 4,-2-2 11,1 0 9,-1-2-9,-3-11 0,2-5 13,2-8-13,1-2 26,-2-7-14,0-1-11,-4 0 39,0-5-37,-13-2 39,7-2-16,-2-3-19,-1 5-2,9 3-3,-12 3 4,0 4 6,-3 6-10,0 9-2,0 7 0,0 5-5,0 6 2,0 0-5,0 0-9,-4 13 14,-14 26-16,-6 12 19,-2 12 0,3 2 3,-3-5-6,8-2 3,5-5 0,5-5-7,8-3 8,0-6-1,5-7 0,11-4-21,1-7 15,5-6-50,2-8 12,0-4 28,3-3-36,-6 0 6,4 0 13,0-12 11,-7-4 22,2-4-1,-7-2 2,-1-3 28,-5 1-5,-1-1 13,-1 2-8,-3 4-17,-1 4 20,-1 4-32,0 5 0,2 3-1,-2 3-5,0 0-18,0 9-36,0 10 44,1 6 16,5-2 0,0 0 7,1-2-1,2-1-4,3-5 4,0-3-3,-3-3 1,1-3 5,4-3-9,-1-3 5,2 0 7,3 0-6,-3-6 0,4-6 13,-2-3-16,2-4 13,-1-3-3,-4 3-3,-5-1 2,-2 4-7,-1 4 4,-6 3 32,0 4-38,0 3 9,0 2-12,0 0-2,0 11-14,-2 9 1,-1 4 15,3 3 0,0-3 1,3 0-2,8-2 1,5-5-2,2-2 2,2-3 3,3-4 14,-3-4 12,1-4-25,2 0 5,3 0 18,4-14-24,-2-3 7,-1-6-5,-9 0 0,-6-2 3,-3-4-2,-2 0-7,-2-2 6,-4 3-4,-1 3 6,0 7-6,0 8 14,0 4-4,-7 6-11,-8 4-6,-5 20 2,-5 8-6,1 4 6,8-1 4,7-2-8,9-6 5,0-3-8,0-3 10,11-3-4,8-4 5,3-1 9,3-5-9,10-4 0,-1-4-51,2 0-157</inkml:trace>
  <inkml:trace contextRef="#ctx0" brushRef="#br0" timeOffset="107641.0992">33037 3735 337,'0'0'283,"0"0"-229,0 0-19,0 0 0,0 0-27,0 0-16,0 0 6,0 12-58,0-8-36,-6-2-188</inkml:trace>
  <inkml:trace contextRef="#ctx0" brushRef="#br0" timeOffset="112449.0781">22373 4479 37,'0'0'1,"0"0"5,0 0-5,0 0 9,0 0 14,0 0 4,16-16-3,-16 16-3,0-1 0,0 0 13,0-1-18,0 1 5,0-3 2,2 3-10,-2-1 12,0-4-9,0 3-8,0-3 7,0 1-13,-5 0-2,-1-1 3,-3-4-3,0 2-2,-4 2 0,0 2-11,-4 4 12,-1 0-4,1 0 4,-2 10-1,3 5-1,5 3-2,4 1-3,4 6 7,1-2-2,2-2 2,0 3 0,0-6-3,2-1-1,5-2 1,4-3-10,2-1 3,-4-4 8,2 3 4,4-3-1,-5 2 5,0 0-4,-2 2-4,-5 1-1,-2 0-10,-1 1 11,0 1-4,-1-2 6,-15 0 0,-2 0 5,-5-4-10,1-1-5,2-4 5,1-3-1,4 0 12,2 0-5,4 0 1,3-2 4,3-3-6,-1 0 2,4 0 6,0 2-1,0 2-7,0 1 3,1 0-6,8 1-10,-3 14 10,3 6-7,-3 5 8,0 4-2,-3 4 7,-3 3-3,0 2 11,0-1 8,0-2 15,-2-2-25,-1-3-6,1-5 15,0-3-17,2-5 0,0-6-1,0-1-8,15-5 8,16-6-9,15 0-75,14-11-138</inkml:trace>
  <inkml:trace contextRef="#ctx0" brushRef="#br0" timeOffset="114039.1189">22692 4502 6,'0'0'72,"0"0"-27,0 0-2,0 0 8,0 0-5,0 0-42,1-2-4,-1 9-4,0 11 2,0 3 2,0 3 13,0 3 7,0 2 10,0 2-28,0 1 17,0 3-19,0-2 1,0 0 8,0-3-9,0-1 0,0-4 0,0-1 9,0 1-9,0-6 0,0 2 0,0-4-2,0-4 2,3-1-31,2-4-24,1-5-153</inkml:trace>
  <inkml:trace contextRef="#ctx0" brushRef="#br0" timeOffset="116089.1073">23047 4546 139,'0'0'69,"0"0"-2,0 0-21,0 0 4,0 0 11,0 0-28,0 0 1,-10-23-34,8 23-3,1 0-2,-2 10-8,0 12 13,-5 7-6,4 5 12,-2 1-6,1 1 0,5-3-9,0-3 5,0-3 4,6-4 0,8-3-4,-1-4 6,5-2-2,-1-5 0,2-2 9,3-5-9,-2-2 0,5 0 0,0 0-6,-1-14 6,-6-2 0,1-6 0,-2-2 10,-4-1-16,-1-2 6,-4 1 0,-1 1 5,-4 1 2,0 1-7,-3 3 0,0 1 14,0 4-14,0 3 4,0 4 1,0 3 14,0 4-15,0 1-4,0 0 0,0 1-21,0 18 9,0 5 3,0 5 9,0-1 0,2-2 1,5-1-1,2-2 0,3-2-7,2-2 7,5-4 0,3-1 0,5-5-5,7-4-53,1-5-134</inkml:trace>
  <inkml:trace contextRef="#ctx0" brushRef="#br0" timeOffset="117014.0492">23692 4963 217,'0'0'43,"0"0"-33,0 0-10,0 0 3,0 0-1,0 0 18,0 3-2,0-3-11,1 0 42,12 0-44,1-9 2,4-3-5,-5 0 2,1-5 0,-5 1-1,-2-2 0,-2 1 2,-2 5 0,-2 5-6,-1 4 2,0 3-1,0 0 0,0 0-15,0 0-8,0 9 7,0 7 16,0 2 0,0 2 0,0-2 2,0-1-4,0-2 2,6-2-32,4-2-22,1-4-45,4-4-26</inkml:trace>
  <inkml:trace contextRef="#ctx0" brushRef="#br0" timeOffset="117239.0341">23878 4712 312,'0'0'151,"0"0"-151,0 0-33,0 0 11,0 0-53,0 0-3,-12 7-26</inkml:trace>
  <inkml:trace contextRef="#ctx0" brushRef="#br0" timeOffset="118377.9637">23999 4504 125,'0'0'36,"0"0"-8,0 0-28,0 0-9,0 0 7,0 0 4,10 15-2,-1-5 17,3 4-15,3 0 12,2-1 2,8 1-3,3-2 2,5-3-9,6 0-2,0-2-3,-2-1 2,-4 1-3,-9-2 0,-8 1 0,-6-1-2,-2-2 3,-4 0-1,-4-2 0,0 1-15,0 2-4,0 3 2,-1 1 17,-10 5 24,-2-2-17,1 6 12,-6 0-6,0 2-13,-4-1 0,-6 2-2,2-1 4,3 1-8,0 1-20,5-3 0,5 0-37,2-4-98</inkml:trace>
  <inkml:trace contextRef="#ctx0" brushRef="#br0" timeOffset="121469.1159">24664 4358 43,'0'0'38,"0"0"24,0 0-8,0 0-34,0 0 7,0 0 8,-3-9-7,2 9 21,1-2-30,-2 2 22,2 0-4,0 0-32,0-1 16,0 0-21,0-2 8,0-1-9,0 1 1,0-3 0,9 1 0,3-3-7,3-1 6,-1 3-4,0 1 5,-3 2 0,0 0 1,-1 2-1,-1 1 0,-2 0-6,4 0 0,-5 3-1,-2 6-14,1 3 11,-5 6-14,3 0 2,-3 4 9,0 1-9,-11 0 19,-10 1 0,3-2 3,1 1-6,-3-4 9,8-1-3,0-2 0,0 0 4,3-1-11,3-3 2,0 2 5,2-2 0,4-3-5,0 0 5,0-1-3,0-4-7,9 0 10,1-2 0,1-2 9,1 0 5,-2 0-12,3 0 4,-2 0-2,-2-3-1,-1-1-6,-6-2 3,0 2 0,1 1 12,-3 0-5,0 0 13,0 2 34,0 1-31,0 0-21,0 0-2,0 1-19,-10 16 16,1 7 6,-4 6-2,5 3-1,2 3 3,0 0-3,3-1 0,-2 0 0,1-5 22,-2-3-16,6-3 2,-3-6-8,0-3 5,3-5-5,-3-3 0,1-3 1,1-2 6,1-1-7,-6-1-7,0 0 2,-4 0-51,-1-4-124</inkml:trace>
  <inkml:trace contextRef="#ctx0" brushRef="#br0" timeOffset="122129.115">24942 5062 153,'0'0'0,"0"0"-12,0 0-86,0 0 98,0 0 7,0 0 73,9-23-10,-2 15-39,1-1-7,-4-4-24,1 3 2,-2 1-5,-2 2-2,-1 4 3,0 0 2,0 3-12,0 0 12,0 0 9,0 0 15,-3 0-24,-1 10-2,-1 5 2,4 3-4,-1 1-4,2-3 8,0 0 0,0-1 1,0-1-7,2-2 11,4 0-5,1-3 0,5-1-26,0-6-58</inkml:trace>
  <inkml:trace contextRef="#ctx0" brushRef="#br0" timeOffset="122346.1134">25027 4828 355,'0'0'0,"0"0"-43,0 0-146</inkml:trace>
  <inkml:trace contextRef="#ctx0" brushRef="#br0" timeOffset="122629.1142">25263 4906 112,'0'0'149,"0"0"-149,0 0-10,0 0 9,0 0 1,0 0 0,55 21 10,-34-17-10,-3-1-16,-2 2-48,-4-2-22,-6 2 10</inkml:trace>
  <inkml:trace contextRef="#ctx0" brushRef="#br0" timeOffset="122854.0992">25225 5064 76,'0'0'17,"0"0"2,0 0 13,0 0-8,0 0 1,0 0 0,42 0-20,-18 0 0,-2 0-5,2 0-46,1 0-66</inkml:trace>
  <inkml:trace contextRef="#ctx0" brushRef="#br0" timeOffset="123160.129">25566 4818 257,'0'0'66,"0"0"-36,0 0-30,0 0 0,0 0-10,0 0-9,0 58 19,0-24 33,0 1-31,0-2 9,0-2-11,-2-1 4,-3-5-4,4-4 2,1-2-2,0-2 0,0-3-40,0-6-23,0-3-68</inkml:trace>
  <inkml:trace contextRef="#ctx0" brushRef="#br0" timeOffset="123379.1164">25794 4884 252,'0'0'193,"0"0"-159,0 0-24,0 0-10,0 0-10,0 0 9,0-4-70,0 4-111,1 0-42</inkml:trace>
  <inkml:trace contextRef="#ctx0" brushRef="#br0" timeOffset="123561.1046">25842 5031 109,'0'0'23,"0"0"-13,0 0 1,0 0 6,0 0 7,0 0-24,-10 27 0,10-25-26,0-2-106</inkml:trace>
  <inkml:trace contextRef="#ctx0" brushRef="#br0" timeOffset="124240.1143">25983 4844 181,'0'0'90,"0"0"-82,0 0 13,0 0 30,0 0-11,0 0-15,0-15-25,6 15-1,5 9-1,-1 5-5,0 2 7,0 1 4,-4 0 3,-1-1-4,-2-4-3,2 0 9,-4-3-9,2-1 0,0-2-1,-1-4-10,1 0 11,-2-2-14,4 0 11,1 0 4,3 0-1,1-7 0,6-8-4,0-4 1,1 0 3,1-2 0,0 1 3,1 2-2,0 4-1,-5 9 0,-2 2-7,-1 3 3,1 0-1,-5 7-8,1 8 8,-4 3-23,-4 2 24,4-2 3,-1 0 1,2-1 0,1-1 0,0-1 0,2 0-5,5-3-23,-1-2-67,3-3-45</inkml:trace>
  <inkml:trace contextRef="#ctx0" brushRef="#br0" timeOffset="124835.1593">26814 4725 308,'0'0'98,"0"0"-98,0 0-4,0 0 0,0 0-3,0 0 7,0 9-4,0-7 5,6-2-1,6 0 8,6 0-8,2 0 0,2-2-28,5-5-66,0-4-8,-5-1-36</inkml:trace>
  <inkml:trace contextRef="#ctx0" brushRef="#br0" timeOffset="125196.1386">27004 4665 45,'0'0'71,"0"0"-7,0 0-41,0 0-22,0 0-1,0 0-19,-2 24 16,-1-4-4,3 2 7,0-2-8,0-2 13,0-3-5,0-5 0,6 0 2,3-3-3,0-1 1,6-5 0,3-1 12,0 0-12,4 0-28,-4-7-1,3-8-45,-3-3 52,-2-3 6,1 0 14,-4 1 2,-1 3 10,-3 9 50,-3 3-1,0 4-28,0 1-11,4 0-15,-2 1 3,-1 12 11,0 1-10,0 2 3,-3-3 7,-1-1-18,-3 0-2,0-2-8,0 1 9,0-2 9,-1 0-9,-7-2-19,-4-4-62</inkml:trace>
  <inkml:trace contextRef="#ctx0" brushRef="#br0" timeOffset="125439.1227">27121 4479 474,'0'0'24,"0"0"-24,0 0-190,0 0 39,0 0 13</inkml:trace>
  <inkml:trace contextRef="#ctx0" brushRef="#br0" timeOffset="127147.1225">27897 4805 249,'0'0'152,"0"0"-152,0 0-22,0 0-12,0 0 29,0 0 5,20 15 9,-5-13-6,-5-2 4,2 0-8,-1 0 1,-1-2 0,3-8 11,-1-6-10,5-2 0,-4-4 10,2-3-8,-1-5-6,0-2 2,0 0 1,-2-1 6,-2 1-5,-2 5-1,-5-1 16,-2-1-11,-1 4 28,0-1-32,0 6 10,0 4 5,0 6-11,0 5 6,0 3-11,0 2-4,0 0 2,0 14-29,-6 14 19,0 10 4,-4 4 12,1 1-4,4 1 1,4-3 4,1-3-9,0-2 4,12-8 0,9-4-9,5-6 18,7-4-9,8-5 7,2-8-7,0-1-3,-1 0-26,-3-14-2,-7-9 5,-6-7-6,-7-6 32,-4-2-9,-6-3 17,-1 2-8,-2 2 13,1 0 9,-3 6 10,1 4-30,-2 6 1,-3 10 47,2 6-17,-2 5 1,0 0-34,0 2-34,0 22 6,0 11 11,-3 9 17,-7-4 11,3 0-4,1-6-7,3-3 0,0-2 6,2-8-5,1-4-1,0-7 0,0-4 0,0-4 5,0-2-5,0 3 7,0-3-6,0 0 29,0 0-27,0 0-2,0 0 8,0 0-8,0 0-2,0 0-2,0 0 3,0 0-9,0 0 9,0 0 0,0 0-13,0 0 9,-3 0-3,0 0-8,-3 4 15,0 2 5,3 1-5,0-1 1,1-4-1,1 0 4,1-1-4,0-1 0,0 0 0,0 0-3,-2 0 3,2 6 0,-1-2 0,1-1 8,-2-2-11,1 1 3,1-2-11,0 0 4,0 0 0,0 0 7,0 0-4,0 0-23,0 0 12,0-10 3,4-3-28,7-5 38,2-2-30,2-2 3,5-2-34,0 2-17,-3 3 4,1 9 9</inkml:trace>
  <inkml:trace contextRef="#ctx0" brushRef="#br0" timeOffset="127459.1325">28606 4626 13,'0'0'44,"0"0"-27,0 0 7,0 0 1,0 0-16,69 89 16,-55-80 0,2-2-10,0-1 8,2-1-20,6-4 15,-2 1-14,1-2 2,-3 0 5,-2-2-11,-4-10 6,-4-1 3,-3-6-1,-4 0-7,-3-1-1,0 2 0,0 3 38,-4 5-12,-6 4 5,-1 6-4,2 0-25,-4 3-4,2 20-2,1 0-2,3 5-5,7 0 11,0-4 0,0 1 0,13-6-6,5-4-16,6-3-41,3-8-25,-1-4-61</inkml:trace>
  <inkml:trace contextRef="#ctx0" brushRef="#br0" timeOffset="128051.722">27893 4593 81,'0'0'64,"0"0"-62,0 0-2,0 0 10,109-11-8,-73 5 52,7 2-41,-6-1-2,-1 2 1,3-1-12,-4 1-1,3-2-50,-2-1-132</inkml:trace>
  <inkml:trace contextRef="#ctx0" brushRef="#br0" timeOffset="130695.0279">29432 4621 264,'0'0'0,"0"0"-19,0 0 7,0 0 9,0 0 1,0 0-4,7 23 6,0-22 1,6-1 8,-1 0 4,1 0 19,-2-3 8,1-7-15,1-2 5,0-2-15,2-2 11,-2-5-24,-1-2 6,4-5-4,-4-3 32,3 0-25,-1-4-9,-4 1 9,2-3-11,-6 6 7,-2 4-14,-4 4 14,0 4-2,0 1 25,0 4-30,0 5 2,0 5 3,0 0-5,0 4-4,0 0-6,0 7-9,-4 14 10,-4 12-4,1 11 13,-3 5-2,4 5 5,1-1-3,0-5 0,5-3 1,0-4-2,0-5 1,7-5-2,8-2 0,2-6-11,4-5 11,3-6-11,2-3 0,-1-6 0,0-3-15,-1 0 8,-4 0 3,-4-6 1,-6-11 16,0-1 0,-3-6-5,-6 0-3,-1 1-17,0-4 13,-4 8-4,-11 1-1,1 4 15,1 5 2,6 5 0,0 1 8,4 1-8,2 2-8,-2 0 2,3 0-23,0 0 17,0 3-11,0 2 17,0 1 0,9-2 10,2-1-4,5 1 0,2-4 1,6 0-1,4 0 0,2 0-3,4 0-2,1 0-5,-3 0 10,-2 0-6,-3 0 12,-5 0-7,-3-2 2,-3-1 3,-1-2 21,1 2-25,-2-1 2,-3 4 2,-5-2-1,-6 2-3,0 0 2,0 0 7,0 0 10,-12 0 1,-5 3-7,-9 6-6,1 6 1,1 3-16,0 0 6,5 2 2,2-2-8,7 0 8,5-1 0,5-1-4,0-3-11,0 0 11,5-4 2,8-3-5,1-3 7,2 0-7,1-3 7,0 0 2,0 0 0,2-2-4,0-7-9,-3-4-17,0-2 25,-6-3-12,-4-1 15,-1 1-5,-5 3 10,0 2 17,0 4 32,0 3-20,-3 3 20,-2 3-43,2 0-8,0 0-3,0 0-12,2 6-1,1 5-2,0 3 14,0 0-7,0 1 8,0-1 0,6-3-1,4 0 6,2-3-9,5-4 4,0-2-13,2-2 11,0 0 1,-1 0-3,-2 0 1,3-4-10,-3-4 10,1 0-2,-3-5 5,-1-2 9,-1-2-6,0-1-3,-2 1 0,0 2 3,-3 1-3,-2 3 0,0 3 0,-2 4 7,-1-1-6,-1 3 0,-1 2 3,0 0-4,2 0-4,1 0-8,1 7 2,4 3 8,1 3 2,-3 0 0,3 0-1,-2 3 7,3-1-11,1 1 5,-3 2 0,0 0 3,0 0-2,-1-1 0,-2-4 3,-3 0-2,-2-3-4,0-3 1,0 1 1,0-2 33,-8 0-20,-6 0-2,3-4 4,-1-1-9,0-1-2,4 0-3,1 0 0,2 0 5,2-3-6,2 0-3,1 2 2,0-1-28,0 2 27,0 0-7,0 0-26,4 0-5,5 0 35,2 0 5,5 0 7,2 0-1,-2 0-6,5 0 0,-3 0 5,2-5-2,-1-5-2,2 1 1,0-8-1,1-2 12,-1-4-13,-2-4 0,-1 3 2,-4 0-2,-2 3 0,-2 1 0,-4 4 30,0 3-30,-4 2 15,-2 8-6,0-2-5,0 5-4,0 0-20,-3 12 10,-5 12-3,2 2 17,3-1-6,3 1 2,0-3 0,0-2-3,0-2 6,0-3-3,14-5 0,5 0 13,5-4 2,4-2 20,1-4-29,-1-1 2,-1 0-8,0-10 0,-1-7-7,3-4 5,-1-1 2,-5 1-2,-4 4 4,-7 3 6,-2 7 4,-4 4 21,-1 0-10,-1 3-20,1 0-6,-2 2-11,2 11-12,-2 5 22,-3 3 6,0-2-2,0 0 9,0-3-1,0-2-1,-8-1 0,-3 1-6,-4-3 28,-4 0-21,0-1-8,-1-3-2,-1-2-95,1-4-85</inkml:trace>
  <inkml:trace contextRef="#ctx0" brushRef="#br0" timeOffset="131004.0127">30893 4445 432,'0'0'0,"0"0"-88,0 0-256</inkml:trace>
  <inkml:trace contextRef="#ctx0" brushRef="#br0" timeOffset="160179.9808">12372 4525 35,'0'0'35,"0"0"11,0 0-9,0 0-16,0 0 16,0 0-16,0 0 4,0 0 6,-4 0-24,4 1 0,0-1-7,-2 0-2,-2 0-4,4 2 6,-3 3-14,1-1 13,1-1-22,-2 0 21,0 0-7,1 2 3,-2 1-2,2-3 3,1 1-7,1-3 2,0 1-28,0 0 7,0-2-7,0 0 10,0 0 16,3 0 0,3 0 12,0 0 19,-3 0-19,0 0 3,1 0-1,-4 0 1,0 0 3,0 0-6,0 0 0,0 0-2,0 0 7,0 0 8,0 0 10,0 0 2,0 0-12,-4 0-12,4 0-1,0 0 0,0 0-3,0 0 0,0 0-2,0 0-1,-3 0 6,1 0-13,-2 0 12,-1 3-2,-1 3-2,0 0 5,-1-2 0,1 1 2,0-1-5,3-2 6,1 2-3,2-4 0,-1 2-3,-1-1-8,2-1-39,0 2-5</inkml:trace>
  <inkml:trace contextRef="#ctx0" brushRef="#br0" timeOffset="169979.9879">8026 6239 106,'0'0'38,"0"0"-35,0 0 34,0 0 37,0 0-23,0 0 16,0 0-29,0-16-31,0 16 11,0 0-11,0-2-7,0 1 0,0-5 6,0 1-13,0-1 7,-4-2 0,4-2 2,-6 0 1,3-1-3,-3-1 0,0 0 0,0 1-5,-1 0-3,-4 1 8,2 2-2,-4 0-27,1 2 23,-3 3-3,6 0 3,-2 3-1,-2 0-11,1 0-8,-3 2 16,-1 8-14,-5 5 18,4 2-1,-2-1 7,5 2-1,1 1-12,4 1 13,3 1-9,3 0-8,0 2 7,3-2-3,0-2-22,0 0 13,9-4 12,2-1 9,2-4-4,5 1 5,4-3 0,8 0 0,3 1-3,9-1 2,4 2-4,-1 2 5,-2 3-1,-10 1 3,-15 1-2,1 1 0,-10 0-17,-3 0 11,-3-1 0,-3 0 6,-7 1 27,-16 1-1,1-1-5,-11-1 10,-3-5-7,8-5-9,-7-2 2,10-3 2,6-2 23,1 0-18,0-3-1,2-11 0,-1-3-12,1-2-11,5 1 7,1-2-7,-2 2 3,3 1 0,-2 4-3,4 1-13,3 5-42,1 0-33,3 6 13,0-1-39</inkml:trace>
  <inkml:trace contextRef="#ctx0" brushRef="#br0" timeOffset="170995.9677">8204 6521 32,'0'0'49,"0"0"-49,0 0-1,0 0 1,0 0 17,0 0-5,37-3 2,-25-3-11,-1 1 10,-1 0 9,-1-2-3,0 0 12,-3-2-20,6-2-3,-6 0 6,-2 1-13,-1-1 3,-3 4 1,0 1-4,0 1-2,0 4-8,0-1 9,0 2 15,0 0-15,-1 0-4,-2 0-1,0 8 3,1 5 0,2 3 2,0 2 0,0-1-2,0-2-1,0-1 3,6-2 0,3-3-9,1 1 7,4-5-13,-2 0-6,1-3 20,-2-2 1,2 0 4,-1 0 4,1-5 0,4-5-10,1-3 2,0-2 0,1 2 5,2-2-5,-4 3 0,0 0 9,-3 3-2,-4 1-7,1 4 11,-7 2-11,-1 2 11,-1 0-11,-1 0-3,2 2-2,0 7 2,-1 5 3,-2-4 1,0 5 6,0-3 8,0-2-14,0 3 5,0-5 1,0-1-5,0-4-4,0-3 2,0 0 0,0 0 8,0 0 4,0 0 0,0 0 44,5-14-46,6-4-10,1-5-9,4 4-3,-2 4 9,1 3-2,-5 5 5,-4 6 0,0 1-4,-3 0-5,3 0-1,0 6 4,0 6-2,3 2 7,-5 1 1,2 0 7,0-3-7,0 0 0,3-2 0,-4 0 0,1-3-6,0-1 0,-2-5-33,2 1-26,3-2-22,-3 0-20</inkml:trace>
  <inkml:trace contextRef="#ctx0" brushRef="#br0" timeOffset="171300.9437">8332 6295 203,'0'0'147,"0"0"-82,0 0-65,0 0-23,0 0-6,0 0-86,-4-3-48,17 3 78</inkml:trace>
  <inkml:trace contextRef="#ctx0" brushRef="#br0" timeOffset="172173.6733">9023 6283 50,'0'0'137,"0"0"-108,0 0-4,0 0-10,0 0 49,0 0-18,0 0-27,0 0 4,0 0-23,-5 0 0,-1 0-6,-4 0 8,1 8-9,0 2 7,-1 4-2,1 4-9,3 0 9,3 3-4,3-1 1,0-2-36,0 1 32,3-2 6,7-1-1,3-1-3,-2-3 7,5-1 0,-1-4 1,5-1 3,-2-1-4,1-5 0,3 0 2,-1 0-2,3 0 3,0-8-3,1-2 7,-2-3-1,-5-3-6,-2 0 0,-1-3 6,-7 0 7,-4-1 13,-4 1-18,0-1 15,0 1-13,-12 2 10,4 4 0,-3 2-20,2 5 33,-3 3-19,0 2-12,0 1-4,-4 0 4,5 13-2,0 8 0,3 2-13,6 1 3,2-3 10,0-1 0,9-2-15,8-3 11,0-5 0,6-1-5,4-4-31,0-2 7,5-3-44,-8 0 31,-5 0-78</inkml:trace>
  <inkml:trace contextRef="#ctx0" brushRef="#br0" timeOffset="172954.6147">10342 6245 85,'0'0'194,"0"0"-179,0 0-13,0 0-2,0 0-19,0 0 9,-2 11 3,11-9 7,3-1 10,3-1 3,4 0 8,-2 0-4,2 0-14,-2-3 13,-1-3-12,-1-2-2,0 1 8,-3-2-6,-6 0-2,-3 0 7,-3-3-2,0 0-9,0 0 2,-14 1 0,-3 1-4,-2 1 8,-3 1-4,3 5 0,2 3-5,-2 0 3,4 0 2,-6 11 0,-1 8-5,5 8 15,3 2-10,3 1 0,5-1-2,6-4 2,0-2-1,0-5 2,12-3-4,4-1 4,1-4-1,4-1 0,4-3 1,3-2-3,1-2-85,2-2-119</inkml:trace>
  <inkml:trace contextRef="#ctx0" brushRef="#br0" timeOffset="173145.6027">10686 6328 256,'0'0'109,"0"0"-109,0 0-37,0 0 15,0 0-128</inkml:trace>
  <inkml:trace contextRef="#ctx0" brushRef="#br0" timeOffset="174353.0642">11004 6125 114,'0'0'43,"0"0"7,0 0-20,0 0 2,0 0-24,0 0 2,-6-4 11,6 4-21,0 0-9,0 7 9,0 8-6,0 3 5,0 5 1,0-4 0,8 1 2,0-2 4,3-1-5,0-2-1,2-2-1,-1-1-3,1-3 4,-2-3-8,-1-3 6,-1-1-3,0-2 0,-1 0 2,1 0-7,1-7 10,-1-7 0,-3-4-21,-5-1 16,1-3-9,-2 0 14,0-1 0,0 3 0,0 4 0,0 2 0,0 4 1,0 1-1,3 1 0,6 3 0,0 4 0,1-1-2,5 2 0,9 0 2,-3 0 0,4 0-3,-1 5 5,3 0-2,3-1 0,1-2 3,0-1-5,-1-1 2,-6 0 0,-4 0 0,-6 0 4,-6 0-4,-5 0 2,-2-1 5,-1-4 31,0-3 8,0 0-30,-9-2 11,-2 3-15,-3 0-10,1 0 19,1 4-10,-6 3-8,6 0-3,-3 0 1,0 0-7,4 10 6,0 4 0,5 6-1,1 1-1,1-1 1,4 1 1,0-5-16,0 1 10,1-2 6,8-1 0,4-4-6,-2 1 6,1-4-3,0-1-11,0-1-26,3-2-4,1-3-10,3 0-47</inkml:trace>
  <inkml:trace contextRef="#ctx0" brushRef="#br0" timeOffset="175121.1617">11735 6119 3,'0'0'140,"0"0"-128,0 0-10,0 0 27,0 0 7,0 0-1,-33-16-6,20 16-15,-5 0 12,2 0-21,1 0-2,0 5 6,3 6-2,3 3-14,1 4 4,1 3 3,4-2-6,2 1 6,1-4 0,0-1-1,0-2-5,0-3 6,9-1 0,2-3 3,1-2 4,3-2-5,0-2-2,3 0 11,0 0-9,1 0-3,2-5 1,-4-5-1,0-1-3,0-4 4,-2-1 0,0-5 6,0-3 4,0-2-10,-5-1 7,-4 0-1,-3 0 32,-3 0 2,0-1-19,0 0 11,0 1-19,0 3 15,-6 0-28,1 2 5,1 3 9,3 1-14,-1 3 0,-1 2 2,2 3 4,-2 4-7,1 4 2,2-1 1,0 3 21,0 0-22,0 0 6,0 0-7,-1 0-15,-1 0 4,1 11 3,1 14 2,-2 9 6,2 4 0,0 1 3,0 2-3,3-2 3,8-3-3,5-5 0,-2-2-1,2-6-1,0-2 2,1-6 0,-1-3-2,2-1 1,1-6-6,2-3-55,2-2-38,-3 0 0,-6 0-137</inkml:trace>
  <inkml:trace contextRef="#ctx0" brushRef="#br0" timeOffset="175531.1511">11666 5924 268,'0'0'66,"0"0"-64,0 0-4,0 0-4,0 0 6,85 0 3,-49 0 5,-3 0-8,8 0 0,-4 0 1,-3-4-4,2 3 3,-12-2 0,-2 3-5,-6 0-57,-8 0-9,-2 0-39</inkml:trace>
  <inkml:trace contextRef="#ctx0" brushRef="#br0" timeOffset="177071.143">12226 6059 72,'0'0'78,"0"0"-6,0 0-27,0 0-17,0 0 16,0 0-43,-76-2 5,69 16-6,1 1-6,1 3 6,0 3 0,2-1 2,3 1-8,0-2 7,0-1-1,8-3 0,4-2 3,3-2-9,-3-3 6,1-2 0,-1-2 5,0-4 2,3 0-7,2 0 0,2 0-22,0-10 17,-2-3-13,-4-4-27,-7-3 43,-3 1-17,-3-1 19,0 1 15,-3 2-15,-3 2 36,0 5-4,0-1-29,0 5 28,0 2-26,0 0-2,3 4-3,2 0-4,1 0 1,0 0-5,0 0-3,0 11-4,0 0 15,1-3 0,8 0-4,3-2 4,3-3-3,0 0 3,3-3 0,-3 0-4,1 0 7,-2-1-3,2-10 0,-4-2 2,1-5-4,-2-3-10,-1-4 12,-2 2-5,-5 1 4,-3 2 1,0 1 0,0 2 0,-9 6 0,-2-2 15,-1 8-2,1 0 38,0 3-33,2 2 0,3 0-18,3 0-5,2 0 5,1 0-12,0 0-10,0 0 10,4 3 4,8 2 8,5-1 6,2 2-4,2-3-3,-2 2 1,4-1 0,-1 1 10,-4 1-8,4 3 1,-8 0-3,-1 3-2,-2 2-3,-1-1 4,-4 2 0,0 2-3,-3 1-3,0-2 7,0 1 0,-2-2 7,4 0-7,1-4 0,-2-3 1,4 2-2,-2-4 1,1-2 0,3-2 1,1-2 0,4 0-1,-2 0 2,7-8-2,-1-7 0,-1-3-2,1-5 0,-5-2-1,-5-4 4,3-1-5,-5 4 4,-1 4 0,-1 7 10,-2 7 4,0 4 36,-3 4 25,0 0-63,1 0-12,3 0-14,2 1-10,4 15 21,0 0 6,3 5-2,-1-3 4,2-1-1,-4-2-6,-2-2 2,-4-1-8,0 0 3,-4-1-5,0-2 10,0 2 1,-4 0 1,-8 0 10,-3 1-12,2-1-35,1-2-16,2-2-39,2-2-62</inkml:trace>
  <inkml:trace contextRef="#ctx0" brushRef="#br0" timeOffset="178466.1522">13660 6042 67,'0'0'119,"0"0"-62,0 0-44,0 0 17,0 0-14,0 0-3,0 0 22,-33-25-29,23 25-5,-4 0 4,1 1-3,1 13-4,1 2 2,1 4 0,4-1-4,3-1 5,3-1-1,0-2 0,0 0-2,0-1-3,12-1 4,1-4 2,2-2 0,0-3 4,-1-4-5,3 0 7,0 0 4,2-2-13,-4-8 2,0-4-12,-6-2 6,-3-1 6,-3-1 0,0-3 3,-3 0 7,0 0-8,0 0-2,0 5 1,-7 5 6,4 3-2,0 5-1,1 0 2,2 1-2,0 1-8,0-1-2,0 2-33,2 0 14,12 0 7,3 0 18,2-2-2,-1-4 3,0-2-2,-4-1 1,-3-2 0,-3 1 3,-4-4 8,1 1 10,-2-7 6,-3-1-19,0 0 25,0-1-12,0 3-2,0 4 25,0 2-28,0 7-8,0 1-2,0 4 1,0 1-10,0 0 3,0 4-26,7 19 18,1 11-16,-1 7 24,-2 6 9,-4 4-7,-1 2-2,0-3 3,0-1-2,0-4 23,0-4-21,-4-3 7,-1-4 19,1-2-24,2-7-4,-1-4-1,2-6 0,1-4 1,0-4-1,0-4 0,0-1 4,0-2 4,-2 0-16,2 0 8,0 0-6,0 0 1,-7 0 3,5 0 2,-4-6-2,0-4-17,2-4 8,-1-3-3,4-1-5,1-3 19,0-3-39,3 0 6,9 3 32,4 3-16,2 3 11,3 4-4,3 3-3,-3 1 8,3 3-38,-5 1-36,-1 1 3,-3-2-41</inkml:trace>
  <inkml:trace contextRef="#ctx0" brushRef="#br0" timeOffset="183041.8239">15007 5762 80,'0'0'83,"0"0"2,0 0-26,0 0-16,0 0 9,0 0-20,0 0-20,0 0-2,0 0-7,0 0-6,0 0 1,0 0-10,0 0 7,0 0-5,2 8-2,-1 8 10,2 10-4,1 6 3,-4 1 3,2 1 0,-2 1 15,1-2-14,-1-1-1,2-2 1,-1-2 5,-1 0-12,0-6 6,0-1-32,0-3-24,0-4-39,0-2-15,0-6-18</inkml:trace>
  <inkml:trace contextRef="#ctx0" brushRef="#br0" timeOffset="183640.1569">15065 5988 31,'0'0'3,"0"0"-2,0 0 3,0 0-2,85-14-1,-64 14 5,-1 0-1,0-1-4,-3 1 0,2-2 3,-1 1 5,-1-3-7,-1 1-2,-3-4 6,1 1 2,-8 1-3,0-5 32,-3 2 3,-3 0 20,0-3-20,0 2-8,0-4-2,0-4-15,0 1-3,0-1-12,-2 2 3,1 3 3,1 3-6,-2 3 5,2 0 13,0 1-17,-1 4 21,1-2 2,0 3-8,0 0 15,0 0-30,-2 0-1,2 0-6,0 11-34,-1 11 34,1 3 6,-2 10 0,-2 1 3,-5 1-3,6 0 0,-3-2 3,0-5 6,3-3-11,-3-4 2,3-2-8,2-3 1,-1-3-36,-1-2-28,0-4-49</inkml:trace>
  <inkml:trace contextRef="#ctx0" brushRef="#br0" timeOffset="255266.2176">15484 5809 0,'0'0'69,"0"0"-35,0 0 12,0 0 4,0 0-17,0 0 14,0 0-22,0 0 7,0 0 9,0 0-33,0 0 24,0 0 0,0 0-32,-4-24 23,4 24-21,0 0-2,0 0 0,0 0-15,0 0 6,0 5-4,0 11 2,0 7 8,0 4 3,0 3 0,0-2 6,0 1-5,0-1-1,0-2 0,0 1 4,0-3-10,0-3 6,0-1 0,0-4-6,0 1-40,0-3-21,0-4-41,0-4-31</inkml:trace>
  <inkml:trace contextRef="#ctx0" brushRef="#br0" timeOffset="255611.1981">15562 5776 0,'0'0'34,"0"0"-7,0 0-2,0 0 8,88-34-30,-70 30 5,2 3-8,-1-4 12,-2 5-18,-1-1 6,-6 1-30,-1 0-22</inkml:trace>
  <inkml:trace contextRef="#ctx0" brushRef="#br0" timeOffset="255956.1752">15620 5932 23,'0'0'28,"0"0"-24,0 0 0,0 0-4,85 16-18,-82-9-23</inkml:trace>
  <inkml:trace contextRef="#ctx0" brushRef="#br0" timeOffset="256239.1641">15550 6142 20,'0'0'21,"0"0"25,0 0-28,100 0-14,-73 0 1,-5 0-5,2 0-5,-7 0-24,-1 0-45</inkml:trace>
  <inkml:trace contextRef="#ctx0" brushRef="#br0" timeOffset="257337.1891">15922 5809 126,'0'0'35,"0"0"-8,0 0 11,0 0-1,0 0-11,0 0-23,0 28 11,0-2 16,0 0-26,0 2 19,3-3-18,-2 2 1,2-2-1,2-4-1,-2 2-3,1-4-1,-1-2-2,0-4-20,0 0-53,4-9-82</inkml:trace>
  <inkml:trace contextRef="#ctx0" brushRef="#br0" timeOffset="257868.1586">16006 5737 57,'0'0'100,"0"0"-26,0 0-25,0 0-11,0 0-38,62-81 32,-46 71-7,4 9-21,-1 1 13,-3 0-15,1 6-2,-4 10 0,-1 7-15,-5 3 9,-5 0 3,-2 4 3,-5-4-4,-14 0 10,-5-3 3,1-5-4,0-5 1,1-5-10,4-7 4,4-1-1,5 0 1,2 0 4,6 0-1,-1-3 15,2-3 0,0 5 15,0-1-33,0 2-8,6 0 4,12 0 1,6 5 3,-1 5 0,2 6-2,0 0 2,-1-1-2,-4 4 2,-3-1-7,-2 2 7,-6-1-24,-2-2-9,0 0-44,-2-2-24,-2-3 0,-1-4 14</inkml:trace>
  <inkml:trace contextRef="#ctx0" brushRef="#br0" timeOffset="258855.2205">16472 5791 174,'0'0'96,"0"0"-51,0 0-29,0 0 21,0 0-37,0 0-6,0 33 1,3-3 10,0 2-4,0-2-1,-1 0 2,1-3 8,-3-1-10,1-7 0,1 1 6,-1-5-6,3-3-2,-4-2-5,2-5-32,-2-3 10,1-2-8,1 0 37,1-2-13,0-12 7,0-2-42,0-2 30,-2-6 18,-1-2 3,0-1 4,0-1 18,0-2 12,0 1-9,0-2 7,10 3-32,1 1 2,3 1-3,2 7-2,-2 4 0,-4 6 1,-1 2 4,-5 7-6,1 0 1,3 0-4,2 0-4,2 16 7,-2 3 1,4 7-1,-5 1 4,-3-3-9,1 0-2,-6-3 8,1-3 8,-2-3-3,0-4-5,0-4 5,0-1 0,0-4-5,1 0 0,1-2 1,-1 0 0,1 0 4,4 0 10,3-20 11,6-4-20,0-6-2,4-4-4,2 6 0,3 2 2,1 4-2,2 5 0,-6 5-1,-8 4 12,-5 7-11,-4 1 1,2 0 4,2 8-10,2 11 4,0 4 1,-3 4 1,-3 3 5,-2-2 1,-2 0-5,0-1 10,0-3 8,0 0-20,0-1 0,0-4 4,0-1 0,0-3-8,0-3-3,3-3-50,5-4-1,4-5-64,1 0-14</inkml:trace>
  <inkml:trace contextRef="#ctx0" brushRef="#br0" timeOffset="259207.1981">17194 5737 207,'0'0'127,"0"0"-67,0 0-22,0 0 16,0 0-29,0 0-9,-13-27-16,13 25-6,7 2 3,12 0 0,8 0 3,3 0-3,1 0 6,1-2-3,-4-1 1,-5 2 3,-2 0-8,-6 1-6,-2 0-55,-4 0-19,-4 0-74,-4 1-28</inkml:trace>
  <inkml:trace contextRef="#ctx0" brushRef="#br0" timeOffset="259458.1827">17337 5711 31,'0'0'69,"0"0"-39,0 0 7,0 0 4,0 0 2,0 0-19,-16 93 15,16-65-16,0-4-17,0 1 23,0-2-25,0 1-3,-1-2 6,-1-1 1,1-1-8,-4-2 0,2-4-39,0-2 1,0-3-64,0-8-52</inkml:trace>
  <inkml:trace contextRef="#ctx0" brushRef="#br0" timeOffset="259690.1668">17245 6024 112,'0'0'98,"0"0"-53,0 0-45,0 0-16,0 0 15,0 0 2,70-7 7,-43 3-8,-3 3 5,-2 0-3,-4 1 0,0 0-3,-6 0 1,0 0-94,-6 0-56</inkml:trace>
  <inkml:trace contextRef="#ctx0" brushRef="#br0" timeOffset="260493.5977">17736 5749 7,'0'0'163,"0"0"-128,0 0 12,0 0 16,0 0-32,0 0 17,3-27-36,6 22 8,4 2-20,4-1 9,6-1-11,4 2 2,3 3 0,0-1 7,-2 1-2,-4 0-5,-3-3 0,-2 3-22,-7 0-14,0 0-34,-9 0-63,-3 3-47</inkml:trace>
  <inkml:trace contextRef="#ctx0" brushRef="#br0" timeOffset="260787.5818">17857 5723 60,'0'0'56,"0"0"-37,0 0-6,0 0 11,0 0 16,0 0 15,0 93-30,0-70 21,0 1-35,0-3-7,0 1-4,3-1 0,0-2 2,-2-1-10,1-1-8,1-6-46,0-1-12,0-4-57</inkml:trace>
  <inkml:trace contextRef="#ctx0" brushRef="#br0" timeOffset="261124.5618">18164 5714 239,'0'0'136,"0"0"-109,0 0 11,0 0-16,0 0-16,0 0 19,-3-6-25,19 6 0,8 0-5,2-2 13,-1 1-9,3-1 1,-5 0-10,1 0-2,-7 1-54,-3-1-17,-5 2-13,-2 0-56</inkml:trace>
  <inkml:trace contextRef="#ctx0" brushRef="#br0" timeOffset="261453.5397">18242 5729 59,'0'0'23,"0"0"-10,0 0 15,0 0-4,-17 82-9,15-66-10,2 2 17,0 0-20,0-3 14,0 2-10,0-1-2,0 1 1,0 0-5,0-4 0,0 0-22,0 1-47,-1-5-21</inkml:trace>
  <inkml:trace contextRef="#ctx0" brushRef="#br0" timeOffset="261656.5231">18142 6051 97,'0'0'56,"0"0"-39,0 0-17,0 0 29,0 0-9,0 0 3,104 0 5,-78 0-25,-1 0 3,-3-1-6,0-2 0,-4-2-2,0 1-40,-6-2-74</inkml:trace>
  <inkml:trace contextRef="#ctx0" brushRef="#br0" timeOffset="262368.5973">18749 5671 135,'0'0'94,"0"0"3,0 0-42,0 0 11,0 0-8,0 0-58,0-8 0,0 12-12,0 16-3,-6 7 15,-3 5 0,1-5 0,1 0 0,-1-3 8,0 2-9,0-2 1,1-3 0,0 0 2,0-3-2,3-3-4,-1-1-6,2-6-34,0-2 22,3-2-7,0-4 1,0 0 24,0 0-33,0 0-16,3-5-5,6-10-92</inkml:trace>
  <inkml:trace contextRef="#ctx0" brushRef="#br0" timeOffset="262688.6982">18736 5758 75,'0'0'54,"0"0"31,0 0-38,26-99-13,-16 76-9,3 4-9,-3 3 6,0 6-22,-4 4 16,-3 0-8,-1 6-7,-1 0 17,2 0-18,4 0 0,1 15 2,1 10 4,0 7-6,-4 1 4,2 2 7,-4-2 14,0-3-8,0 0-5,-1-5 1,-1-2-8,-1-2-7,3-3 2,-3-4 0,0 0 6,2-4-3,-2-2-3,0-3 0,1 0-58,2-4-17,-1-1-59,-2 0-76</inkml:trace>
  <inkml:trace contextRef="#ctx0" brushRef="#br0" timeOffset="262922.6848">18752 5847 43,'0'0'55,"0"0"11,0 0-20,0 0-25,0 0-1,92-5-19,-71 5-1,-3 0 0,-2 0-49,-4 0-117</inkml:trace>
  <inkml:trace contextRef="#ctx0" brushRef="#br0" timeOffset="263694.2194">19026 5703 261,'0'0'44,"0"0"-28,0 0 0,0 0-9,0 0 1,0 0-8,0-2-13,0 15-6,0 8 13,0 8 6,0 1 12,0 0-2,-1 0 20,-4-4-11,0 1-17,2-5 5,-2-2-4,2-3-5,-2-7 2,2-2-6,3-5 1,0-2-4,0-1-6,0 0 14,0 0 2,0-11 2,6-6-3,2-6 0,-2-3 1,1 1-1,-2-3 0,-1 2 11,1-2-4,-1 1-1,2 3-6,0 2 3,0 4 0,0 3-3,-3 6 0,2 2 3,-2 2 0,1 3-6,-1 1 3,1 1-16,4 0 16,3 19-11,-1 8 11,0 2 2,-2 2 2,0 1-8,0-4-4,-2 3 8,0-5 12,-1-3-9,2-5-3,-3-1 3,2-5 3,-1-5-6,-2 0 0,-1-4 0,-1-3 8,-1 0 2,3 0 46,4-10 41,1-8-60,2-4-27,-2-2-7,-1 0-2,-2-2 30,-1 1-31,1-2 0,-1 2-2,2 3 7,0 1-10,0 7-4,0 1-34,-2 1 38,1 3-43,-2-2-33,0 7 36,-3 2-54,0 1-48</inkml:trace>
  <inkml:trace contextRef="#ctx0" brushRef="#br0" timeOffset="267947.5962">19990 5942 296,'0'0'68,"0"0"-60,0 0-4,0 0-4,0 0 1,0 0-6,0 0 3,-1 3 2,1-3-11,0 1 4,0-1 7,0 2-2,9-2 8,4 0-4,2 0 6,3 0 1,0-2 12,0-9-13,-1 1-8,-3-2 11,-2-4-3,0-1-8,-3-6 0,0-2 0,1-6-2,1-1 2,-4 0 0,0-2-5,-4 3 12,0 1-7,0 0 1,-1 7 9,-2 2 16,1 6-14,-1 2 16,0 2-4,2 7-23,-2 1 12,0 3-13,0 0 6,0 0-18,0 0 12,0 0-4,0 0-4,1 8-27,1 18 24,-1 10 4,-1 8 7,0 4 1,0 3 6,0-1-7,-7-2 0,-1-1 10,1-2-14,3 0 4,2-3 0,-1 0 5,3-3 1,-1-3-3,1 1-3,0-6-2,0-2-3,1-3 5,2-4 0,3-1 3,0-1 0,-5-3-3,5-7 1,-4-2 3,1-4-8,0-4 1,-3 0 2,1 0 1,-1 0 4,0 0 3,2-4 2,1-7-6,0-3-6,4-2 3,-5-4 0,1-3 1,0-4-1,0-1-16,-2 1 1,-1 0-30,0 3 43,0 2-8,-1 1 7,-7 3 2,1 3 2,1 2 11,3 1 5,3 2-14,0-1-6,12-3-10,7 4-35,7-3 31,2 3 16,2 1-5,0 0 6,-4 0-7,1 0 4,-4 0 3,-1 3 0,-1-1-2,-6 0 2,-3 5 0,-6 0 0,-5 2 5,1-2-8,-2 2 4,0 0-1,0 0 0,0 0-3,0 0 3,0 0 2,-8 0 0,-3 0-3,-5 2 1,9 7-4,-2 4-4,0 2 9,3 2-1,0 3 0,0-2-9,5-3 5,1 0-2,0-3 6,0 0-1,10-3 1,-1-2 0,6-1-2,1-3-4,2-1 0,0-2-22,3 0 13,-4 0 10,-1-2-3,-7-7 8,-3-3-3,-3-1 9,-3-6-6,0 0 8,0-2 14,-3 1-8,-5 2 2,-1 3 8,0 3-16,1 1-1,2 7-5,-3-2-2,5 5 0,3 1-1,-1 0 1,2 0-8,0 0 3,0 4-25,2 3 28,6 6 2,5-6 0,5-2 2,0 0-2,4-5 6,-1 0-6,-3 0 4,1 0-5,-2-2 1,-4-6 0,2-3 10,-4-3-8,-4-3-2,-2 0 13,-4 3-3,-1-3 1,0-1 8,-3 0-19,-7-1 13,-4 2-9,2 0 3,0 7 23,2 2-25,1 4 7,3 4-12,-2 0 1,0 0-6,0 0 5,8 0-8,0 7 7,0 4-31,2-3 26,5 2-2,9-4 3,1 0 4,4-1 2,1-1-1,3-1 4,0-2 9,1 1-16,4-2 3,-5 0 0,-1 0-6,-6 3 6,-1-2 0,-7 9-1,-1 0-13,-6 2 4,-3 5-4,0 1 14,0 1 4,0 2-2,-2-1 6,-3-1-2,3 0-3,2-3-3,0 2 0,0-5 6,4 0-8,2-6 2,-3-2 0,3-2 0,4-2 4,4-1-4,4 0 0,5 0 10,2-7 5,0-8-14,2-3-1,-3-5 0,-3 2 2,-2 0-2,-5 6 0,-1 1 0,-2 2 10,-4 5-9,2 1 0,-2 4-1,-2 2-2,-1 0-3,1 0-8,1 0-1,3 12 4,0 5 9,-5 5 1,1-1-6,-2-1 8,-3 1-2,0-7 0,0 1 1,0-5-1,0-1 1,0-3 4,0-1-5,0-4 3,0 1-4,0-2 2,0 0-1,0 0 36,0-2-24,0-10-9,7-1 4,-1-6-4,2 1-6,2 0-7,3 2 10,0 4 0,0 1 0,-3 7 0,-1 2-4,1 1-4,1 1 4,-3 0-1,2 0 5,-1 0-10,-2 6 0,-2 2 0,-3 0 7,-1 3-25,-1-1 24,0 3-6,0-5 10,0 2 6,0-4-4,0-4-1,0 3 4,0-5-4,0 0-2,0 0-2,0 0 3,0 0 15,0-3 4,10-10-7,2-7-9,3-1 3,6 0-11,-3 6 5,-1 3-20,-4 6 14,-6 4-3,-2 2 9,-1 0-3,1 11-12,-2 4 9,-1-1 1,0 2 5,0 0 12,-1 1-7,1 1-5,1-4 7,0-2-1,0-3-8,1-5 2,2 1-25,1-5-24,2 0-101</inkml:trace>
  <inkml:trace contextRef="#ctx0" brushRef="#br0" timeOffset="269497.5346">22717 5625 97,'0'0'87,"0"0"-22,0 0-44,0 0 28,0 0-17,0 0-26,0 0 8,-22-24-14,13 24 0,-4 0 1,2 0 2,-2 9-6,-1 11 2,1 1-2,-4 6-3,1 3 6,6-1 0,2-1-2,4-2 2,4-2-7,0-3 0,0-3 7,7-1 1,5-2-1,4-2 0,5-2 8,0-2-3,5-6-5,-1-1 0,0-2 0,-2 0 5,2 0-5,-4 0 9,-2-10 2,-2 2 1,-7-3 6,2-3 3,-6-1-2,-3-3 34,-3-3-19,0-3-7,0 0-6,0-4-14,-7 0-3,-2-2-4,-2 1 0,2 4 1,2 1 0,-2 7 0,3 2-2,0 6-61,-2 6-25,2 1-22,-2 2-77</inkml:trace>
  <inkml:trace contextRef="#ctx0" brushRef="#br0" timeOffset="272263.1695">23020 5932 76,'0'0'138,"0"0"-138,0 0 9,0 0-18,0 0 8,0 0 1,0 0 0,0 23-5,0-18-2,8-1 7,-1-1 0,4 0 9,-3-3-1,4 0-8,-1 0 19,1 0-15,1 0 21,7-6-17,-7-2-8,-1 0 5,0-3-5,-3 1 0,0-4-4,-5 0 15,-2-2-15,-2-1 4,0-2 0,0 1 7,0 3-7,0-1 0,0 3-2,0 1 3,0 3-8,-3 1 7,-4 4 0,1-1 0,-4 0 5,0 4-5,1 0 0,3 1 10,2 0-21,4 0 11,0 0-8,0 0 6,0 0-7,0 1 9,0 7 0,0-2-6,0 1 3,0 0 3,0-3 0,0 0-2,1 1 2,4-2 0,9 0-3,8-3 7,4 0-3,3 0-1,-3 0 0,-3 0 0,-7 0 0,-4 0 0,-4-5 0,-4 5 3,-2 0-3,-2 0 0,0 0 1,0 0-10,1 7-2,1 3 11,4 1-2,-1 2 8,0-1-12,4 2 6,-4 1 0,2-2 6,0-1-1,1 0-5,2-1 0,4-4 4,-1 1-4,2-2 0,2-3 2,-1-3 4,2 0-6,6 0 0,-4 0-5,3-8 10,-1-2-12,-2-3 7,-1-6 0,-1 0 1,-6-4 1,-2-4-2,-2 0 22,-2-5-7,-2-1 8,-1 0-23,3 0 2,-3 1 21,-1 4-23,1 4 14,-2 1 1,1 8-8,-1 4 8,1 7-6,-2 3 1,0 1-9,0 0-1,0 3-14,0 16-14,0 16 8,0 8 13,0 6 7,0 0 0,0-7 7,-2-4 1,2-6-8,0-6 0,0-3 5,12-7-8,3 1 3,3-6 0,3-2 3,3-6 7,4-3-10,-1 0 14,-3 0-13,-2-10-2,-1-7 1,-6 0 0,1-2 5,-1-4-5,-1-4-5,-2-3-7,-2-5 1,0-2 8,-2-5-2,1 0 5,1 1-2,-4 8 4,-3 9-2,-1 7 17,-2 11-9,0 3 32,0 3-13,0 0-17,0 0 2,0 0-12,0 21-16,-3 13 15,-5 10-2,0 3 0,0-5 3,2-2 0,0-5 4,1-4-2,0-6-2,2-5 0,1-4 4,2-5-8,0-2 4,0-5 0,0-2-5,0-2 5,0 0 0,0 0 10,0 0-5,5-14 9,2-2-14,3-4 1,3-1-5,1 1 4,7 4-4,-7 4 0,-1 5-11,2 3 12,-4 3-10,0 1-5,-2 0 16,-3 5-14,-1 9 10,1 4 5,0 0-14,-2 3 15,1-1 0,-1-2 3,4-3-1,2 0 1,2-4-1,0-2 0,0-2-2,0-4-8,0-1-36,1-2-46,-1 0-56</inkml:trace>
  <inkml:trace contextRef="#ctx0" brushRef="#br0" timeOffset="272801.5094">23589 5642 123,'0'0'159,"0"0"-130,0 0 11,0 0-20,0 0-12,0 0-4,73-21 3,-40 19-14,2 2 7,0 0 0,-6 0 6,-4 0-5,-6 0-1,-1 0 0,-5 0-15,-4 5-20,0 4-58,-9-3-125</inkml:trace>
  <inkml:trace contextRef="#ctx0" brushRef="#br0" timeOffset="274413.8477">24423 5785 36,'0'0'31,"0"0"13,0 0 33,0 0-23,0 0 5,0 0 10,-2-9-58,2 9 3,0 0-14,-3 0-20,-1 3 17,-5 9 3,1 5 0,1-1 2,-1 2 2,4-2-6,1-2 2,2 0-8,1-3 3,0 2 10,4-3 2,5-1-7,1-3 10,4-3-10,-2-3 0,4 0 0,1 0 16,2 0-8,-6-3 3,4-4-11,-8-2 2,-5-3-5,1-2 3,-5 2 0,0-3 7,0 0-7,-5 1 0,-5 1 0,-1 3 4,4 2-8,-5 0-2,4 4-27,0 1 18,3 2-17,4 1 32,-1 0-12,2 0-3,0 0-35,0 5 26,2 3-2,7-2 24,2 0 4,0-3-1,-1-2 1,2-1-1,-1 0-2,5 0-4,-1 0-7,6 0 11,-1-1-18,5-9 19,3-1-11,2 0 15,-3 1-4,-4 1 4,0 3 6,-5 1 29,-2 4-27,-1 1-8,-3 0-4,-5 0-2,-1 12-1,-2 3-10,-4 3 13,0 0 16,0 0-10,0-1 12,0-2-1,-4-2-12,1-4-5,0-2 3,2-2 1,-1-1-1,2-3-3,0-1 0,0 0 14,0 0-10,0 0 3,0 0-1,0-1 0,3-10 8,5-3-13,1-1 4,0 2 0,1-3 2,1 1-14,2 1 5,2-1 2,1 2 0,-2 6 0,-2 1 0,-2 4-8,-2 1 8,1 1-1,0 0-9,-2 3 5,1 10-5,-2 4 10,1-2 0,0 3 6,1-3 0,-2-2-6,1 0 0,1-3 3,-2 2-2,1-3 1,2 5-2,-3-6 4,0-1-4,2-1-31,-2-3-69,4-3-62</inkml:trace>
  <inkml:trace contextRef="#ctx0" brushRef="#br0" timeOffset="276340.1851">25260 5804 132,'0'0'56,"0"0"-40,0 0 15,0 0 21,0 0-22,0 0-8,-58 76-17,52-59 2,4 0-11,2-2 4,0-1 0,0-4-3,3 0 8,5-4-7,3-2 2,0-3 0,-1-1 11,5 0-5,-3 0 2,4 0-5,-2-8-3,1-3-3,-3-6-6,-3 4-1,-3-1 3,-6-1 7,0-1 0,0-2-8,-6 1 17,-6 1 3,0 3-12,-1 5 4,0 0 5,6 2-9,-2 3 0,6 2-1,2 1 6,1 0-10,0-2 3,0 2-16,0 0 16,0 7-4,0 7 6,4-5-11,8 0 11,5-3 0,-1-2 0,-1-2 0,0-1 2,-3-1 0,4 0 0,-1 0 13,0 0-8,-3-10-2,-3-4-4,1-2 4,-4-4 38,0-1-43,-4-1 0,-2-2 15,0 3-10,0 1-5,0 1 3,-3 4 8,-2 2-11,2 6 11,-1 4 11,1 1-22,-2 2-2,1 0 1,1 2-5,-2 10-10,4 4 8,-1 1 10,2-2-2,0-3 0,0-3-21,9-2 21,8-2 0,4-3 4,6-1 5,-2-1-8,0 0 5,-4 0 0,-4 0-3,-1 0-6,-4 0 3,-2 5-8,2 5-5,-1 4 12,-7 2 1,1 0 0,-4 3-16,-1-1 16,3 2 0,0-2 5,0-3-3,5-2 6,-4-2-7,2-2-1,1-5 0,1-1-4,-2-3 2,1 0-6,4 0 8,-1 0 2,7-3 5,1-7-7,2-5-2,1-2-2,-1-1-4,-3 0 8,2 1-5,-6 3 5,-1 1 0,-3 8 1,-4-2-1,-1 7-1,-1 0-6,1 0-16,2 0 21,3 8-11,-4 4 13,-1 1-1,-3 3-11,-1 0 12,0-4 0,0 2 0,0-4 1,0-1-1,0-1 0,0-1-1,0-1 6,0 0-5,0 0 0,0-1 4,0-2-5,0-3 2,0 3-1,0-3 10,0 0-1,0 0-9,0 0 22,0 0 4,0 0 28,0 0-36,0 0-3,0 0-11,0 0-3,0 0-2,0 0-3,0 0 3,0 0-13,0 0 14,0 0 0,0 0-3,0 0 9,-1 0-7,1 0 1,0 0 0,0 0 10,0 0-10,0 0 3,0 0-9,0 0 7,0 0-1,3-6 0,4-5-7,6-4 6,0-1-24,6-4-9,2 2 24,0 1-28,0 4 34,-5 3 3,-5 2-4,-2 3-2,-5 4 7,-1 1 0,0 0-2,2 0-11,-5 9 8,1 4 4,1 0 0,-2 0 1,0-3 0,0-2 1,0 3 5,0-2 3,0 0-9,0-2 0,0-1 0,0-3-3,-3-1 3,3-1 0,0-1 4,0 0 3,0 0-7,0 0 4,0-3 3,0-7-7,1-2 0,8-5 0,7 2-9,5-3-9,3 3 8,0 2-6,-2 3-28,-1 6 43,-6 4-3,0 0 4,-4 0 0,-2 6 11,-2 6-2,2-2-9,-3 4 11,0 0-5,0 1-6,-1 0 0,0-2 7,-2 1 1,2-1-8,-2-2 0,3 0 12,0-3-13,4 0 1,-1 1 0,-1-3-4,2-1 0,-3-2-59,1-3-55</inkml:trace>
  <inkml:trace contextRef="#ctx0" brushRef="#br0" timeOffset="277525.4292">26663 5806 56,'0'0'75,"0"0"-1,0 0-56,0 0-5,0 0-13,0 0 9,-80-20 6,65 20-15,-3 0 0,3 5 0,0 10 0,5 1-2,0 1-6,4-2 8,4 0-6,2-1 0,0-1 6,0-1-2,0-3 7,6-1-5,4-4 2,1 1-2,1-5 17,4 0-16,2 0-1,-1 0 0,-1-5-3,-4-5-12,-5 1 5,1-4 10,-5 3 3,-3 3-2,0 1 16,0 3 14,0 1 4,0 2-35,0 0-3,0 0-31,1 5 32,4 2-8,-1 2 7,4 0-8,-1-1 3,5-4 4,0 1 4,4-4-1,-1-1-8,3 0-3,-1 0-24,2-1 31,-1-9 3,-2-3 2,-1-3 6,0-5 18,3-5 10,-4-3-10,2-5 16,-4-2-20,-2-2-20,1-2 22,-5-1 18,-3 0-34,-2 0 37,1 7-22,-2 5 4,1 8-24,-1 5 5,0 5-6,3 6 0,-3 5-6,0 0-2,0 0-44,-9 13-4,-7 15 50,-4 16 12,-2 8-8,4 6 2,2-4 0,5-4 3,4-8-3,7-4 0,0-9-3,6-3 1,12-3 0,7-5 2,5-3 0,1-6-19,2-5-49,-2-4-42</inkml:trace>
  <inkml:trace contextRef="#ctx0" brushRef="#br0" timeOffset="280633.2215">27663 5734 32,'0'0'260,"0"0"-244,0 0-9,0 0-14,0 0 6,0 0-6,-3 3 1,3-2-6,2 2 10,1 0 2,4 2 0,2-3 3,5 0 7,6-2-10,4 0 6,-1 0-6,-1 0-33,-4 0-15,-5-6 16,-1-6 32,-3-3 0,0-4 13,-1-4 13,-1-2-15,-1-6 15,-1 1-7,-1-3-14,1 0 32,1 1-33,1 5-4,-3 2 1,1 5 8,-4 4-9,-1 3 18,2 2-11,-2 3 21,0 2-11,0 3 9,0 2 6,0 1-31,0 0 11,0 0-12,0 0-17,0 0 14,0 14-15,-3 15 18,-5 6 3,0 6-3,3 5 0,2-1 0,2 2 3,1-4-8,0-6 5,0-4 0,0-5 0,6-2 5,4-5-10,5-3 1,-3-3 4,3-3 5,1-4-5,-2-1 0,5-4 4,-3-3 4,1 0-16,-7 0 3,-2 0 5,-1-6 14,-3-6-14,-2 0 0,-1-6 0,-1 0-10,0 0 8,0-3-6,0 3-17,0 1 19,0 4-38,-1 5 17,-4 0-12,0 1 13,2 4 19,3 3 0,-2-1 7,2 1 1,0 0-1,0-5-3,0 5 3,10 0-17,6 0 17,6 0 0,-2 0 0,2 0 2,2 0-1,-2 0-1,9 3 3,3 0-1,1 0-3,-1 0 1,-5 0 0,-10-3-3,-4 0 6,0 0-3,-6 0 0,-3 0 2,-2 0-2,-2 0 6,-2-1 7,1-2 18,-1 1-2,0 1-8,0-2 6,0 1-11,-6 1-16,-4-3-11,-7 4-16,-1 0 20,-1 11-30,1 10 7,5-4 25,1 1-22,1-1 14,5-6-12,5 2-12,1-5 37,0 0-13,3 1 7,8-3 4,3-3-25,-2 0 0,4 0 12,-3-3 1,-2 0 14,-2 0-9,-4 0 9,1-3-6,-3-3 14,3-3 1,1-3 4,-2 2-1,1-4-5,-2 2-6,1-2 3,2 1-4,-1-1-6,-3 5 4,-1 2-23,-2 3 25,0 4 8,0 0-5,-3 0 2,-2 0 1,-1 7-4,0 4-1,6 3-1,0 0 0,0 1 14,0-3-10,0 2 3,9-6-5,-1 2-2,2-5 0,3-3 6,1-1-5,1-1 23,0 0-13,4 0 0,-1-3-8,4-5-2,1-5-2,-5 3-15,0-6 16,-8-1 0,-1-1 2,-3-3 13,-5 0 5,2 0-16,2-1 25,-1 4-18,4 4 4,-2 3 13,-2 6-28,-1-1 0,0 6 0,2 0-15,1 0 12,-2 15-13,3 5-1,1 1 17,0 0 4,-1 2 4,2-5-5,-2 0 3,-1-3-7,2-3 1,-5 0 0,0-3-8,-3-2 10,0 2-2,0-4 19,-8-2-14,-4-2 46,0-1-30,-1 0-10,5 0 16,1 0-18,1 0-4,3 0-5,2 0-1,1 0-1,0 0-15,0 0-18,0 2 21,0 1 3,3 3 11,7-3-8,2-2 8,4-1-3,4 0-3,2 0 6,3 0 2,2-5-2,-1-8 0,-4 2 0,2-3-3,-6-1 3,-5 3 2,-2-3-1,-4 0 14,-4 2-14,-1 0 9,-2 7 5,0 3-11,0 3 0,0 0-4,0 0-1,-5 8-9,-5 8-10,2 11 20,2-7-6,3-1 1,3-2 4,0-4-2,0 2 3,0-2 4,6-1-4,0 0 0,4-5-3,1 1 9,4-2-14,5-5 13,2-1-5,-3 0 0,2 0-3,-2-6 3,0-4 8,0-5-1,1-3-13,0-3 6,1-2 0,-4 3 3,0 1-3,-6 7 0,1 4-3,-6 4 5,-2 4-5,2 0-2,-1 0 2,2 13 1,-1 5 4,-3 1 0,-1 0 7,-2-1-1,0-1-7,0-3-1,0-1 6,0-3 4,0 1-10,-7-5 8,-3 0 10,-2-2-15,-4-2-4,1-1 1,-4-1-44,0 0-50,3 0-138</inkml:trace>
  <inkml:trace contextRef="#ctx0" brushRef="#br0" timeOffset="280927.2055">28971 5519 257,'0'0'193,"0"0"-176,0 0 2,0 0-35,0 0 16,0 0-24,0 0-15,0 0-133,2 0-63</inkml:trace>
  <inkml:trace contextRef="#ctx0" brushRef="#br0" timeOffset="284229.9515">29542 5887 289,'0'0'235,"0"0"-205,0 0-19,0 0-11,0 0 2,0 0 4,0 0 24,0 0-30,0 0 0,0 0-4,0 2-56,0-2-51,0 4 8,0-2-55,0-2 8</inkml:trace>
  <inkml:trace contextRef="#ctx0" brushRef="#br0" timeOffset="285590.4938">29989 5404 25,'0'0'70,"0"0"11,0 0-18,0 0 15,0 0 1,0 0-51,0-11 2,0 11-28,0 0-2,0 8-1,0 13-27,-2 15 28,-5 4 3,0 0 4,4 1-7,-2-5 0,1-3 8,1-4-13,3-3 5,0-1 0,0-2-1,0-2-18,0-5-77,0-3-100</inkml:trace>
  <inkml:trace contextRef="#ctx0" brushRef="#br0" timeOffset="286116.4597">30016 5651 17,'0'0'14,"0"0"-13,0 0-2,0 0 2,0 0 23,0 0-10,84 0 20,-62 0-12,-1-3-16,0 1 4,3-2-10,-4-2 0,1-5 9,-1-2-3,-4-7-4,1 2-2,-1-3 8,-6 1 4,-2 1 26,-2-1 14,-5 4 16,1 2-50,-2 2 14,0 2 0,0 2-21,0 2 33,0 3-39,0 2 2,0 1 9,0 0-16,0 0-4,0 0-12,0 22-44,-10 13 60,3 7 0,-3 3 2,0-3 11,4-4-4,3-5-9,0-4 0,3-4-9,0 1 9,-2-2-37,2-5-1,0-4-94</inkml:trace>
  <inkml:trace contextRef="#ctx0" brushRef="#br0" timeOffset="287541.0345">30434 5790 254,'0'0'31,"0"0"-11,0 0-18,0 0 3,0 0-5,0 0 26,69 29-12,-52-27 12,1-2-20,2 0-5,2 0 10,0-2-3,-2-11-8,-2-5 2,-3-1 15,-4-3-17,-2-1 3,-6 4 0,-3-1-2,0 4 10,-3 6-11,0 0 26,-1 6-24,1 2 25,3 2-27,-5 0-1,-5 6-11,1 16-26,1 2 22,1 1 14,6-1-30,1-4 27,0-1-8,0-4 13,11-2-12,5-3 17,7-4-5,4-1 0,3-4-6,1-1-2,1 0-34,-1 0 5,-4 0 34,-3-11-17,-3 0 20,-5-6 0,-2-1 4,-3-2-4,0 1 2,1 4 5,0 3 37,1 3-44,-4 6 3,3 3-3,-3 0-12,0 7 4,0 11 3,-5 1 4,-2 3-4,-2-1 10,0-2 3,0-2-5,-3-3 6,-2-4-3,1-1-6,-2-3 0,5-3 4,-1-1 6,2-2 2,0 0 4,0 0-8,0 0 17,0-8-25,12-12-11,3-2 3,6-2 7,-3 0 1,4 6 0,-4 1 5,-6 5-5,0 6 7,-2 0 6,-2 4 2,1 1-14,2 1-1,2 0 0,1 0-3,-2 1-6,-2 10 9,-2 1 0,-2 3-13,-1-1 15,-2 0-2,1-3 0,1 0 7,-2-4-11,0 0 4,1-3 0,-1-1 1,5-3 3,1 1-4,4-1 0,3 0 19,7 0-20,0-7 3,-3-4-2,-1-1 26,-1-2-18,-1 0 15,2-3-15,-2 4 10,-1 2-21,-3 2 3,-5 3 0,-1 2-1,-7 2 8,0 2-7,0 0 0,0 0-27,-1 0 22,-13 0-4,-1 5 1,-5 8-3,0 4-33,2 1 34,5 2 7,2-4-5,5 0-3,2-1 10,4-1 1,0-2-6,0 0-3,7-1 9,9-4-2,6 1 12,6-2 1,2-3-10,3-2 8,0-1-11,-2 0 9,-1-3-7,-3-9 0,-2-3 7,-3-3-7,-4-3 1,-2-3-1,-5 3 6,-3-2-6,-4 1 0,-4 5 0,0 1 16,0 5 3,-4 5 17,-1 5-34,-2 1 1,-3 0-2,0 18-2,0 6-6,1 1-5,6 2 1,-1-3 11,4 0 0,0-6-9,0-1 9,0-2-13,5-1-30,4-4-22,3-2-30,5-6-113</inkml:trace>
  <inkml:trace contextRef="#ctx0" brushRef="#br0" timeOffset="287767.0182">32016 5844 305,'0'0'10,"0"0"-10,0 0 8,0 0-17,0 0 9,-8 84 0,-3-70-1,-6-1 5,-13 1-8,4-1-20,-2-1-111</inkml:trace>
  <inkml:trace contextRef="#ctx0" brushRef="#br0" timeOffset="364244.3367">2903 7732 67,'0'0'69,"0"0"0,0 0-5,0 0-14,0 0-23,0 0 18,0 0-16,0 0-9,0 0 10,0 0-30,0 0-1,0 0-10,0 0-10,-3 4 3,6 2-4,6-6 15,-2 3-2,1-1-16,4-2 25,3 3-1,1-3 3,2 0 4,4 0-5,-5-5 4,-1-1-5,1-1-24,-6 2 22,0 2-3,-5-2 5,-1 2 4,-1-2-3,-4 2 1,0-1 2,1 1 2,-1-1-8,2-1 2,-2 0-13,0 0 10,0 2-7,0-4-5,-2 4 10,-8-1-9,4 0 10,-5-1-9,0 2 13,0 1 6,-5 2 1,4 0 6,-3 0-6,-3 0-2,7 3-2,-3 7-3,0 1-2,1 4 0,4 1 2,0 2 0,6 0-1,1 1 1,2-1-5,0 1 4,0-5-5,2-2-1,8-2-7,1-2 6,7-3-7,-2-2-29,5-3-9,1 0-28</inkml:trace>
  <inkml:trace contextRef="#ctx0" brushRef="#br0" timeOffset="364863.3079">3330 7613 19,'0'0'18,"0"0"-10,0 0 19,0 0 6,0 0-18,0 0-11,-82 72 4,74-51-2,5-2-8,3 1 2,0-5-8,0-2 8,0-2-15,8-1 7,5-5-17,2-4 0,3-1 12,-3 0-17,3 0 23,1-13 5,-4-4 2,6-4 0,-6 0 10,-2-1 5,-4 1 2,-6 2 4,-1 6 17,-2 4 46,0 4-21,0 4 22,0 1-43,0 0-35,0 0 2,-2 0-9,1 3-6,1 12 2,0 3 4,0 0 0,0-2-1,1 0-5,10-4-6,0-2-47,0-1-3,0-3-31,0-4-36</inkml:trace>
  <inkml:trace contextRef="#ctx0" brushRef="#br0" timeOffset="365637.3237">3753 7590 84,'0'0'36,"0"0"-21,0 0 7,0 0-1,0 0 0,0 0-3,-77 15-13,71 4-1,0 2-1,3-1-3,3-2 0,0-3-3,1-3 0,10-3 3,2-1 0,2-3 7,1-3 0,4-2-6,2 0 2,4 0-3,-1-13-10,2-7-4,-3-4-2,0-3 16,-5-2 2,-4 0 0,-2 4-2,-8-1 30,-5 2 5,0 2 9,0 2 8,-6 3-12,-6 6 20,6 0-14,0 5-16,6 3 3,-3 3-31,3 0 1,0 0-3,0 0-18,0 5 16,0 14-23,0 9 25,0 7-3,0 2 3,0-1-1,0-2 1,0-4 0,0-2 4,0-6-4,0-7 0,0-3 0,0-3 5,0-6-10,3 0-1,-3-3-3,0 0 1,3 0 14,0-12-6,0-11 0,5-3-42,-1-3 39,0 3 3,2 7 0,-4 5 0,2 8 0,-1 5 0,-1 1-5,2 0-18,5 8 10,-3 9 3,0 3 5,2 1 3,-3 1 4,-2 0 0,2-1-2,-2-2-5,4-1-21,-1-3-7,0-3-106,3-6-29</inkml:trace>
  <inkml:trace contextRef="#ctx0" brushRef="#br0" timeOffset="366425.672">4915 7541 197,'0'0'19,"0"0"-19,0 0-16,0 0 16,0 0-2,0 0 11,22 20-8,-8-14 29,3-6-21,5 0 38,0 0-34,0 0-12,-2 0 8,-2-4-1,-6-3-10,-3 2 2,-2-3 0,-2 2 21,-2-3-16,0-2 6,-3 0 11,0-2-15,0 1 4,-6 2-5,-6-1 1,-1 2 23,-2 3-21,-5 4-1,-2 2-8,-2 0-6,0 0 5,0 14 0,2 4-3,7 5-5,3 2 9,6 3 0,3-2-3,3-1 0,0-4-6,3-1 9,12-6-9,3 0 9,6-5 0,-2-2 0,2-4 6,0-3 2,4 0-16,-1 0 7,0-4-92,-2-7-6</inkml:trace>
  <inkml:trace contextRef="#ctx0" brushRef="#br0" timeOffset="366763.6505">5293 7605 366,'0'0'114,"0"0"-99,0 0-14,0 0 2,0 0-3,0 0-23,3 6-83,0-6-117</inkml:trace>
  <inkml:trace contextRef="#ctx0" brushRef="#br0" timeOffset="369452.2944">5548 7453 111,'0'0'88,"0"0"-42,0 0-41,0 0 5,0 0-10,0 0-25,0 5 25,0 14-2,2-1 6,8 1 7,-1-1-11,0 1 0,7-1 0,-2-3 4,2 0-6,2-5 2,-2-1 0,-2-3 5,2-4-5,-1-2 0,3 0-4,-3-2-11,1-11 9,1-3 6,-4 0 0,-2-2-4,-5-3 4,-6 0 0,0 0 6,0 0-3,0 4 14,-5 0-14,-2 6 4,2 3 36,1 2-25,1 3 22,3 2-18,0-1-18,0 2-8,0 0-3,12 0-2,7 0-7,8 0 16,5 0 0,-1 0-7,9 0-15,-1 0 12,0 0-3,1 0 13,-9 0 4,-4 0-3,-9 0-1,0 0 0,-8 0-5,-2 0 5,-5 0-16,0 0 16,-3 0-2,0 0 13,0 0 9,0 0 37,0-3-56,0-2 11,0 2 5,-3 0-11,-5 2 3,-4 1-9,-7 0-7,0 0 1,-4 6 3,-1 8-2,2 1 5,8 3 0,0 1-6,5 1 6,4 0 0,5-4-8,0-1-14,3-3 6,11-1-7,2-4 9,6-3-4,-2-2-22,4-2 30,-1 0 7,0 0-12,-1-10 12,-1-5 3,-4-2 0,-4-1 18,-4 0-17,-6-1 25,-3 1 20,0 4-29,0 0 22,-1 3-16,-7 6-15,2 2 31,3 0-39,1 3 25,2 0-25,-1 0-19,1 4-1,-2 13 7,2 1 13,0 1-10,0 1 9,3-2 1,5 0 0,4-3-15,1-3 3,2-3-21,0-3-3,-1-3 34,3-3-7,-3 0 9,7 0 0,-3-12 9,0-5-9,-1-5 0,-6-5 0,1-4 30,-2-3-20,-2 0 33,-4-4-10,-1-1-4,-1 3 19,-2 1-31,0 3 1,0 5 2,0 2-11,-6 4-9,1 4 0,-1 6-7,1 6 6,2 5-12,0 0 13,1 0-10,-4 0-1,-2 12 11,-2 15-10,1 9-1,0 9 8,3 3 3,3 0 0,3-3-6,0-4 6,0-8 0,0-4-2,3-7-14,9-4 5,0-1-7,0-5-17,5-4 32,-1-4-5,-4-1 7,7-3 1,-2 0 0,-1 0 0,5 0 0,-5-12 0,2-3-1,-1-3 3,-3 0-2,-3-2 4,0 1 4,-4 1-8,-4 1 14,-2 2 2,-1 3 8,0 3-7,0 2-1,0 0 10,0 4-25,0 2 27,0-1-21,0 2 1,0 0-8,0 0-7,0 8-11,0 10 15,0 2-2,0-1-2,8-1 4,-2-2 3,4-2 0,1-3 2,-5-2-2,3-5 0,1 1-3,-1-3 2,12-2-1,-6 0 2,3-4-9,1-9 4,-7-4-15,0 1 18,0-1-1,-8 2 3,-2 0 0,-2 3 19,0 1 17,0 4-12,0 1-15,0 3-8,-2 1-1,2 2-2,0 0-16,-1 0-6,1 9 17,0 8 7,0 3 3,0-2-3,3-2-5,4-3 5,-1 0-4,6-3-10,2-2 12,3-5-12,5-2-13,-3-1 24,0 0-13,-1-3 11,-6-4 2,0-4 3,3-3 5,-2 0-4,1-6 5,-4 1 3,-1-1-2,-4-3 6,-4 1-9,-1-1 0,0 4 7,0 3-1,0 5 35,-4 4-28,-4 4-11,-5 3-9,4 0 3,-5 0 0,-2 6-2,5 12 3,-2 5-2,9 6-4,1-1-10,3 1 13,0-5-6,9-5 6,4-2-6,-1-2 5,4-3 3,1-4-6,5-4-3,5-2 6,6-2-11,0-2-73,-2-8-30,-3-5-55</inkml:trace>
  <inkml:trace contextRef="#ctx0" brushRef="#br0" timeOffset="370503.3032">8131 6936 154,'0'0'38,"0"0"-23,0 0 21,0 0 4,0 0 11,0 0 2,0 0-43,-6 0-10,3 17-6,1 7 6,2 8-3,0 4 3,8 0 0,5 2 0,0-1 8,1-1-9,-2-4 1,1 1 0,-2-2 0,4-5 0,-6-2 0,2-3 9,0-5-4,-5-1-7,3-5 2,-3-2 0,-3-2 3,0-3 1,-2-3-4,1 0 0,-1 0 0,1 0 0,-2 0 3,0 0 7,0 0 21,0 0 20,0 0-9,0-9-42,0-3 10,-9-4-10,-4-2 0,-1-1-3,-1-1-1,-3-1 4,-3 0 0,-2 4-6,1 2-4,0 5 7,3 7-1,-1 2 4,1 1-10,-2 0 10,-4 8 0,7 13-1,-1 3 2,5 7-8,5-1 4,2-2 3,5 1-12,2-3 12,0-5-10,5 0-4,8-5-67,2 0 5,0-9-75</inkml:trace>
  <inkml:trace contextRef="#ctx0" brushRef="#br0" timeOffset="371194.293">8537 7457 104,'0'0'44,"0"0"-39,0 0-1,0 0-2,0 0 0,0 0 7,83-30-4,-77 27-5,-1-2 0,-4 1 1,1 1 15,-1-1-16,-1 2 0,0 2 11,0 0-6,0 0-8,0 0 3,0 2 0,-3 11 0,-1 5 3,-1 0 8,-1 0 6,4 0-14,2-1-6,0-2 3,0-3-16,5-1 8,10-4-42,0-6-23</inkml:trace>
  <inkml:trace contextRef="#ctx0" brushRef="#br0" timeOffset="371623.3175">8605 7269 300,'0'0'114,"0"0"-96,0 0-18,0 0-31,0 0-37,0 0-55,-12-3-23</inkml:trace>
  <inkml:trace contextRef="#ctx0" brushRef="#br0" timeOffset="373765.2897">9408 7228 13,'0'0'138,"0"0"-126,0 0 7,0 0 2,0 0-18,0 0-3,-6 11-13,4 7 13,1 3 44,1 0-44,0 0 10,0-3-8,0-1-2,3-2 1,7-5 6,2 1-7,2-5 0,5-3-3,2-3 3,0 0-25,1 0-41,-1-6 27,-1-6-11,-4-3 24,-4-2 9,0 1 8,-6-2 9,-2 3 35,-2-1-18,-1 3 31,-1 3-15,0 2-2,0 2 24,0 4-19,0 1 1,0 1-30,0 0-7,0 0-4,0 6-14,0 7 18,0 3 5,6 0 0,3-1-5,0 0 0,0-3 4,3-1-12,0-2 5,0-2 3,6-4-2,-1-1 3,0-2-6,-2 0 2,-5 0-4,1-5 6,-4-5 2,1 1 1,-4-3 2,-1-3 4,-1 2-14,-2 2 6,0 3 0,0 2 17,-8 2-3,-5-1 8,5 3 12,1 1-26,2 1-8,2-2 0,3 2 0,0 0-10,0 0-4,0 0-25,3 0-13,8 0 21,2 0 25,-2 0-7,-2 0 2,-2-1 9,0-1 2,-2 0 0,1-3 31,3-1-29,-3 0 12,0 0 7,-3 3-19,-2 2 18,1 1-17,-2-2 6,0 2 5,0 0-5,0 0 25,0-2-4,0 1-23,0-1 16,0 1-16,0 1-7,0-2 13,0 1-5,0 1-16,0 0 7,0 0-13,0 0 13,0 0-11,0 0 12,0 0-6,0 0 4,0 0 2,-2 0 1,2 0 4,-1 0-2,1 0-3,0 0 0,0 0 0,0 0 0,0 0-2,0 0-2,0 0 0,0 0-2,0 0-1,0 0 7,0 0-4,0 0-11,0 0-13,0 0 0,0 0-11,0 0 22,6 0 5,3 0 12,3 0 3,0 0 3,1 0-8,5-6 2,1 0 0,-1-2-6,0 3 6,-4 0 0,-1 0-1,-7 2 6,2 2-6,-8 1 1,0 0 0,0 0 25,0 0 4,0 0-6,-5 0-3,-4 0-16,0 4-7,3 4 3,2 1 0,1 3-1,0 1 2,1 2-1,2-1 0,0 0-7,0-3 7,0 2-18,2-5 2,5 0 9,1-2-23,3-3 13,5-2 11,6-1 5,2 0-1,-2 0-18,2 0-18,-3-4 38,-6-3 0,6 0 6,-5-1 7,-1-5-7,0 0-6,-3-3 10,-3-2-9,4-3 15,-2-6-11,-1 1 24,0-5 7,-2 0-27,4-2-6,-3-2-2,-3 0 5,-2 1 3,-4 1-1,0 6 12,0-2 2,0 4-16,0 7 15,0 4 1,0 7-14,0 7 8,-1 0-16,-4 0-9,1 4 6,-5 21-23,-3 13 24,3 14 0,-1 2 2,2 0-2,4 0 2,1-4 0,3-5 0,0-5-6,0-5 5,12-6-9,5-10 8,2-4-7,0-4 2,2-10-19,0-1 21,6 0-15,1-7 12,2-13-6,0-4-19,-4-6 22,1-5-2,-3-1 1,-7 1 6,-3 1-4,-5 0 10,-4 0 62,-2-2-55,-2 1 47,-1 1-31,0 1-14,0 6-9,0 7 1,-1 5-2,-4 7-2,-1 5 3,0 3 3,-5 0 3,-3 23-6,-2 13 0,1 11-6,0 4 6,7 0 0,4-1 0,2-3-6,2-7 12,0-2-6,5-11 0,11-5-17,-2-5-10,2-5-10,1-5-77,-3-7-28</inkml:trace>
  <inkml:trace contextRef="#ctx0" brushRef="#br0" timeOffset="374146.1459">10088 7004 363,'0'0'119,"0"0"-114,0 0 0,0 0-5,0 0 2,0 0-14,0-3-29,0 3-80,0 2-155</inkml:trace>
  <inkml:trace contextRef="#ctx0" brushRef="#br0" timeOffset="375678.9394">11389 6866 139,'0'0'85,"0"0"-32,0 0-13,0 0-17,0 0-20,0 0-6,0 0-4,-2 27 7,4 0 7,4 3 13,-1 0-15,-2 2 25,0 0-23,-3-1-7,1-2 0,-1-3 8,0 0-8,0-3 0,0-2 4,0-6-11,0-5 14,0-4-14,0-4 6,0-2-9,0 0 10,0 0 2,0 0 2,0 0 10,4-11-14,4-7-24,1 0 20,0 0-2,1 3 2,-2 0 4,1 3 0,2 1 1,0 1 3,4 2-4,-2 2 0,-2 5-2,1 1-4,0 0 6,0 0 0,-1 15-10,-1 3 5,-7 3 2,0 0-1,-3 2-11,0-1 10,0-1 0,-5-1 5,-10-2-5,-6-3-18,2-4-4,-1-5-2,3-4-30,4-2 56,2 0 1,2-2 2,4-7 25,1 1-18,1 2 10,3 0 4,0 3 5,0 0 28,0 3-47,7 0 3,10 0-14,4 0 6,4 0-2,2 0 0,1 0 5,0 0-15,-2 0 10,5 0-32,5 0 20,0 0-26,-2 0 38,0-10-3,-7-4-14,-6-3 17,-9-2 0,-3-2 3,-7-2 56,-2 2-40,0 3 38,-14 3-36,-2 1-14,-2 6 58,0 1-26,3 7-32,0 0 3,3 5-10,4 18 0,1 2 0,6 5-10,1 2 9,0-4 0,10 1-1,10-6-9,5-5-68,2-7 28,9-3-56,-1-5-88</inkml:trace>
  <inkml:trace contextRef="#ctx0" brushRef="#br0" timeOffset="377478.3131">12763 7104 110,'0'0'146,"0"0"-140,0 0-6,0 0-8,0 0 6,0 0 2,-16 68 4,16-48 1,0-2-5,0-1 1,10-2-3,3-3-4,3-4-3,3-3 5,-1-3-55,6-2 7,1 0 36,-3 0 9,-2-5 3,2-5 5,-7-3-1,-6-3 18,0-3-4,0 1 20,-3-2 4,-2 0-27,-1 4 15,-3-1 2,0 7 11,0 4-1,0 3-14,0 3-17,0 0-6,0 0-1,0 1 0,-1 17-17,-5 8 17,0 2-1,5-2 1,-1-1 0,2-6 0,0-1-8,9-5 1,4-2-6,1-7-6,2-1 17,3-3-11,1 0-19,7-1-20,0-12 1,-2-5 6,2-7-21,-6 4 66,-3-1 1,-5 3 26,-1 6 20,-6 0 10,-1 5 2,-2 5-6,-2 1-30,1 2-20,2 0-6,2 0-1,1 13-2,2 3-3,-1 2 4,1 2 5,-6-2 0,1 2 0,1-6-1,-5 1 7,4-2-6,-4-5 3,0 2 5,0-4-8,0-2 2,0-1 0,0-1 3,0-2-2,0 0 0,0 0 5,6-14-8,6-4-5,0-3 2,4 0-8,4 0 3,1 3-14,-1 4 22,-3 5-1,-1 4 1,-1 5-1,-3 0 1,0 0-6,-3 2 1,1 9 8,1 4-3,0-5 0,-1 3 1,-1-2-2,-2-4 1,4 0 0,-4-1 3,1-3-3,2-3 0,2 0 10,-1 0-4,2 0-12,-3-11 6,4-1-17,-2-2 16,-3-3 1,-2 2 1,-4-3 18,-3-1 7,0 1 11,0 2-10,0 6-27,0 3 29,0 6-12,-3 1 0,2 0-15,-1 1-2,-1 17-13,-1 8 7,1 1 6,3 0-1,0 0 1,0-3-67,0-6-24,4-4-10,7-7-15</inkml:trace>
  <inkml:trace contextRef="#ctx0" brushRef="#br0" timeOffset="377727.297">13626 7030 423,'0'0'118,"0"0"-118,0 0-39,0 0-37,0 0 29,0 0 4,0 0 12,-2-8-120,9 8 1</inkml:trace>
  <inkml:trace contextRef="#ctx0" brushRef="#br0" timeOffset="379442.2614">14097 7088 101,'0'0'97,"0"0"-91,0 0 6,0 0-12,0 0 9,0 0 20,-45-40 18,29 40-43,-4 0-4,-2 0 0,2 3 3,3 6-5,0 1 2,-1 6 0,6-1 0,2 1-10,7 0 7,3-2-15,0 3-9,6-5 20,10 0 7,2 0 0,2-6-4,4-3 3,2-2 0,3-1-21,-4 0-24,-2-1 15,-4-9 13,-7-1 18,1-3 10,-5 1-3,-4 2 52,-4 2-1,0 5-2,0 2 11,0 2-23,0 0-10,0 0-26,0 6-1,-6 14-8,0 4 1,0 3-2,-1 2-1,4 0 3,-5 4 0,4-2 0,1-1 8,1-3-12,2-6 4,0-1-1,0-4-4,0-3 7,0 0-2,0-6 0,0-4-1,0-1-1,0-2-9,0 0 11,0 0 6,2 0 1,5-3 11,4-9-1,2-3-11,-1-2-6,4-4 0,1-4-6,4-4 1,3-3-1,-3-2-7,3-1 2,-2 0-8,-4 4 7,0 1 11,-5 4-2,-1 4 3,-1 2 2,-4 5 0,-3 1-2,-2 4 6,-2 1-13,0 3 7,0 6 0,0 0-7,0 0 7,0 0-18,0 12 9,0 6-9,0 4 10,-6-2 8,3 3 0,2-1 7,1-4-7,0-3 0,0-3 0,8-2-11,7-5-7,11-5-11,-3 0-22,2 0-19,-3 0-29,-4-1 19,-6-8 62,-3-2 18,-2-2 64,-3-3 19,1 2-17,0-4-21,1 1-18,2 2 0,-3 0-8,-4 5-16,-1 2-4,0 3 1,0 4-8,0 1 4,0 0-10,0 6-25,0 9 28,0 6 17,0 3-6,0 2 3,0-2-1,2-2 3,10-4-5,3-2 0,1-6 0,5-5 9,3-5-21,3 0 8,0 0 2,3-11-2,-2-7-2,0-6-12,-2-2 17,-4-1-23,-6-3 5,-4 3 13,-7-1 6,-5 2 34,0 1-29,-8 7 12,-10 3 2,-1 8-3,1 3 21,-1 4 4,5 0-32,1 11-3,5 12 3,4 4-9,4-1 0,0 1 6,0-3-9,4-2 3,14-2-6,3-2 6,6-6 0,4-7-77,1-5-125</inkml:trace>
  <inkml:trace contextRef="#ctx0" brushRef="#br0" timeOffset="379693.2445">15131 7153 45,'0'0'678,"0"0"-678,0 0-61,0 0 50,0 0 2,0 0 9,0 5-10,0-1-11,0 5-30,0-1-80,-3-4-148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3-14T09:46:38.2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8184 3551,'0'23,"24"-23,-1 0,1 0,0 0,23 0,-24 0,1 0,-1 0,1 0,-1 0,48 0,-48-23,1 23,23 0,-24 0,1 0</inkml:trace>
  <inkml:trace contextRef="#ctx0" brushRef="#br0" timeOffset="1441.2972">16980 2939,'24'0,"-1"0,1 0,23 0,0 0,0 0,-23 0,-1 0,1 0</inkml:trace>
  <inkml:trace contextRef="#ctx0" brushRef="#br0" timeOffset="18681.6529">26294 2657,'23'0,"1"0,-1 0,1 0,-1 0,1 0,-1 0,24 0,-23 0,-1 0,24-23,-23 23,23 0,-23-24,-1 24,48-23,-48 23,1 0,23 0,0 0,-24 0,1-24</inkml:trace>
  <inkml:trace contextRef="#ctx0" brushRef="#br0" timeOffset="21008.2614">10301 3857,'-23'23,"23"1,0-1,0 1,0-1,0 1,0-1,0 1,0-1,0 1,0 23,0-24,0 1,23 23,-23 0,0-23,0 23,0 0,0 23,-23-23,23 0,0 24,-24-24,24 0,-23 0,23 0,0-24,0 25,0-25,-24 24,24-23,0-1,0 1,0-1,0 1,0-1,-23-23,23 24,0-1</inkml:trace>
  <inkml:trace contextRef="#ctx0" brushRef="#br0" timeOffset="22841.5976">10184 3739,'23'0,"1"0,-1 0,1 0,-1 0,1 0,-1 0,1 0,-1 0,24 0,-23 0,-1 0,1 0,-1 0,1 0,23 0,-24 0,24 0,0 0,-23 0,23 0,0-23,0 23,0 0,-23 0,23 0,0 0,-24 0,24 0,0 0,0 0,-23 0,23 0,23 0,-23 0,1 0,-1-24,23 24,-23 0,0 0,0-23,0 23,0 0,0 0,24 0,-24 0,23-24,-22 24,22 0,-23 0,24 0,-24 0,70 0,-70 0,0 0,0 0,24 0,-24 0,0 24,0-24,0 0,0 0,0 0,0 23,0-23,47 0,-47 0,0 0,0 0,24 0,-24 0,0-23,0 23,0 0,24 0,-24 0,0 0,70-24,-46 24,-24 0,24 0,-1 0,1 0,-24-23,47 23,-24 0,1 0,23 0,-24 0,25-24,-25 24,48 0,-48-24,24 24,0 0,0 0,1 0,-1-23,-24 23,24 0,0 0,0 0,-23 0,23 0,-23 0,-1 0,1 0,23 0,-24 0,24 0,-23-24,0 24,23 0,-24 0,1 0,23 0,-24 0,24 0,-23 0,0 0,23 0,-47 0,47 0,-24 0,-23 24,24-24,-1 0,1 0,0 23,-1-23,-23 0,71 24,-71-24,23 24,-23-24,0 0,24 0,-24 0,-24 0,25 23,-1-23,0 0,0 0,-24 0,24 24,-23-24,-1 0,1 0,-1 23,1-23,-1 0,1 24,-1-24,-23 23,0 1,24-1,-24 1,0-1,0 1,0-1,0 1,0 23,0-24,0 1,0 23,0 0,0-24,0 1,0-1,0 24,23-23,-23 23,0-23,24-1,-24 24,0-23,23-1,-23 24,0-23,0 23,0-24,0 48,24-48,-24 1</inkml:trace>
  <inkml:trace contextRef="#ctx0" brushRef="#br0" timeOffset="25157.3588">10184 5103,'0'24,"0"-1,23-23,1 24,-24-1,23-23,1 24,-1-24,1 0,-1 0,1 0,-1 0,1 0,23 0,-47 23,47-23,-24 0,1 0,-1 0,24 0,-23 0,-1 0,48 24,-24-24,-23 0,23 0,0 0,-24 0,24 0,-23 0,46 0,-46 0,23 0,0 0,0 0,0 0,23 0,-23 0,1 0,-1 0,0 0,-24 0,24 0,0 0,0 0,-23 0,23 0,-24 0,24 23,-23-23,-1 0,24 0,-23 0,23 0,0 0,-23 0,23 0,0 0,0 0,0 0,0 0,-24 0,24 0,-23 0,23 0,0 0,-24 0,24 24,-23-24,-1 0,24 0,-23 23,23-23,-23 0,-1 0,24 0,-23 0,23 0,0 0,0 0,23 0,-23 0,0 0,0 0,-23 0,23-23,0 23,-23 0,23 0,0 0,0 0,-24 0,24 0,24 0,-24-24,-24 24,24 0,0 0,0-23,24 23,-24 0,0-24,0 24,47 0,-47 0,0 0,0 0,0 0,24 0,-24 0,0 0,23-23,-22 23,22 0,-23 0,24-24,-24 24,47 0,-24 0,-23-23,24 23,-1 0,-22 0,22-24,1 24,-1 0,-23 0,24 0,-1 0,1 0,-1 0,-23 0,24 0,-24 0,24-23,-24 23,0 0,23 0,-23 0,0 0,24 0,-24 0,0 0,24 0,-24 0,23 0,-23 0,0 0,0 0,0-24,-23 24,23 0,23 0,-23 0,0 0,24 0,-24 0,0-23,0 23,24 0,-24 0,0 0,0 0,0 0,0 0,0 0,23 0,-23 0,1 0,-1 0,0 0,0 0,0 0,0 0,0-24,0 24,0 0,-24 0,24 0,24-23,-24 23,0 0,0-24,0 24,0 0,0-23,0 23,0 0,0 0,0-24,-23 24,23-23,0 23,-24-24,24 1,-23 23,-1 0,1-24,0 24,-1-24,-23 1,0-1,24 1,-24-1,0 1,0-1,0 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04:18.5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4089 1626 24,'0'0'126,"0"0"-90,0 0-6,0 0 28,0 0-11,0 0-10,0 0 1,0 0-27,0 2-9,0 16 2,0 7 9,3 5 10,-3 5-7,0 3-11,0-2 10,0-2-15,0-2 0,0-7-2,0 1 2,3-3 3,-3-2-3,0-3 0,3-5 0,-3-1-54,3-6-15,0-6-59</inkml:trace>
  <inkml:trace contextRef="#ctx0" brushRef="#br0" timeOffset="437.9732">4114 1540 200,'0'0'31,"0"0"-11,0 0-3,0 0 46,0 0-36,0 0-4,30-76-12,-12 65-8,9 0-3,-2 4 1,2 3 4,3 2-6,-7 2 1,0 0 0,0 4-3,-7 12 3,-1 2 0,-6 4 0,-6 2-6,-3 2 4,0 0 0,-12-4 2,-3 0-5,-3-3 27,-7-1-18,-2-2-4,-1-1-10,-2-3 2,9-1-58,-3-4-17,11-5-41</inkml:trace>
  <inkml:trace contextRef="#ctx0" brushRef="#br0" timeOffset="844.9915">4507 1555 213,'0'0'165,"0"0"-139,0 0-23,0 0-6,0 0-13,0 0 16,15 92 2,-12-53 5,1-3-1,-1 2-3,0-3 1,0-4-4,0-2 4,1-1-9,-4-5-4,2 0-16,-1-5-42,1-6-102</inkml:trace>
  <inkml:trace contextRef="#ctx0" brushRef="#br0" timeOffset="1293.8532">4514 1586 216,'0'0'46,"0"0"-46,3-103 8,12 74 2,0 7 21,0 7 20,1 4-30,4 7-12,1 4-4,2 0-1,3 13-8,-5 11-1,-2 5 5,-7 2 4,-7 3-4,-5-1-13,-3 2 11,-24-3-41,-3-3 7,-3-6-11,2-8 6,8-8 32,7-5 9,7-2 15,6 0 26,3-3-41,0-4 24,0 2-8,0 5-5,9 0-9,10 0-1,4 15 10,5 4 13,-1 4-19,3 1 5,0-1-6,-2 1-4,0 1 8,1 3-8,-4-3-2,-4 2-15,-5-6-96,-5-4-53</inkml:trace>
  <inkml:trace contextRef="#ctx0" brushRef="#br0" timeOffset="1771.8242">5020 1548 53,'0'0'159,"0"0"-84,0 0 10,0 0-24,0 0-1,0 0-34,-73-9-13,55 43-13,-1 10 0,5 7 6,2-1-2,5-2-4,7-3-1,0-7 0,7-4 2,11-3-10,6-9 9,3-5 0,-2-7-4,6-8-6,-1-2-5,0-5 7,-3-17-5,-3-7 12,-6-4-4,-5-3 5,-8-2 7,-1 0-3,-4 2 8,0 3 8,-9 3-14,-4 3 5,-2 3-11,0 3-21,3 4-42,2 3-126</inkml:trace>
  <inkml:trace contextRef="#ctx0" brushRef="#br0" timeOffset="2348.3754">5244 1509 285,'0'0'122,"0"0"-74,0 0-21,0 0-20,0 0-7,0 0 0,28 75 0,-10-34 3,-3 1 12,3 0-14,-3-3-1,4-3 1,-1-4 3,-3-4-3,1-5-1,-1-5 0,-4-6-1,-1-5 1,-2-2 0,-4-5 0,2 0 7,6-3-2,-3-13 24,5-10-7,0-4 6,0-3-23,1-4-1,-5 0 17,2 1-17,-9 1 7,3 2-7,3 3 1,-1 2-10,-1 7 5,-4 1-35,1 6-8,1 5-79,-1 0-136</inkml:trace>
  <inkml:trace contextRef="#ctx0" brushRef="#br0" timeOffset="2709.9906">5829 1426 406,'0'0'85,"0"0"-75,0 0-12,0 0 2,0 0 0,0 0 3,0 0 0,104 0 13,-70 0-16,-2 0 11,-4 0-18,-1-2 7,-8 1-3,-1-2-36,-7 1-102,-10-1-141</inkml:trace>
  <inkml:trace contextRef="#ctx0" brushRef="#br0" timeOffset="2942.431">5966 1492 293,'0'0'91,"0"0"-81,0 0-9,-5 80 19,5-56-5,0 2-9,0-1 5,5 1-5,1 1 0,-3 1 5,-2 1-5,1-1 5,-2 3-11,0-6 4,0-4-9,0-3-27,0-5-56,-3-3-87</inkml:trace>
  <inkml:trace contextRef="#ctx0" brushRef="#br0" timeOffset="3120.9867">5893 1908 459,'0'0'75,"0"0"-56,0 0-13,0 0-6,0 0-4,0 0 1,63-18 2,-25 10 1,1 2 0,1 2-3,-1-3-25,0 3-78,-8-3-79</inkml:trace>
  <inkml:trace contextRef="#ctx0" brushRef="#br0" timeOffset="3617.9798">6400 1457 23,'0'0'103,"0"0"-101,0 0 61,20 82 15,-13-43-11,0-2-31,-1 1 7,-1-2-13,1-3-16,3-2 3,-3-4-12,1-5 1,-2-4-6,-1-2 0,-1-8-7,-2-3-15,-1-5-47,0 0-16,5-2 18,-2-16-64,3-6 25</inkml:trace>
  <inkml:trace contextRef="#ctx0" brushRef="#br0" timeOffset="3985.5235">6500 1572 48,'0'0'102,"0"0"-21,0 0 5,-15-95-31,15 78-26,0 9-7,0 3-16,0 5-12,1 5 5,13 17-1,7 14 2,0 5 10,6 1 8,-2 0 10,2-4-26,1-5-1,2-4-1,0-4 0,-8-4 4,2-3 11,-9-6-5,2-4 1,-4-4-2,-4-2 1,-6-2-6,3 0 3,1-8 59,-1-8-10,2-4-38,-2-5-15,-2-7 8,3-1-11,1-5 0,-5-3 1,5-1 2,-2 0-3,-2 2-14,-1 4-2,0 10-33,1 6-5,-4 8-94,0 9-105</inkml:trace>
  <inkml:trace contextRef="#ctx0" brushRef="#br0" timeOffset="4596.7209">7317 1467 292,'0'0'76,"0"0"-15,0 0 31,0 0-25,-31-82-21,7 78-34,-7 4-8,0 0-4,-4 13 6,1 14-7,0 9 1,13 6-10,6 4 8,6-3-10,6-1 12,3-2 5,0-6-5,6-5-4,10-5 2,1-4 0,5-7-4,2-4 6,-1-7 0,0-2-7,1 0 9,-3-13-2,-6-1 0,-4-4-3,-6 1 2,-5 2 1,0 0 0,-4 1 3,-5 1 5,0 2-10,3 2 2,4 5 0,2 1-5,0 1 5,8 2 0,14 0-15,-2 0 16,4 0-1,-5 8 0,-4 8-13,1 2 10,-5 5 3,-5 0 0,-3 0-1,-3 0 1,0 1 0,0 1-3,-2-5 12,-2-1-19,1-6-2,3-4-83,0-5-48,0-4-189</inkml:trace>
  <inkml:trace contextRef="#ctx0" brushRef="#br0" timeOffset="5379.9914">8808 1248 186,'0'0'158,"0"0"-152,0 0 6,0 0-12,0 0 2,109-6 10,-57 5 21,3-1-22,-3 2-7,-4 0-1,-5 0 2,-5 0-10,-7 0-5,-6 0-64,-9 2-62,-12-1-71</inkml:trace>
  <inkml:trace contextRef="#ctx0" brushRef="#br0" timeOffset="5658.133">9062 1269 103,'0'0'167,"0"0"-162,0 0 3,-15 98 47,10-57-8,1-3-13,1-2-11,3-2-12,0-1 8,0-1-19,0-2 1,0 0 2,0-1-3,0-4 2,0-2-2,0-6-5,3-4-34,9-5-55,-2-5-33,6-3-5</inkml:trace>
  <inkml:trace contextRef="#ctx0" brushRef="#br0" timeOffset="6165.0014">9280 1689 315,'0'0'38,"0"0"-38,0 0 13,0 0-13,0 0 0,0 0 23,55 0 25,-38 0-19,-3-3-10,-3-4-13,-3-5-1,-5-2 6,3-6-3,-6-2-2,0-3-6,0-1-16,0 3-10,-10 3-6,-11 4 13,-3 4-6,-1 5-19,4 2 25,5 3 19,8 1 0,5 1 10,3 0-10,0 0-7,0 0-6,18 0 13,9 6 10,6-1-10,4 1 0,-3 1 12,-1 1-11,-6 1 1,-3 2 1,-5 5-3,-4 2 0,-6 5 0,-6 3 0,-3 3 0,0-3 7,0-1-8,0-2 1,0-7 0,3-1 4,9-4-4,6-5 1,7-3-1,8-3-17,3 0-87</inkml:trace>
  <inkml:trace contextRef="#ctx0" brushRef="#br0" timeOffset="6657.987">9852 1117 261,'0'0'53,"0"0"-36,0 0-5,-50 86 14,35-32 29,0 7-40,6 0 15,6-1 0,3-4-24,0-5 17,12-6-23,7-4 0,6-3-2,4-7 10,2-4-16,0-4-4,-1-5-108,-7-4-36</inkml:trace>
  <inkml:trace contextRef="#ctx0" brushRef="#br0" timeOffset="7334.9469">10260 1403 174,'0'0'113,"0"0"-105,0 0-8,0 0 6,0 0 1,0 0 12,30 12 17,-13-12-21,0-3 5,2-6-18,-5-6 6,-1-2-1,-1-8 2,-1-2-18,-4-3 7,-3 0-16,-4-1 18,0 5-6,-1 2 6,-14-1 3,-2 6 0,-2 4-3,3 1 0,-5 11 5,0 3 4,0 0-8,-3 24 9,3 17 3,3 13-12,2 11 20,8 4-15,4-4-4,4-3 27,0-8-26,12-6 1,12-6 4,7-4-2,5-2-4,0-5-2,0-3 0,-3-7-8,-2-9-30,3-9-92,-1-3-81</inkml:trace>
  <inkml:trace contextRef="#ctx0" brushRef="#br0" timeOffset="8335.881">10650 911 224,'0'0'81,"0"0"-18,0 0-1,0 0-6,2-77-31,12 64-14,3 5-6,0 2 2,5 5-14,2 1 6,1 0-1,-5 18-3,-1 11-2,-7 7 7,-8 7 0,-4 5-4,-13 1-15,-18-5-16,4-7-45,6-10 55,3-7 25,9-9 8,-1 0-1,8-5-7,2-2-2,0-2-7,0 1 9,14 0 11,5-1-1,5-2 10,0 0-13,1 0-6,-2 0 4,-4 0-5,2 0-23,-6 0-28,-3 1-138</inkml:trace>
  <inkml:trace contextRef="#ctx0" brushRef="#br0" timeOffset="9051.8401">11216 925 194,'0'0'126,"0"0"-126,0 0 0,31 77 6,-14-25 27,-2 8 14,2 2 0,0 1-22,-1-3-11,-2 1-14,-1-7 2,-7-4 0,-4-2 0,-2-5-2,-11-1 0,-16-1 11,-7-5-13,-9-3 2,-2-4-40,2-8-27,4-4 17,8-7-57,7-7-41</inkml:trace>
  <inkml:trace contextRef="#ctx0" brushRef="#br0" timeOffset="9878.7836">12056 1146 45,'0'0'140,"0"0"-122,0 0-17,0 0 24,0 0 13,0 0 8,-60 68-35,35-47 14,-5 1-14,0 4 0,-1-4 2,-1 1-12,1-5 2,6-3-3,7-4 3,6-5-4,4-3 1,5-2 0,-1-1 7,1 2 20,3-2 15,-1 0-3,1 1-35,0 1-4,0 5-13,0 4-3,1 7 9,12 6 14,11 2-5,2 2 9,9-1-10,-2-1 4,2-2-4,-9-1 6,-1-5-8,-3 0 1,-6-6 0,-2-3-3,-7-3-5,-2-3-18,2-3-14,-6 0-12,1 0 24,1-2-57,-3-10-63</inkml:trace>
  <inkml:trace contextRef="#ctx0" brushRef="#br0" timeOffset="10490.7499">12565 1060 262,'0'0'138,"0"0"-32,0 0-73,0 0-25,0 0-8,0 0-3,0 83 3,0-33 18,0 3-8,0 2 4,0-4-12,0-3-2,0-2 0,0-4 1,0-4 3,-3-4-4,-5-6 1,1-4-2,2-1 1,2-8-78,2-3-67,-1-10-166</inkml:trace>
  <inkml:trace contextRef="#ctx0" brushRef="#br0" timeOffset="13006.5849">4346 2359 55,'0'0'57,"0"0"-30,0 0 4,0 0 11,0 0-2,0 0-7,19-7-1,-16 7-28,3 0-1,0 0 1,9 0-2,0 0 2,1 1-4,7 2 5,-4 0-7,5-3 2,-6 3 0,4-3 5,2 1-3,3-1-2,6 2 0,7-2 5,6 0-8,11 0 3,-2 0 0,5 0 5,-2 0-5,-4 0 1,-4 0-1,-2 0 4,-2 0-8,-1-2 4,-3 1 0,-2-2 6,2 3-6,0 0 0,1-3-2,5 2 8,4-2-11,6-2 5,-1 0 0,-1 0-6,4-2 6,0 0 0,5 0 1,3-3 2,-1 5-6,0-5 2,-1 4 1,-2 1 2,6-2 1,-3 3-3,3-4 0,-1 1-1,2-1 1,-2 4 0,-3-1 1,-2 4-2,0 1 2,-3 0 0,0 0-1,-1 0-5,0 0 5,4 0 0,6-2 0,6-5 4,2-1-3,-1 4 4,-5-1-4,-1 3 1,-4 2-4,-1-1 1,-3 1 1,-2 0 4,2-1 1,-1-1-6,4-1 1,10-1 0,-3-3-4,2 2 3,-1-3 1,-5-1 0,1 3 6,-4 1-6,2 1 0,-7 1 4,-1 1-4,0 1 0,0 0 0,1-1-7,4 1 15,-1-3-8,1 3 0,2-2 0,2 0-7,6 1 7,3-1 0,1 2 3,-1 1-1,-4-3-2,-5 3 0,3 0 0,-1-2-3,-5 2 3,-1-1 0,0 1 3,-1 0-3,0-2 0,0-1-2,-1 2 5,0-1-3,-1-2 0,-2 2 0,1-2-4,2-1 7,-2-1-3,-3 3 0,-6 2 1,-2-1-5,2 2 4,1-3 0,7 2 4,3-1-1,1 0-3,3 2 0,-1 0 5,-1 0-3,-2 0-2,0 0 0,-2 0 7,2 0-3,-1 0-4,4 0 0,1 0 6,6 0-1,4 0 21,1-1-20,3-3 3,-4-2-4,2 1-5,2-1 3,3 0 4,-3 0 4,0-2-10,-2 1 2,-7-2-3,-4-1 7,-7 0-10,-11 2 3,-7 0 0,-9 2 9,-4 3-2,-6-1 7,-3 0-7,0 3 2,-8-1-9,1 2 17,-5 0-11,-5 0 16,-1 0-22,-1 0 3,-2 0-6,0 0 9,0 0-12,0 0-14,0 0-63,-11 0-49,-8 0-105</inkml:trace>
  <inkml:trace contextRef="#ctx0" brushRef="#br0" timeOffset="15141.4518">13976 1388 187,'0'0'128,"0"0"-128,0 0-2,0 0 0,0 0 2,0 0 4,15 26-4,0-25 12,-2 1 14,4-2-13,-2 0 9,1 0-9,1-11 2,-1-2-7,-3-4-6,1-2 1,-7-4 5,-1-3-2,-1-4-6,-2-4 4,2-3-1,3 0 5,1-2-7,0 6 2,0 0 0,-3 7 1,-3 5 13,-2 1 8,-1 10 4,0 2 19,0 7-16,0 1-21,0 0-11,0 0-11,0 12-9,0 17 6,0 14 14,0 19 11,0 9-8,0 6 0,0-1 8,0 1-7,0-4-2,0-5-2,0-2 0,0-2 5,6-4 0,5-6 1,1-4-6,1-7 2,5-5-2,4-5 0,-8-6 3,1-7-3,-5-8 0,-5-6 0,-2-6 3,0 0 1,-2-9 12,5-12-7,-3-8-5,1-5 0,-4-7-3,0-4-1,0-3 0,-3-2-29,-10 2 25,1 6-1,-1 4 5,4 8-1,1 8 4,4 2-3,2 5 0,2 1-2,0 2 2,6 0-14,17 1 14,6 1-7,6-2-6,2 3-8,-4-2 6,-3 1-20,-6 1 20,-3-1 7,-3 0 8,-1 0-3,1-1 5,-1 2-2,-5 0 0,-5 3 5,-4 4-5,-3 0 0,0 2 5,0 0-5,0 0-4,-6 6-9,-9 12-1,-4 3 20,2 1-6,7-1 0,4 0 0,6-3-13,0-1 13,5-3-1,9-5-4,3-1-15,2-6 19,1 0-39,1-2 34,-2 0-4,-1-9-24,-2-8 17,-5-2 13,-4-1 4,-4-1 0,-3 0 11,0 1 13,-6 2 16,-4 3-38,1 3 24,0 5 4,1 0-29,5 5 14,0 2-15,3 0 0,0 0-3,0 1-43,0 9 39,11 0 6,2-1-1,1-2-3,0-1 6,2-3-1,3-3 5,-1 0 2,4-3-7,0-12 0,1-7-1,-4-5-4,1 0 5,-8-2 0,-6 2 5,-5 1 1,-1 3-6,0 4 23,-6 4 4,-7 5 22,-4 2-30,4 2-14,0 3-10,2 3 1,7 0 1,-1 0-2,5 0-33,0 3 14,0 6-3,11 1 27,11 1-4,8-2 8,4-1-4,2-2 0,-2 3 0,-4 4-1,-5 2 3,-2 5-2,-7 2 0,-4 5 0,-3 1 0,-4 2 6,-2-3-4,1 1 12,3 0-14,2-4 7,3-5-7,5-4 1,2-3-5,5-4 4,3-4-36,4-4-7,1 0-92</inkml:trace>
  <inkml:trace contextRef="#ctx0" brushRef="#br0" timeOffset="15991.3984">15978 1009 30,'0'0'184,"0"0"-94,0 0-44,0 0 6,0 0 0,0 0-48,0 0-4,2 35 0,-2-1 20,0 7 20,3 3-39,0-2 6,0-2 2,0-1-3,-2-4-12,1-2 6,-1-3 0,1-1 4,-2-5-1,2-6-4,0-3 1,-2-8-53,1-7 6,2 0-31,5 0 45,3-16 31,3-7-93,-2-3-49</inkml:trace>
  <inkml:trace contextRef="#ctx0" brushRef="#br0" timeOffset="16494.364">16042 1091 17,'0'0'106,"0"0"16,0 0-25,-20-94-39,20 76-3,0 5-40,10 3-12,2 4-3,3 6-7,1 0 7,-1 0 0,2 11 1,-1 8 0,-4 6-1,-3-4 2,3 1 0,-3 1 5,1-4-11,2 1 4,-5-4 0,1-3 4,0-5-4,-4-2 0,0-4 0,-2 0 3,-2-2-3,1 0 3,4 0 0,1-11 28,5-9-31,2-1 5,2-4-5,4-4 7,0 2-12,1 3 5,-1 6-2,-5 7-7,-1 8 3,-4 3 6,-3 8-7,-1 14 6,0 7 1,-2 4 1,0 3-1,-1-3 10,1 2-7,-2-3 3,4-4-3,-1-4 1,-1-4-7,1-2 3,0-7-14,2-3-12,0-3-27,4-5-34,0 0-20,1 0-76</inkml:trace>
  <inkml:trace contextRef="#ctx0" brushRef="#br0" timeOffset="16880.3409">16638 931 204,'0'0'139,"0"0"-114,0 0-16,0 0-9,0 0-7,0 0 6,16 3 1,-1 3 19,6 0-9,1-3-4,5 0 6,-3-3-11,0 1-1,1-1 0,-3 0-30,0 0-27,-2 0-95</inkml:trace>
  <inkml:trace contextRef="#ctx0" brushRef="#br0" timeOffset="17111.3278">16759 962 43,'0'0'112,"0"0"-105,0 0 24,-13 90 24,12-56-21,1-3-7,0 2-13,0-1-9,0-2 10,0-1-12,0-5 0,0-2 4,0-1-7,0-3 0,0-3-3,-2-1-17,-5-5-26,0-2-94</inkml:trace>
  <inkml:trace contextRef="#ctx0" brushRef="#br0" timeOffset="17286.3148">16633 1378 118,'0'0'118,"0"0"-113,0 0-3,0 0 30,84 1-12,-56-1-7,0 0 9,2 0-16,-4 0-5,-1 0-1,-1 0-25,-5 0 2,-4-1-211</inkml:trace>
  <inkml:trace contextRef="#ctx0" brushRef="#br0" timeOffset="17795.2835">17418 872 106,'0'0'247,"0"0"-247,0 0 12,-34 85-15,11-42 4,-2-1-1,-2 0 15,-3 2-9,0-2 11,1 0-17,2-3 3,2-4-9,2-2-10,2-3-53,0-3-40,6-4 66,6-10-61</inkml:trace>
  <inkml:trace contextRef="#ctx0" brushRef="#br0" timeOffset="18112.2663">17185 1005 389,'0'0'43,"0"0"-20,0 0-12,0 0-5,0 0-6,0 0-16,39 39 16,-20-5 42,-5 4-42,4 1 14,-5-1-14,5-1 3,1-2 2,1-2-4,4-5-1,-2-2 0,-2-5 3,-3-3-6,0-4-31,2-7-64,0-4-39</inkml:trace>
  <inkml:trace contextRef="#ctx0" brushRef="#br0" timeOffset="18433.777">17682 1000 404,'0'0'69,"0"0"-30,0 0-39,0 0-3,0 0 1,0 0-30,9 66 32,-6-21 18,-3 1-8,0-1 6,0-3-14,0-5-2,0-5 0,0-4 0,0-7-2,0-4-11,0-6-31,0-7-29,0-4-48,1 0-78</inkml:trace>
  <inkml:trace contextRef="#ctx0" brushRef="#br0" timeOffset="18662.6358">17761 973 314,'0'0'105,"0"0"-49,0 0-43,0 0-8,0 0-5,0 0-2,40-56 2,-19 56 0,0 0 0,2 0 1,-6 0-1,0 3-9,-4 2-34,1-1-23,-4 1-53,-1-1-87</inkml:trace>
  <inkml:trace contextRef="#ctx0" brushRef="#br0" timeOffset="18878.006">17761 1153 118,'0'0'86,"0"0"-86,0 0 2,0 0 20,0 0 19,0 0 5,63 11 3,-44-11-42,2 0 7,-3 0-14,-3 0-4,-2 0-65,-2 1-123</inkml:trace>
  <inkml:trace contextRef="#ctx0" brushRef="#br0" timeOffset="19091.721">17758 1375 41,'0'0'102,"0"0"-94,0 0 5,0 0 79,0 0-47,0 0-22,94 9 2,-73-9-15,0 0 2,0 0-12,-2 0-3,1 0-48,0 0-115</inkml:trace>
  <inkml:trace contextRef="#ctx0" brushRef="#br0" timeOffset="19559.0842">18407 944 428,'0'0'86,"0"0"-86,0 0-1,0 0-26,0 0 27,-2 98 3,-1-53 17,-2-1-5,2 1-1,1-4-7,2-2-14,0-1 7,0-7-25,0-4 20,3-6-60,0-9-46,-1-7-66</inkml:trace>
  <inkml:trace contextRef="#ctx0" brushRef="#br0" timeOffset="19941.0594">18280 932 280,'0'0'0,"0"0"1,0 0-2,102-72 3,-79 72-2,6 0 14,1 9-3,4 15 10,0 11-16,2 5 1,-3 5-3,-3 2-1,-2-2 6,-6 2-7,-6-2-1,-9-3 0,-4-3 0,-3-4 10,-1-2-17,-21-3 11,-9-3-4,-7-4 15,-3-5-14,1-3-2,2-3-34,0-3 35,4-3 10,-1-1-8,4-2-1,3-2-2,1-1-8,4 0-25,1 0-131</inkml:trace>
  <inkml:trace contextRef="#ctx0" brushRef="#br0" timeOffset="21413.0839">20114 982 91,'0'0'137,"0"0"-86,0 0 9,0 0 17,0 0-21,0 0-16,-2-66-16,-4 50-4,-3 2 14,-2-1-18,-3 2-5,-2 5 2,-4 1-7,-4 4 3,-5 3-9,-4 0 3,0 6-10,3 14 7,3 7-2,8 5-1,7 4-11,6 1 9,6 1 3,0-3 2,9 1-7,15-1 10,7-2-3,8-3 0,1-3 2,2-3-4,-6-3 2,-5 0 0,-6-3 0,-10-1 0,-7-4 0,-6-1 0,-2-1-10,-3-1 5,-16-2 6,-6-2-1,-6-3 14,-4-3-10,1 0-4,0 0 0,2 0-21,4-3 15,4-6-15,4 0-20,1-4-38,3 0-75,6-2-107</inkml:trace>
  <inkml:trace contextRef="#ctx0" brushRef="#br0" timeOffset="22044.0463">20323 848 283,'0'0'172,"0"0"-154,0 0-18,0 0-8,0 0-3,0 0 11,75-12 0,-37 9 1,4 0 2,1 3-2,2 0-1,-2-1 0,-4-3-3,0 3-55,-11-2-32,-4-2-38,-8 4 14</inkml:trace>
  <inkml:trace contextRef="#ctx0" brushRef="#br0" timeOffset="22307.0266">20569 832 93,'0'0'54,"0"0"-19,0 0 18,-25 109 13,17-66-23,0-4-18,0-2 22,3-1-4,1-1-24,2-3-12,1-2 0,-1 0-8,1-2 1,-2-3 0,1-2-5,-5-4 5,4-6-59,0-4-22,2-3-115</inkml:trace>
  <inkml:trace contextRef="#ctx0" brushRef="#br0" timeOffset="22927.0071">21075 931 139,'0'0'161,"0"0"-82,0 0-23,0 0-31,0 0-23,0 0 32,-27 116 10,12-74-22,0 0-3,2-2-19,-1-2 0,-2-3 11,2-5-9,-2-2 0,2-4 2,0-4-1,3-5-6,5-3-16,-1-4-41,5-7 14,2-1-28,0 0 17,0-9 12,0-10-51,9-4 92,2-4 3,-1-8 1,3-2 52,1-4-8,5-6-17,5-2 30,3-1-43,7-1-6,-3-2-8,-1 4 0,-2 8 7,-5 6-5,-5 14 30,-6 10 12,-6 7-26,1 4-12,1 0-6,1 26-21,0 14 21,1 14 10,-7 8 16,-1-3-15,-2-5 3,0-7 19,0-5-23,0-4-5,0-5 0,0-5-1,0-4-4,0-6 0,0-5-32,-2-5-24,-1-3-70,2-5-41,-1 0-58</inkml:trace>
  <inkml:trace contextRef="#ctx0" brushRef="#br0" timeOffset="23124.6283">21022 1175 295,'0'0'108,"0"0"-107,0 0-2,0 0-4,99-5 3,-71 5 2,2-2-1,-6 1-4,0-1-67,0-2-145</inkml:trace>
  <inkml:trace contextRef="#ctx0" brushRef="#br0" timeOffset="23410.6285">21392 874 120,'0'0'2,"0"0"2,0 0 8,0 0 34,91-2 3,-71 2 17,2 0-19,2 2-41,3-1 11,-1 0-11,0-1-2,0 0-8,2 2-24,-7-2-68,-5 0-155</inkml:trace>
  <inkml:trace contextRef="#ctx0" brushRef="#br0" timeOffset="23658.0063">21654 904 205,'0'0'39,"0"0"-39,0 0 0,-14 80 58,8-52-22,2 1-8,1-1 22,-3-1-34,3 0-16,1 2 13,1 0-8,1-1-5,0 2 0,0-4 3,0-4-2,0-4-1,0-3-17,3-4-44,3-6-121</inkml:trace>
  <inkml:trace contextRef="#ctx0" brushRef="#br0" timeOffset="23939.9964">21964 908 392,'0'0'146,"0"0"-146,0 0-32,0 0 31,0 0-13,0 110 14,0-73 10,-8-2-8,1-2 6,0-1-8,-2-1 0,1-2 5,-3-3-5,4-5-2,3-3-17,1-6-24,1-5-21,-1-7-82</inkml:trace>
  <inkml:trace contextRef="#ctx0" brushRef="#br0" timeOffset="24224.452">22034 827 301,'0'0'105,"0"0"-17,0 0-69,0 0-12,0 0 5,0 0-5,30-32-11,-8 31 4,1 1 0,0 0-1,0 0 1,1 0-5,1 0-13,0 0-37,2 0-22,-6 0-26,-3 0-145</inkml:trace>
  <inkml:trace contextRef="#ctx0" brushRef="#br0" timeOffset="24464.6469">22025 1078 131,'0'0'143,"0"0"-73,0 0-23,0 0 1,0 0-39,0 0-8,66 2 2,-48-2-3,-5 0-5,3 1-59,-5 4-64,-5 0-101</inkml:trace>
  <inkml:trace contextRef="#ctx0" brushRef="#br0" timeOffset="24701.0045">21913 1333 101,'0'0'21,"0"0"-15,0 0 28,0 0 20,0 0 15,0 0-9,91 10-33,-67-10 5,-3 0-23,-2 0-7,-1 0 4,3-2-6,3 0-14,2-1-79,-4-2-53</inkml:trace>
  <inkml:trace contextRef="#ctx0" brushRef="#br0" timeOffset="25305.0101">21668 861 125,'0'0'82,"0"0"-6,0 0-28,0 0-29,83-4 16,-47 4-23,-1 0-11,-4 0 9,-2 0-8,-7 0 4,-5 0-6,-8 0-7,-2 0-12,-4 0-66,-3 0-78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52:27.4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3780 3316 13,'0'0'40,"0"0"-11,0 0 6,0 0 21,0 0-23,0 0-6,0 0-12,-19 0-2,16 0 1,0 0-12,0 0-4,-2 0 1,1 0-7,-2 2 5,0 1-3,3 0 6,0-3 0,0 0 4,3 0-4,-3 0 6,3 0-2,-2 0 36,1 0-26,-2 0 16,0 0 12,2 0-33,-2 0 0,3 0 13,0 0-10,-2 0 24,2 0-27,0 0 10,-1 0-8,1 0-7,0 0-8,0-3-5,0 3-105,1 0-113</inkml:trace>
  <inkml:trace contextRef="#ctx0" brushRef="#br0" timeOffset="290.9834">4231 3357 170,'0'0'135,"0"0"-107,0 0-10,0 0 37,0 0 34,0 0-48,0 13-33,0-11-5,0-2-3,0 3-59,0-1-80,0 2-111</inkml:trace>
  <inkml:trace contextRef="#ctx0" brushRef="#br0" timeOffset="574.9675">4028 3888 262,'0'0'103,"0"0"-79,0 0-15,0 0 1,0 0 12,0 0-22,-13 3 3,13-3-14,0 2-29,0-2-47,-2 0-85</inkml:trace>
  <inkml:trace contextRef="#ctx0" brushRef="#br0" timeOffset="2326.0059">5145 3323 137,'0'0'39,"0"0"-5,0 0 5,0 0 4,0 0 14,0 0-28,0 5-9,0-3-15,0-2-4,0 1-2,0-1-1,3 3 1,5 1-2,5-4 6,-1 0-1,6 0 6,-3 0 6,1-11-12,-2-6-1,-4 2 11,1-3-6,-7 0-3,-1-3 4,-1-2-7,-2-1 14,0 1-20,0 0 6,0 0 0,-8 4-3,-4 1 3,-1 1 0,-1 4-10,-2 2 8,4 2 2,-6 3-3,0 1-14,2 4 13,-1 1-14,-2 0 18,7 18-11,-1 9 0,5 9 9,2 11-2,6 7 3,0 5-4,0 1 5,8-4 0,5-7 4,2-5 2,6-3-6,-3-5 0,4-3-1,-1-3-3,-3-5 4,1 0 0,-4 0-6,-3-1-2,2-4-51,-7-4-82,-2-10 53</inkml:trace>
  <inkml:trace contextRef="#ctx0" brushRef="#br0" timeOffset="3187.7327">5893 3432 45,'0'0'55,"0"0"-50,0 0 1,0 0 11,0 0 11,0 0-2,16 11-4,-14-11 6,4 0-23,1 0 10,6-3 7,-2-11-14,5-1-8,-4 0 13,-4 0-8,-1 3-9,-1 6 12,-6 2-8,0 2 11,0 2-1,0 0-10,0 0-4,0 0-11,0 9-15,0 11 16,0 5 14,0 4 2,2-1-2,5 0 5,1-6-3,3-1-2,0-4 0,7-2-2,-2-5 6,2-4-8,0-4 9,0-2-5,-1 0 0,0-17-10,-3-5 4,4-1-1,-8-3 7,0 3 3,-5 2-2,1 2 20,-3 6 16,0 5-37,-1 7 15,2 1-15,3 0-16,4 0 15,1 13 2,7 4 0,0-2 1,1-1 4,-1-1-3,-5-2-3,1 2-3,-8 0 0,-5 1-7,-2 3-5,-2 1-4,-20 0-24,-1-1 0,-5-7-102</inkml:trace>
  <inkml:trace contextRef="#ctx0" brushRef="#br0" timeOffset="3404.9855">6057 3199 381,'0'0'39,"0"0"-39,0 0-52,0 0 34,0 0-27,0 0-74</inkml:trace>
  <inkml:trace contextRef="#ctx0" brushRef="#br0" timeOffset="4086.0089">7192 3042 110,'0'0'66,"0"0"-12,0 0-13,0 0 27,0 0 1,0 0-60,0-14-9,0 25-25,3 13 25,2 8 25,-1 4-20,1 5 0,-2 1 0,0 0-2,-2-3-6,-1-1 1,0-2 2,0-4-4,0-2 4,0-4-10,0-7-16,0-4-64,0-7-19,0-7-64</inkml:trace>
  <inkml:trace contextRef="#ctx0" brushRef="#br0" timeOffset="4522.0015">7225 3307 139,'0'0'39,"0"0"-36,0 0 3,0 0-6,0 0 0,0 0-2,72-35 8,-56 31-6,2 0 0,4 1 0,-2-4-4,1 0 4,-2-4 0,-4-3 2,1-4 8,-5-2-10,-5-1 0,-3 1 6,-3 2 45,0-3-18,0 3 18,0 3-17,0 3-32,-3 6 36,3 3 22,0 3-31,0 0-13,0 0-16,0 12-6,0 11-12,0 7 21,0 6-3,0 4 0,0 1 7,0-1-9,3-5 2,-3-1 0,3-5-8,-3-4-19,4 0 8,-1-7-9,-1 1-74,-1-4 13,-1-4-25</inkml:trace>
  <inkml:trace contextRef="#ctx0" brushRef="#br0" timeOffset="5116.3462">7717 3076 39,'0'0'110,"0"0"-5,0 0-40,0 0-26,0 0-3,0 0-36,0-5-10,0 23-3,3 9 13,-1 5 20,-2 6-11,0 1-6,1-5 8,-1-2-6,2-3-7,-2-5 2,0-1-4,0 0-1,0-3-14,0-5-19,1-4-9,2-6-70,-1-5-19</inkml:trace>
  <inkml:trace contextRef="#ctx0" brushRef="#br0" timeOffset="5423.7366">7726 3078 134,'0'0'25,"0"0"-22,0 0-3,0 0 0,0 0 29,0 0-21,63-78 9,-49 74 9,-1 1-25,-1 2 1,6-1-2,-2 2 0,2 0-6,4 0-20,-7 0-61,0 6-11</inkml:trace>
  <inkml:trace contextRef="#ctx0" brushRef="#br0" timeOffset="5665.0143">7798 3152 10,'0'0'24,"0"0"17,0 0 25,0 0-26,0 0-20,0 0-16,88 38 4,-70-32-2,-5 0-6,-2 2-31,-7 4-113</inkml:trace>
  <inkml:trace contextRef="#ctx0" brushRef="#br0" timeOffset="5891.0197">7792 3395 93,'0'0'0,"0"0"-8,0 0 8,0 0 1,0 0 22,0 0-13,55 22 22,-34-22-10,3 0-16,0 0-3,-2 0-3,-1 0-56,-3 0-69</inkml:trace>
  <inkml:trace contextRef="#ctx0" brushRef="#br0" timeOffset="6211.0135">8147 3062 94,'0'0'103,"0"0"-70,0 0-33,0 0-5,0 0 5,0 0 0,-3 55 11,3-18 36,0 5-42,0-5 16,0 0-21,-1-5 5,-2-7-6,0-1 1,0-3-2,0-3-9,0-2-69,-3-5-3,4-2-29</inkml:trace>
  <inkml:trace contextRef="#ctx0" brushRef="#br0" timeOffset="6683.9969">8086 3099 61,'0'0'64,"0"0"-4,-3-84-38,3 63 18,7 5-19,5 0 15,-1 3-10,7 3-19,2 2 0,-3 2-7,1 3 3,0 3 2,1 0-5,-1 0 1,-3 12-4,1 5-10,-8 4 6,-5 1 4,-3-1 0,0 0-14,-9 0-2,-12 0 7,-4-3 7,1-2-22,7-6 24,3-5 3,3-2 0,5-3 9,6 0 1,-2 0 45,2 0 19,0 0-69,0 0 10,0 3-15,11 7-13,8 4 12,5 5 1,-3 1 0,-3 1 1,0 0 5,-6 0-6,3 1 0,0-3-4,-3 1-5,-3-1 9,-1-1-39,-3-1-4,-2-3-9,3-1-14,-6-4-48</inkml:trace>
  <inkml:trace contextRef="#ctx0" brushRef="#br0" timeOffset="7600.5745">8553 3024 207,'0'0'120,"0"0"-70,0 0-50,0 0-2,0 0-9,0 0 11,-2 53 7,2-23-2,0 3-3,0 0 8,0 1-1,0-6-9,0-4 0,0-6 3,0-1-9,0-7 4,0-2-1,0-4 2,0-4-9,0 0 10,0 0-4,0-6 5,0-13-2,0-5-5,0-7-4,5-3 7,1-2-1,-2 3 4,1 1 4,2 5 0,1 2-6,1 0 2,0 4 0,2 3-4,2 3 4,-3 3 0,0 5 0,-1 4-1,2 3-1,-1 0-6,2 13 3,1 8-4,-2 2 9,0 0 0,-3-1-3,-3 1 9,-2-4-7,0 2 1,0-6 0,-2-1 0,2-2 0,0-5 2,-1 0-2,1-6-1,1-1 1,1 0-8,4 0 8,4-14 2,2-5-2,2-5 0,-1 0 2,-4 3 4,4 1-6,-5 5 1,-1 4 7,-3 4 10,-2 3-16,3 4 4,-1 0 3,3 0-9,-1 5 0,-1 14-12,-1 3 12,-1 7 9,-4 2-7,-2 1 14,0 3-11,0-1 1,0-1-6,0-2 0,0-6-6,0-3 3,0-2-33,0-5-16,0-4-88,0-7-26</inkml:trace>
  <inkml:trace contextRef="#ctx0" brushRef="#br0" timeOffset="8057.4638">9220 2978 136,'0'0'125,"0"0"-78,0 0-2,0 0-26,0 0 12,0 0-25,3-11-1,13 8-3,3 0-1,3 2-1,4-1 0,0 2 3,2 0-6,-3-1-20,-5 1-64,-2 0-21,-11 0-81</inkml:trace>
  <inkml:trace contextRef="#ctx0" brushRef="#br0" timeOffset="8265.3127">9309 2957 112,'0'0'42,"0"0"-40,0 0 1,0 0-3,0 0 51,0 0-41,-15 99 25,15-72-22,0-1-13,0-1 8,0-1-8,2 2 0,-2 0 1,0-4-1,0 0-67,0-5-83</inkml:trace>
  <inkml:trace contextRef="#ctx0" brushRef="#br0" timeOffset="8475.2996">9203 3327 87,'0'0'98,"0"0"-70,0 0-28,0 0 58,0 0-40,88 17 17,-68-16-33,8-1 5,-1 0-7,0 0 0,0 0-10,-5 0-47,-2 0-2,-3 0-92</inkml:trace>
  <inkml:trace contextRef="#ctx0" brushRef="#br0" timeOffset="8889.0384">9602 2919 13,'0'0'140,"0"0"-104,0 0-36,0 0 6,0 0-6,100-15 10,-69 13 9,2 0 0,-2 2-19,-4 0 0,-2 0 0,-5 0-50,1 0-69</inkml:trace>
  <inkml:trace contextRef="#ctx0" brushRef="#br0" timeOffset="9162.0528">9751 2964 29,'0'0'53,"0"0"-1,0 0-23,-3 80-6,3-56 2,0-3-6,0 2-4,1-1-9,-1 2-6,0 2 1,0-2-1,0-1-2,0-5-16,0-3-52,0-3 32,0-5-70</inkml:trace>
  <inkml:trace contextRef="#ctx0" brushRef="#br0" timeOffset="9568.383">10095 2946 172,'0'0'155,"0"0"-74,0 0-53,0 0-27,0 0-1,0 0-11,35-7 8,-10 4 6,3 1-3,1 1 0,-5-1-16,0 2-25,-2-1-42,-4-3-27,-3 3-27</inkml:trace>
  <inkml:trace contextRef="#ctx0" brushRef="#br0" timeOffset="9793.3738">10164 2979 7,'0'0'22,"0"0"42,0 0-18,-9 86-9,9-59 9,0 0-19,0 1-15,0-3 2,0 2-13,0-1 2,0-1-3,-6-4-34,-1-1-3,1-5-79</inkml:trace>
  <inkml:trace contextRef="#ctx0" brushRef="#br0" timeOffset="9997.3617">10095 3320 185,'0'0'63,"0"0"-62,0 0 25,0 0-12,0 0-7,85-13 12,-59 10-19,1-1 2,0 4-2,-2 0-23,2-1-5,-3 1-62,-5-2-69</inkml:trace>
  <inkml:trace contextRef="#ctx0" brushRef="#br0" timeOffset="10786.0072">10649 2916 136,'0'0'103,"0"0"-53,0 0 10,0 0-38,0 0-8,0 0-14,0 14 0,0 13 0,0 4 18,-3 1-15,-6 0 6,2-3-9,-2 2-2,-3-3 2,3 0 0,0-7 2,6-3-2,0-11 1,3 1-4,0-4-6,-2-4 9,2 0 0,0 0 3,0 0-4,0-12 1,9-9-6,2-6-12,2-3 18,-2-7-6,5 1-8,2-4-14,1-2 25,1 2-19,-1 4 15,-4 8 0,-6 5 13,-1 7-6,-2 6 16,-3 5 9,-2 3 29,3 2-48,2 0-6,3 9-1,6 12-17,-1 8 16,-2 3 2,-4 0 0,-3 2 19,-5-1-10,0 1-1,0-1-8,0-2 3,0-3-3,0 0 0,0-6-26,0-2 20,0-7-73,-3-2-19,-6-6-39</inkml:trace>
  <inkml:trace contextRef="#ctx0" brushRef="#br0" timeOffset="10983.0245">10669 3065 180,'0'0'19,"0"0"-19,0 0-8,0 0 8,0 0 3,82-12-3,-59 9 0,1 0-1,-3 0-33,0-2-89</inkml:trace>
  <inkml:trace contextRef="#ctx0" brushRef="#br0" timeOffset="11716.605">11016 2876 229,'0'0'91,"0"0"-87,0 0-8,0 0-5,0 0 9,0 0 0,15 60 2,-12-34 21,-3 4-17,0-2-1,0 1-3,0-2 5,0-2-7,0-1 0,-3 0-3,3-3 0,0-5 3,0-6-25,0-5 11,0-5-45,0 0 21,0 0 32,0-17 9,0-4-7,0-5 4,0-4 0,0-3 10,8-2-3,-3 2-5,0 0 29,-1 4-30,-1 4 24,2 1-13,1 5 2,3 3-2,-3 4 0,-2 8-11,-2 1 33,-1 3-34,4 0 0,2 3-13,5 15 13,3 3-9,-2 1 13,1 4-4,-2-2 0,-2 2 0,-1 1-4,-3-1 4,3-1 0,0-1 5,0-3-5,1-3 4,-2-3-2,-2-4 0,-2-4-2,-1-5 0,-3-2 0,2 0 24,-2 0 19,7 0 25,1-14 4,1-5-68,1-4 5,0-2-9,0-1 0,-4-1 0,1-2 3,-3 2-3,-2 0 0,-1 0-1,-1 3 0,0 3-2,0 4-26,3 4 6,-3 7-40,2 2-8,-1 4-16,1 0-112</inkml:trace>
  <inkml:trace contextRef="#ctx0" brushRef="#br0" timeOffset="12042.0252">11520 3222 374,'0'0'52,"0"0"-52,0 0-18,0 0 18,0 0 5,0 0-5,0 0-35,0 0-38,0 1-112</inkml:trace>
  <inkml:trace contextRef="#ctx0" brushRef="#br0" timeOffset="13356.032">12271 2686 18,'0'0'145,"0"0"-119,0 0-8,0 0-18,0 0 11,0 0-5,0 0 43,0 78-11,0-50-4,0 1-27,0-2 1,0 1-8,0-4 6,0-2-9,0-3 3,0 0-8,0-3-3,0 1-71,-3-5-66,1-3 41</inkml:trace>
  <inkml:trace contextRef="#ctx0" brushRef="#br0" timeOffset="13807.0288">12284 2872 39,'0'0'97,"0"0"-59,0 0-28,0 0-9,0 0 8,0 0-8,42-10-1,-29 10 0,1 0 6,2-2-9,-1 2 3,3-2 0,-3 0 6,1-1-4,-2-3-2,1 0 0,0 0 6,1-5-10,-2 1 4,-4-4 0,-1 0 6,-3-1 2,-5 1-5,1 0 8,-2 2 47,0 3 0,0 1-2,0 5-31,0 3 25,0-1-39,0 1 0,0 0-11,0 3-26,0 16 20,-3 7 2,-3 4 8,1 0-1,4-3 6,-5-1-14,6 0 5,0-2-44,0-1-29,3-2 2,7-1-33,-2-8-73</inkml:trace>
  <inkml:trace contextRef="#ctx0" brushRef="#br0" timeOffset="15151.9875">12568 3041 112,'0'0'52,"0"0"-35,0 0-22,0 0 10,0 0 7,0 0-4,83 0 13,-68-6 4,0-1-20,-3-3 6,-3-2 3,1-4-11,-1-5 3,-1 0-6,1-1 6,-6 4-11,0 4 5,-2 1-11,-1 6 5,0 4-8,0 1 14,-1 2 5,-11 0 8,3 7-11,-3 11-2,2 4 0,1-1-3,4 0 0,2 0 2,1-4-2,2 0-11,0-4 12,0-3-17,0-2 4,7-3 11,6-4 3,3-1-4,5 0 4,-1 0-16,2 0 16,0-8 1,-2 1 0,1-4 4,-4 0 5,-1 0-3,-3 2 11,-3 1 3,-2 2 10,-2 3-8,1 3-3,-4 0-16,0 0-2,0 0-2,2 5-14,-2 6 15,-2-1 0,-1 1 0,0-1 0,0-1-1,0-2 6,0-1-5,0-2 2,0-3-2,0 1 9,0-2-7,0 0 2,0 0 15,3 0-18,0-7 13,6-3-14,-3-7 1,2 1 11,2-3-12,2 1 0,-2 4 0,5 2-2,-3 3-2,6 1-2,-6 7 6,0 1-6,-2 0 5,-4 0 1,2 0-4,-2 7-7,3 2 9,-2 2 2,1-2 0,-2 1-4,2-2 10,0-2-6,1 0 0,0-3 3,0 0-5,-3-2 2,1-1 0,1 0 8,5 0-6,1 0 6,2-1-4,-4-7 1,4-1-10,1 0 5,-1-3 0,1 0 7,-3 0-2,-6 2-5,1 2 3,-4 0 4,-3 5-7,0 1 0,-2 2 3,0 0-8,0 0-2,0 0-12,0 0 12,-2 0-9,-8 4 12,-2 11 1,-1 0 1,4 2-8,3-1 3,1-2 4,2 1 0,2 0-16,-1-3 16,2-1-11,0-4 0,0-1 9,11-3 4,2-1 1,2-2 3,7 0 2,1 0-5,1-5 1,1-7 0,6-2 8,-1-4-6,0-2-1,1-1 2,-7-1 0,-7 0-4,-10 4 1,-5 1 5,-2 5 63,0 6-23,0 1-14,-5 5-1,-1 0-23,-4 0-7,-2 8-1,3 8 0,1 1-6,5 1 6,3-1 0,0-2-6,0-4 4,5 0-2,5-3 1,7 1-31,-1-5-32,2-2-38,6-2-64</inkml:trace>
  <inkml:trace contextRef="#ctx0" brushRef="#br0" timeOffset="15357.9727">13815 2975 282,'0'0'73,"0"0"-73,0 0 0,0 0-12,0 0 12,0 0 0,-19 51 1,8-39-5,-2 5 4,-2 1-52,-8-2-16,0 1-46</inkml:trace>
  <inkml:trace contextRef="#ctx0" brushRef="#br0" timeOffset="16440.0071">14476 2860 44,'0'0'119,"0"0"-119,0 0 26,0 0-14,0 0 0,0 0 18,-15 26-28,15-22 11,0 1-13,0-3-14,4-1 14,8-1 0,3 0 3,-1 0 14,-2 0-15,1-9-2,-2-1 0,-2-1-15,-1 1 11,-3 2-30,-2-1-3,-3 5 34,0 2-21,0 0 24,0 2 6,0 0-4,-3 8 1,-2 7-3,1 3 1,2 3 10,2-1-9,0-1-2,0-2 0,0-3 0,5-3-1,7-2 1,1-4 0,-1-3 0,3-2 5,0 0-5,3-4 2,0-8 5,-3-6-6,1-1 5,-1-4-5,-3-3 16,0-1-5,1-3 13,-4-1 11,-1-4-35,1 0 21,-5 2-12,1 3 3,-2 6 31,0 3-25,-3 5 9,0 6-8,0 4-4,0 5 40,0 1-56,0 0-1,0 14-1,0 14-14,0 7 16,0 5-1,-2 1 6,1-4-5,1-2 0,0-3 0,0-6 3,0-4-2,7-2-1,8-5 0,0-3 4,4-5-8,4-1 4,-2-3-37,1-3-3,3 0-28,-1 0-38,-6-9-87</inkml:trace>
  <inkml:trace contextRef="#ctx0" brushRef="#br0" timeOffset="16790.0249">14603 2789 189,'0'0'105,"0"0"-84,0 0-21,0 0 0,0 0 19,0 0-17,108-16 1,-73 9-3,-1 2 7,1-1-15,-7 0-23,-3 3-33,-5-3-3,-7 1-90</inkml:trace>
  <inkml:trace contextRef="#ctx0" brushRef="#br0" timeOffset="17004.011">14570 2654 292,'0'0'77,"0"0"-59,0 0-10,0 0-8,0 0-13,0 0-44,-2-2-84</inkml:trace>
  <inkml:trace contextRef="#ctx0" brushRef="#br0" timeOffset="18061.0294">15552 2868 85,'0'0'43,"0"0"4,0 0-16,0 0 5,0 0-10,0 0 0,-2 0 4,2 0-30,5 0 0,12-6 7,4-2 1,5 1-16,-1-2 0,-6-1-54,-2 0 21,-8-2-7,-2 0 31,-5 2 9,-2-1 6,0 4 1,0 1-2,0 3 3,0 3 50,0 0-21,-2 0 0,-2 0-29,-2 9-2,3 6 2,-2 0 0,2 4 4,2-1 2,-2 0-1,3-1-4,0-1-1,0-3-3,7-3 3,4-2 0,-1-4 1,2-1-6,1-3 5,3 0-5,3 0 3,0-14-41,1 0 11,-1-1 0,-2-2 31,-3 0 1,0 0 4,-2 4 11,0 3 13,-6 4-21,-3 3 6,1 3-13,1 0-8,0 0 8,3 4 18,1 5-1,0 3 2,1 2-17,-1-4 3,-3 1-5,-1-1-5,-3 0 0,-2-2 5,0 2-4,-7-3-30,-11-6-116</inkml:trace>
  <inkml:trace contextRef="#ctx0" brushRef="#br0" timeOffset="18288.0524">15763 2677 204,'0'0'167,"0"0"-153,0 0-9,0 0-3,0 0-4,0 0 0,-6-9-77,6 9-48,0 0-48</inkml:trace>
  <inkml:trace contextRef="#ctx0" brushRef="#br0" timeOffset="19321.0334">16502 2517 28,'0'0'95,"0"0"-44,0 0-5,0 0 28,0 0-13,0 0-21,-5-6-39,4 6-1,-1 15-14,-2 7 10,0 7 4,-2 3 9,0 1-6,-2 0-2,1-3 2,-1-1 5,2-3-16,2-1 6,1-4-64,1-1-21,-1-7-38</inkml:trace>
  <inkml:trace contextRef="#ctx0" brushRef="#br0" timeOffset="19837.7364">16508 2502 29,'0'0'71,"0"0"-52,0 0 10,0 0 12,0 0-25,0 0-11,31 12-2,-20 15 21,2 3-24,1 2 18,2-1-19,-3 0 1,1-4 0,-1-5 10,-4 1-8,1-5 0,1-3-2,-2-1 5,1-7-8,-2-1 3,-2-3 0,-2 0 1,-2-1-1,1-1 0,-3-1 40,3 0 17,1-3 30,-1-15-62,3 0-14,0-3 39,-3-4-35,6-4-9,-3-3-1,0 1 3,3-1-10,-3 4 2,0 2-10,-2 6 1,-2 2-11,1 8-25,-2 2-14,1 5-18,2 3-26,-1 0-123</inkml:trace>
  <inkml:trace contextRef="#ctx0" brushRef="#br0" timeOffset="20296.7121">17008 2523 114,'0'0'110,"0"0"-59,0 0-15,0 0 12,0 0-12,0 0-18,-18-37-12,1 53-2,-6 11-6,3 8 2,2 4-2,8-3-1,7-2 3,3-4 0,0-5-3,9-3-4,3-4 3,4-4 2,-1-8 2,3-3-3,1-3 4,-1 0-1,2-3 16,-1-14-8,-4-4-7,3-5-1,-9-4 4,-3 2 15,-2-1 5,-4 1 0,0 1-7,0 0-10,-3 4-14,-6 4 1,3 5-30,-4 7-1,2 7-87,-1 0-134</inkml:trace>
  <inkml:trace contextRef="#ctx0" brushRef="#br0" timeOffset="20663.0341">17308 2443 86,'0'0'89,"0"0"-29,0 0-60,0 0 0,0 0-4,0 0 10,-3 78 39,-4-49-6,4 0-37,2-2 18,1-3-10,0-2-10,0-2 11,0-3-9,0-3-4,0-3-7,0-1-46,0-5 13,0-2-46,0-3-65</inkml:trace>
  <inkml:trace contextRef="#ctx0" brushRef="#br0" timeOffset="21119.0387">17325 2472 20,'0'0'106,"0"0"-6,0 0-30,0 0-24,35-86-4,-25 74-10,2 3-21,2 3 3,-1 2-7,0 4-7,1 0 0,2 0-8,-1 0 3,1 11 5,-5 6-2,-3 0-7,-5 2-18,-3 2-4,0 2 15,-11-2-20,-10-2 5,3-4 8,-1-5 23,1-6-4,5-2 10,2-2 0,5 0 24,4 0-4,2 0 10,-2 0-7,2 0-24,0 0-5,0 1-13,2 5 4,11 5 2,3 4 14,6 0-13,1 1 6,0 1 0,-1-2 8,-5 2-8,1-4 0,-4 2-28,-4-1-56,-1-2 13,-6-2-51</inkml:trace>
  <inkml:trace contextRef="#ctx0" brushRef="#br0" timeOffset="21953.0323">17762 2500 228,'0'0'142,"0"0"-142,0 0-10,0 0-8,0 0 4,0 0 14,0 87 6,0-65-4,0-1 2,-4-3-2,0-4 2,1-3-4,3 0 0,-2-5 1,2-2-2,0-2 10,0 0-8,0-2-1,0 0 0,0 0 12,0-8-10,0-7 4,0-8 0,3 0-5,6-3-1,-3-3 2,5-1 5,0 3-7,-2 2 0,2 4 0,1 6 4,-3 4-4,0 5 4,-2 2-4,2 1-3,-1 3 1,-1 0-2,-1 0 3,1 1-6,-4 14 2,3 5 1,-1 1-1,-4 0-4,1-2 2,-2 0 7,0-5 0,0-2 9,0-3-3,0-1-6,0-4 0,0-2 2,0-1-6,3-1-3,-1 0 7,1 0 23,4 0-16,2-13 24,4-5-23,7-6-1,0-2-8,0 2 1,1 3-20,-2 7 13,-10 7 4,0 6 3,-6 1-3,-3 0-8,3 7-13,-3 11 5,0 0 19,0 3 0,0-3 6,0-1-4,0 0 14,0-3-9,0 1-3,0 1-4,0-1-5,-3 1 2,-1-3-8,-1 0-10,2-4-26,0-2-51,0 1-68</inkml:trace>
  <inkml:trace contextRef="#ctx0" brushRef="#br0" timeOffset="24269.0384">18392 2398 88,'0'0'54,"0"0"5,0 0 0,0 0 7,0 0-32,0 0 14,0-10-4,0 10-16,0 0 6,0 0-34,0 0-1,0 0 0,-1 9-32,-7 12 33,1 6 0,-5 4 3,3 0-6,-3-3 10,0 1-7,2-3 0,-1-4 2,-1-4-3,5-1 1,-2-2-2,0-4-5,3-1-4,4-4 10,1-3-12,-1-2-26,2-1 31,0 0 3,0 0 5,0 0 8,0-13-8,5-4 0,7-1 0,-2-6-1,4-2 0,4-3 1,0-5-7,4 1-2,0-2 9,-1 6 0,-4 1 1,-3 4 4,-2 6-5,-4 1 0,1 6 5,-3 4 9,-3 3 5,-2 2-4,2 2-15,0 0-3,3 16-14,4 9 11,-2 2 1,-3 5-4,-1 0 18,-1-2 1,-3 0 0,2-3-3,-2-3-11,0-1 4,0-4 0,0-4 3,0 0-2,0-3 0,0-3-1,0 0 0,0-3-23,0-1-41,0-2-107</inkml:trace>
  <inkml:trace contextRef="#ctx0" brushRef="#br0" timeOffset="24521.7521">18364 2567 136,'0'0'92,"0"0"-50,0 0-8,0 0-34,0 0 3,0 0 3,80-21-2,-59 21-8,0 0-35,0 0-104</inkml:trace>
  <inkml:trace contextRef="#ctx0" brushRef="#br0" timeOffset="24983.7819">18801 2421 70,'0'0'118,"0"0"-2,0 0-39,0 0-15,0 0 4,0 0-43,3-9-10,-3 9-13,0 0-17,0 10-5,0 13 15,-6 7 7,-4 0 7,2 2-6,-4-2-1,2-5 7,2-2 0,-3-2-7,5-5 0,2-2 4,1-5-8,3-1 4,0-4 0,0 1 0,0-1-2,11 1 2,7-2 0,5-2 9,9-1-19,1 0 6,0 0-73,-7 0 3,-4 0-38,-5 0-1,-3 0-25</inkml:trace>
  <inkml:trace contextRef="#ctx0" brushRef="#br0" timeOffset="26694.0344">19238 2588 313,'0'0'178,"0"0"-173,0 0 6,0 0-11,0 0-13,0 0 4,0 0-3,0 0-34,0 4-44,0 2-55,0-1-4</inkml:trace>
  <inkml:trace contextRef="#ctx0" brushRef="#br0" timeOffset="29593.1423">19996 2156 155,'0'0'139,"0"0"-83,0 0-53,0 0-3,0 0 0,0 0 0,0 0 13,0 71 25,0-41 5,-1 3-17,-4 0-17,1 3-9,-2-3 0,1-1 11,-1-3-16,-1-4 5,2 0-13,2-2 8,-1-5-46,4-1 27,0-7-85,0-5-104</inkml:trace>
  <inkml:trace contextRef="#ctx0" brushRef="#br0" timeOffset="29929.1693">19999 2177 88,'0'0'142,"0"0"-71,0 0-29,0 0-3,0 0-37,0 0 9,93-52-11,-62 48 0,2 1-1,1 3 2,-7 0-1,0 0 0,-5 0-45,-4 5-34,-6 2-36</inkml:trace>
  <inkml:trace contextRef="#ctx0" brushRef="#br0" timeOffset="30166.1531">19932 2406 37,'0'0'62,"0"0"-39,0 0 8,0 0 14,0 0-30,88-6-14,-67 6 2,-5 0-3,1 0-3,-5 1-57,-5 7-94</inkml:trace>
  <inkml:trace contextRef="#ctx0" brushRef="#br0" timeOffset="32744.0261">20293 2419 193,'0'0'102,"0"0"-99,0 0-2,0 0-2,0 0 2,0 0 2,0 38 19,0-19-21,0 1 13,0-2-14,0 0 5,0-1-6,1-4 1,7 1-5,2-7-1,2-2-25,2-3 10,4-2 21,-3 0 0,-1-5-1,3-9-1,-4-1 2,-2-2 2,-1 1 2,-5-2 7,-1 2 12,-2 2-9,-2 2 11,0 6-4,1 2 29,-1 4-24,0 0-26,0 0-11,2 10-15,-1 9 19,2 1-4,2 1-8,-1-1 12,6-4 5,3-1-28,3-2 30,-1-5 0,4 0 0,1-5 3,-1-3-3,5 0 0,-2 0 0,-5-5-17,0-6 8,-8-6 7,-1-1 2,-2-3-3,-3-2 3,0-1 0,-3 0 3,0 3 2,0 4-10,0 6 10,0 0-5,-7 5 32,-1 3-26,5 1 4,0 2-6,3 0-4,0 0-17,0 0-11,0 9-6,0-3 22,3 2-2,9-1 14,0-5-11,0 1 13,2-3-4,2 0 2,-3 1 0,0 1-1,0 3 1,-2 2 0,-2 1 0,-1 3 0,-3 4-3,-2 1-16,1-1 19,-1 1-3,1 0 6,-1 0-3,5-2 4,2-3 4,5 0-8,3-4 0,0 0 0,3-7-3,-1 0-3,0 0 6,2-5 0,-3-10 8,-3-3-8,3-10 6,-1-1-2,3-7 25,0-5-14,0-1-7,-1 1 18,0 0-24,-5 5 17,-1 5 15,-3 2-29,-3 6 22,-4 7-26,-2 8 14,-2 7 5,0 1-20,0 0-14,0 9-14,0 14 24,-11 7 4,-1 7 1,0 1 2,2 0 3,5 1-3,4-4-6,1-6 3,0-3-9,7-5 8,9-4 1,1-4 0,4-4 1,0-4-1,4-4 0,4-1-8,1 0 8,-4-4 4,-5-11-4,-7-2 0,-1-3 9,-1-3-3,3-5-6,1-5 0,2 0 0,-4 0-4,-4 3 4,-4 6 0,-5 1 13,-1 8-8,0 5 20,0 2-25,0 5 3,0 3-7,0 0 4,0 0-18,0 11 18,-5 14-15,-4 8 15,-2 5 0,2 0 0,0-2-2,3-5 2,2-3 0,-1-5 2,2-5 2,-1-1-4,3-6 0,-1-2 3,2-5-3,-1-3 0,1-1 0,0 0 0,0 0 13,0 0-13,0 0 0,0-4-3,10-10 1,3-2-11,5-2-5,0 0 12,3 3-11,-4 4 13,-3 4 0,-3 6-6,2 1 6,-5 0 4,1 7-15,-5 9 12,2 4-24,-2 2 24,-1-4-3,0 1 10,2-4-5,3-1 1,5-1 0,3-4 17,4-2-16,0-4 5,0-3 3,1 0-5,-5 0 7,-1-4-3,-6-7-3,-1-2 53,-1-2-55,-1-2 15,-3 0 4,0-4-18,-1 2 1,-2-1-5,0 7 0,0 4-11,0 3 17,0 5-6,0 1 0,0 0-19,0 1 13,0 16-29,-5 1 35,2 3-3,3-3 3,0 0 0,0-2 2,0-1 2,6-5-8,5-3 1,-1-4 3,-1-2 0,-2-1 11,5 0-10,2 0 14,2-6-12,2-7 4,0-2-1,4-5-6,-2-1 3,-3 1 0,-3 1-3,-8 1 0,0 3 3,-3 3-8,-3 0 10,0 6-4,0 1 26,0 4-15,0 1-12,0-2 1,0 1-1,0-1-18,0 1-1,0 1-11,0-2 30,0 2-14,0 0 14,0 0-4,1 0 1,1 0 3,-2 0 0,0 0 2,0 0-4,0 0 7,0 0-3,1 0-2,1 0-6,-2 0 5,3 0-3,-3 2 4,0 1-9,0 0 9,0 0 0,0-2-6,0-1 11,0 0-5,0 0 15,0 0 12,0 0 13,-5 0-37,1-7-2,-5-1-1,5 2 7,-1 0-7,0 3 0,4 1 1,1 1-2,0 1 2,-2-3-1,2 3 0,0 0-1,0 0-4,0 0-2,0 0-19,0 0 20,0 0-11,0 0 7,0 0 2,3 1 2,2 1 6,0 1 0,1 0 2,4 0 9,-1 2-9,0-4 2,4 1-3,-1-1-1,4-1 0,3 1-2,-3-1 6,0 0-2,-1 0-2,-6 0 0,-3 0 0,-3 2-4,-3 6-8,0 5-1,0 2 9,0 2-5,0 0 18,0-4-8,0-1 2,2 0 8,8-3-22,4-3 9,8 0 2,6-2-1,5-2 1,4-2-50,8 0-5,0 0-140</inkml:trace>
  <inkml:trace contextRef="#ctx0" brushRef="#br0" timeOffset="33429.7911">21075 2252 38,'0'0'117,"0"0"-88,0 0-22,0 0 7,95-6 41,-58 6-40,-2 0 21,1 0-16,-2 0-9,3 0-4,-1 0-3,4 0-8,-1 2-30,-1-1-68,-7-1-97</inkml:trace>
  <inkml:trace contextRef="#ctx0" brushRef="#br0" timeOffset="36859.4158">22604 2464 1,'0'0'34,"0"0"3,0 0 9,0 0-42,0 0 22,0 0-12,0 0-4,0-16 18,0 16-25,0 0 1,0 0 7,0 0-4,0 0 0,0 0-2,0 0-3,0 0 19,0 0-17,0 0-2,0 2-4,0 8-10,0 4 11,-5 1-5,-1-1 6,-2 3 4,-1 0-4,-3-2-17,-3 0-65</inkml:trace>
  <inkml:trace contextRef="#ctx0" brushRef="#br0" timeOffset="38168.9269">23459 2257 95,'0'0'99,"0"0"-55,0 0 17,0 0-34,0 0 3,0 0-7,-27-72-6,21 67-4,-6 4-13,3-3-5,-3 4-1,-4 0-11,-3 0 17,-3 14 3,0 3 0,0 5-6,7 2 1,-1 4 2,2-2-13,5 2 13,5 0 0,4-2-9,0-5 11,4-3-5,6-5-3,10-3 6,-1-4 5,4-4-4,2-2 3,-2 0 5,2-5-2,0-11-2,-1-3-5,0-4 1,-3-4 4,0 3 0,-4-3 2,-2 3 8,-4 6-9,-5 3 3,-3 5 1,-2 6 1,-1 3 30,0 1-37,0 0-4,0 0-4,0 12-15,0 8 13,-3 5 6,2-4-1,1 0-6,0-2 2,3 0-10,7-3 9,6 0-33,1-5-21,4 1-45,0-7-63</inkml:trace>
  <inkml:trace contextRef="#ctx0" brushRef="#br0" timeOffset="38525.9455">24005 2261 54,'0'0'150,"0"0"-121,0 0-25,0 0 29,0 0-16,0 0 2,-85-27 11,64 33-23,-1 14 13,-4 4-20,2 4 2,3 0 8,5-2-10,9-3 0,4-3 0,3-2-11,0-3 9,7-1-3,12-6 10,7-1 3,5-6-7,5-1 5,3 0-6,-2 0-68,0-1-25,-7-7-48</inkml:trace>
  <inkml:trace contextRef="#ctx0" brushRef="#br0" timeOffset="38875.4564">24315 2266 9,'0'0'104,"0"0"-47,0 0 21,0 0-15,0 0-19,0 0 2,-28-41-11,13 41-21,-2 0 10,-5 3-17,0 12-3,0 6-4,3 3 2,8 0-3,5 1 1,3-1 0,3-2-3,0 1 3,6-5-4,8-2-3,3-2 7,4-7 9,0 0-9,5-7-18,4 0-23,2 0-76,2 0-63</inkml:trace>
  <inkml:trace contextRef="#ctx0" brushRef="#br0" timeOffset="39089.0609">24630 2456 424,'0'0'88,"0"0"-81,0 0 19,0 0-1,0 0-25,0 0 0,0 0-12,0 1-71,0 3-55,6-4 7</inkml:trace>
  <inkml:trace contextRef="#ctx0" brushRef="#br0" timeOffset="40089.9332">25073 2388 56,'0'0'194,"0"0"-171,0 0-15,0 0 13,0 0-17,0 0 1,-1 1-5,1 1 2,0-1 5,1-1-7,5 2 0,4-2 22,1 0-11,7-2 23,-2-11-21,4-7-9,-1-4 7,2-5-10,0-2-1,-2-4 3,4-5 1,-1-4-4,-5-3 0,0 1 1,-5 2-3,-4 3 2,-4 8 0,-2 6 17,-1 6-17,1 7 36,-2 7-10,0 4-9,0 3 11,0 0-28,0 7-24,0 17 16,0 16-6,-2 11 14,-2-1-1,2 0 7,2-1-9,0-11 3,0-1 0,0-6 3,0-1 3,3-5-6,8-4 0,3-6-8,0-4 1,4-4-4,-3-5-1,-3-1 5,6-1 3,-6 0 4,7-10 0,0-5 0,-1-2-6,6-2 3,-8-1 0,-5-1-10,-3 3 5,-5 3 8,-3 4 8,0 5-3,0 3 19,-2 3-24,-6 0 0,-1 15-13,-2 9 18,8 3-5,-5 2 0,7-2-9,1-1 9,0-4 0,0-4 4,6-3-5,3-4 1,-1-4 0,3-3-12,0-4-4,0 0-10,-2-4 11,0-12 3,0-1-8,-4-2 8,-2-2 12,-3 0 19,0-2-18,0 3 17,-8 2 15,2 5-7,3 1 3,3 4-26,0 4 20,0 2-9,0 2-14,8 0-17,8 0 15,11 0 2,3 0-10,-3 0-1,1 0-46,-7 0-19,-3 0-96</inkml:trace>
  <inkml:trace contextRef="#ctx0" brushRef="#br0" timeOffset="40433.9096">25112 2059 223,'0'0'15,"0"0"-9,0 0 19,0 0-20,0 0 10,0 0-2,84-8-1,-46 5 24,4 0-34,-2-1-1,2 1 5,6 0 1,4 0-14,-1 2-3,-2 0-103,-12-4-111</inkml:trace>
  <inkml:trace contextRef="#ctx0" brushRef="#br0" timeOffset="41332.0495">26660 2146 45,'0'0'42,"0"0"-1,0 0 78,0 0-10,0 0-57,11-85 14,-17 69-40,-9-2-6,-3 1 9,-6 0-29,-4 1 3,-3 7-3,-1 4 0,3 5-5,2 0-7,6 0 12,3 15 3,3 6-3,6 2-20,6 1 15,3 4-22,0 2 20,8 1 2,11 0-6,6-2 11,6 1 2,2-5 1,3 5-3,-1-4-9,-3 0 9,-5-2-3,-6-3-12,-9-3 9,-4-4-3,-5-4 6,-3-4 1,0-1-24,0-3 14,0-2 7,-3 1 5,-14-1 9,-8 0 7,-2 0-3,-4 0-7,1 0-6,0-5-8,3-4-6,4 4-11,3 0-13,2 2-61,6 1-29</inkml:trace>
  <inkml:trace contextRef="#ctx0" brushRef="#br0" timeOffset="41735.6272">26978 2061 197,'0'0'115,"0"0"-25,0 0-33,0 0-56,0 0-2,0 0-13,-1 60 14,-8-24 0,2 0 8,-1 0-8,4-2 0,2-2 6,-1-4-15,1-1 7,2-3-32,0-3-11,0-6-20,0-3 10,0-9-137</inkml:trace>
  <inkml:trace contextRef="#ctx0" brushRef="#br0" timeOffset="42129.2806">26845 1983 156,'0'0'0,"0"0"0,101-51 1,-64 41 8,-3 3-2,-7 6 14,-3 1-11,0 0 3,-5 24-11,2 12 15,-2 9 5,-5 2-19,-3 1 7,-1-5-6,-6-3 10,-2-6-15,-2-4 6,0-6 0,0 3-5,-6-2 2,-6-6-2,-5 2 2,3-7-2,-2-5 12,-3-3-11,3-3 4,-8-3 15,0 0-16,-1 0-8,2 0-11,-1 0-17,-1-5 5,-2-5-76</inkml:trace>
  <inkml:trace contextRef="#ctx0" brushRef="#br0" timeOffset="42632.0409">27435 2009 131,'0'0'176,"0"0"-83,0 0-23,0 0-25,0 0 12,0 0-46,-3-32 12,3 27-23,13 3-5,11-3 3,8 0 2,3 1 0,4 1 0,1 3 4,-2 0-8,-4 0-2,-6 0-24,-2 0 13,-7 0-55,-7 0-32,-6 0-33,-6 0-96</inkml:trace>
  <inkml:trace contextRef="#ctx0" brushRef="#br0" timeOffset="42906.0242">27592 2016 1,'0'0'73,"0"0"-73,0 0 13,-17 81 17,13-51 28,-1 2-25,4-5 34,-1-2-46,2 0-18,0-2 15,0-4-16,0-1 0,0 2-2,0-6-1,0 0-13,-3 1-24,2-6-91</inkml:trace>
  <inkml:trace contextRef="#ctx0" brushRef="#br0" timeOffset="43230.0529">27924 2394 328,'0'0'19,"0"0"-15,0 0-4,0 0 1,0 0-1,0 0-1,-7 62 1,-7-47-8,-5-2-2,1 2-11,-4-1-49,-5-2-90</inkml:trace>
  <inkml:trace contextRef="#ctx0" brushRef="#br0" timeOffset="67051.0687">10760 4483 107,'0'0'73,"0"0"-73,0 0 9,0 0-11,0 0 6,0 0-4,0 0 22,0 0-21,0 0 18,0 0-9,0 0-2,0 0-2,0 0-5,7 0 4,-1 0-7,4 0 14,5 0-11,-1-1 10,0-5-10,-3-2 17,0-1-16,-1 1-2,-3-2 21,2-1-15,-1-1-5,1-3-1,-3-3 0,-2-3 6,-1 2-4,-3-4 0,0 4 0,0 1 1,0-1-3,-1 6 0,-7-4 0,-2 2 1,4 0-1,-5 0 1,2 1 11,-1 6-9,-2-3-3,3 2 3,-1 3-2,-1 0 16,2 3-10,-4 3-5,1 0-3,-3 0 3,3 0-2,0 0 0,2 7-1,2 4-6,1 4 3,-2 9 4,6 4-6,1 8 8,2 8-4,0 4 1,5 5 1,10 0 0,-3-5 0,1-3 1,-1-6 2,1-3 0,-1-2-6,2-3 2,1-2 1,-3-2-5,1 0 5,-4-4 0,-3-3-2,-1-1-49,-2-6-71,-3-5-79</inkml:trace>
  <inkml:trace contextRef="#ctx0" brushRef="#br0" timeOffset="67507.0824">11225 4522 208,'0'0'49,"0"0"-49,0 0 0,0 0-3,0 0 7,0 0 4,87-21 5,-65 20-6,-3 1-7,-1 0 0,-3 0 1,0 0-14,0 0 0,-8 0-101</inkml:trace>
  <inkml:trace contextRef="#ctx0" brushRef="#br0" timeOffset="67709.0684">11312 4649 17,'0'0'50,"0"0"-32,0 0-8,89 1 0,-68-1-10,-3 2-1,-6 1-91</inkml:trace>
  <inkml:trace contextRef="#ctx0" brushRef="#br0" timeOffset="69396.0686">12237 4085 122,'0'0'39,"0"0"-5,0 0 8,0 0-3,0 0 10,0 0-29,0-6 4,0 5 4,0 0-24,8-1 2,12 1-6,7-2 0,7 1-4,8 0 7,3 1-3,2-1 0,0 1 8,0-1-18,-2 2 10,6 0 0,4 0 2,-1 0 2,1 0-4,-6-1 0,-10 1-23,-5 0 2,-4 0-11,-5 0 13,-5 0 5,-2 0-18,-8 0-13,-1 0-26,-6 0-38</inkml:trace>
  <inkml:trace contextRef="#ctx0" brushRef="#br0" timeOffset="70053.4947">12390 4064 6,'0'0'81,"0"0"-44,0 0-11,0 0 18,0 0-33,0 0-6,10 3-4,-2 8-1,3 0 13,3 0-11,3 3 9,4 0-5,2-2 5,4 3 1,3-1-1,-1 0-8,3 3-2,0-2 3,-4-1 3,2-1-10,-5-1 3,-5-1 0,-8-1-1,-4 0 1,-6-2-8,-2 5-4,0 0-13,-12 2 25,-4 3 0,-8-3-5,-3 0 5,-3 2 5,0-4-3,1 4-4,0-4-6,1 1 8,1 1-34,1-2 3,1 1-13,1-1 3,1 2-18</inkml:trace>
  <inkml:trace contextRef="#ctx0" brushRef="#br0" timeOffset="70311.4834">12298 4611 0,'0'0'29,"0"0"-13,0 0-1,0 0-15,0 0-3,0 0 3,-5 9 2,17-3 2,5-3 33,6-1-18,6 1 28,3-3-21,7 0-21,9 1 10,1 2-15,10 0 18,-3 1 21,-2 0-37,-3-3 7,-10 2-9,-2-1 0,-6-1 0,-5-1 5,-2 0-4,-8 0-1,-2 0-17,-8 1-48,-4 1-42</inkml:trace>
  <inkml:trace contextRef="#ctx0" brushRef="#br0" timeOffset="73103.0763">12584 5019 35,'0'0'58,"0"0"-6,0 0 20,0 0-35,0 0 16,0 0-22,0 0-1,0 0 8,0 0-37,0 0-2,0 0-2,1 0-26,7 0 24,7 0 0,1-6 10,-2-3-14,-2 1 2,-3-1 7,-3 0 0,-3 0 12,0 0-18,-3 0 7,0 0-1,0 3 4,0 0-4,0 3 0,0 0-1,0 3 8,0-1-1,0 1-6,0 0 3,-2 0-5,1 0 2,-1 8-2,1 5-4,-1 2 7,2-1-11,0-1 10,0 0 0,0-3 0,6 1-4,3-2 4,3-2-4,3-3-27,0-3 3,3-1-91,-5 0-55</inkml:trace>
  <inkml:trace contextRef="#ctx0" brushRef="#br0" timeOffset="73396.1111">12693 4747 299,'0'0'136,"0"0"-116,0 0-20,0 0-38,0 0-9,0 0-80,-1 7-79</inkml:trace>
  <inkml:trace contextRef="#ctx0" brushRef="#br0" timeOffset="78575.0713">13627 3893 163,'0'0'87,"0"0"-38,0 0 22,0 0-14,0 0-23,0 0-30,0-3-4,7 3-13,2 8-5,2 11 18,2 8-4,-2 5 4,-1 4 0,0 5-4,-2-2 8,3 0-4,-1-3 0,-1-3 2,0-1-2,4-4 0,-2-1 0,-2-1 4,-1-2 0,-2-6-4,-2-3 0,-1-6 3,-2-4-14,1-4 11,-2-1 0,1 0 28,-1-6-27,0-12 10,0-5-11,0-4 10,0-1-10,0-1 0,-6 1 3,-3 0-1,-3 3 2,3 4-4,-4 3 0,-1 4-2,-1 7-8,-7 5 10,-2 2 0,-4 2-1,-3 16 3,4 4-2,3 4 0,3 1-6,3 1-2,3 1 8,7 0 0,1-1-6,6 1 4,1-2-26,0-3-19,0-4-51,0-4-25,0-4-39</inkml:trace>
  <inkml:trace contextRef="#ctx0" brushRef="#br0" timeOffset="79155.1021">14018 4498 186,'0'0'69,"0"0"-57,0 0 1,0 0 52,0 0-61,0 0-2,30-48-2,-20 36 2,-1-2-2,-6 2 0,2 0 0,-4 1 10,-1 4-4,0-1-6,0 4 7,0 2 0,0 2 0,0 0-7,0 0-16,0 10 13,0 8-2,-3 3 5,0 0 0,3 0 4,0-3-11,0 2 7,0-7 0,0 2-7,0-1-6,3-4-73,2-5-49</inkml:trace>
  <inkml:trace contextRef="#ctx0" brushRef="#br0" timeOffset="79351.9174">14087 4216 161,'0'0'128,"0"0"-113,0 0-15,0 0-43,0 0-40</inkml:trace>
  <inkml:trace contextRef="#ctx0" brushRef="#br0" timeOffset="80619.0993">14562 3908 230,'0'0'101,"0"0"-70,0 0 21,0 0-25,0 0 31,0 0-15,0-15-31,0 15-10,0 0-2,0 0-14,0 16 6,0 12-2,0 6 10,0 5 0,0 2 1,0 1 2,0-1 0,3-3-3,0-4 0,0 2 8,0-2-12,2 1 4,-3 0 0,0-3 0,0-1 0,-1-5-34,2-7-24,3-4-53,3-7-42</inkml:trace>
  <inkml:trace contextRef="#ctx0" brushRef="#br0" timeOffset="81374.5698">14895 3974 178,'0'0'85,"0"0"-82,0 0-3,0 0-35,0 0 30,0 0 10,-15 108 7,15-74 6,0 1-16,0-4-1,0-4 1,8 0-2,5-5 0,5-2 0,1-2 4,2-6 6,0-4-9,0-4 4,0-4-5,0 0-6,-2-16 3,0-7-18,-5 0-9,-2-2 28,-3 3 0,-3-2 2,0-1 6,-3 1-1,2 2 20,-3 1-12,-2 5 30,0 3 32,0 4-31,0 3-12,0 3 1,0 3-3,0 0-20,-2 0-10,0 16-32,-1 7 32,1 3 0,2 1 1,0-2-1,0-2-4,12 0 4,5-5 0,2 0-16,3-2-4,4-5-104,-1-5-78</inkml:trace>
  <inkml:trace contextRef="#ctx0" brushRef="#br0" timeOffset="81888.0252">15434 4406 35,'0'0'9,"0"0"6,0 0 45,0 0-28,0 0-2,0 0 1,53-36-29,-44 24 9,-2-3 21,-3 0-15,-3 3 34,-1 2-40,0 0-8,0 6 24,0 2-22,0 2-1,0 0-4,0 0-17,0 0 2,0 11-2,0 2 17,0 4 16,0-2-16,0-5 1,0 5-1,0-2-10,0 0 1,6-2-58,2-4-67</inkml:trace>
  <inkml:trace contextRef="#ctx0" brushRef="#br0" timeOffset="82087.0958">15458 4158 258,'0'0'93,"0"0"-93,0 0-43,0 0-46,0 0-82</inkml:trace>
  <inkml:trace contextRef="#ctx0" brushRef="#br0" timeOffset="82659.1078">15662 3966 252,'0'0'108,"0"0"-98,0 0-10,0 0-32,0 0 21,0 0-10,18 13 21,1-3 14,2 1-13,5-2 1,3 0 3,4 1-2,2-1-3,0 0 0,-2 1 0,-3-3 2,-4-1 2,-4 0-4,-3-3 2,-8 0 3,-4-2-10,-5-1 3,-2 2-15,0-1 15,0 4-16,0 3 18,-5 1-4,-15 3 9,-5 4 1,-3 5-5,-2-3 4,5 0 2,-1 3-7,7-4 0,0 6-1,3-1-25,6 1-32,3-2-78</inkml:trace>
  <inkml:trace contextRef="#ctx0" brushRef="#br0" timeOffset="83294.2263">16613 3982 42,'0'0'96,"0"0"2,0 0-36,0 0-11,0 0-51,0 0 1,-7-3-1,-8 7 0,-5 7 6,-6 4 3,-2 0-5,1 3-3,1-3 6,3 0-2,2-2-5,6 0 0,3-1-8,3-3 0,3-3 6,3-2-2,1 2 0,2 0-16,0 2 11,0-1-5,13 6 14,3 0-1,6-1 4,2 2-3,3-4 17,1-1-7,-2 0-10,-1 2 0,-4-4-6,-3 1 3,-5-1-47,-1-2-83,-4-1 57</inkml:trace>
  <inkml:trace contextRef="#ctx0" brushRef="#br0" timeOffset="84230.084">16990 3943 62,'0'0'112,"0"0"-88,0 0 19,0 0-9,0 0 21,0 0 6,-9-13-38,8 13-23,-4 10-18,0 12 17,2 7-5,0 2 12,3 1-4,0-4-2,0 0-6,6-6 6,8-3-8,4-3-4,1-4 5,5-4-8,-3-5 10,3-3 0,1 0-32,0-5 35,5-10-56,-3-6-31,0-3 52,-9-5 33,-3 0 4,-3-1 39,-6 2-5,-2 1 25,-1 3-8,-1 3-22,-2 4 12,0 5-21,0 5 25,0 4 0,0 1-35,0 2-10,0 0-10,-6 18-13,-2 8 21,1 2 4,4 2 0,3 0-2,0-1-22,13-2-27,2-4-47,5-4-55</inkml:trace>
  <inkml:trace contextRef="#ctx0" brushRef="#br0" timeOffset="84856.8726">17585 4308 69,'0'0'18,"0"0"-12,0 0 2,0 0-8,0 0 15,0 0-1,41-39 11,-34 25-19,-3 1 36,-1-2-19,-1 4 3,-1 1 30,-1 4-32,0 1-12,0 2 27,0 3-34,0 0 23,0 0-28,0 0-22,0 8 22,0 5 0,0 1 0,0 4 2,0-1 0,0-1-2,5 1 0,4-4-15,6 1 11,-2-8-56,3-3-43,-2-3-46</inkml:trace>
  <inkml:trace contextRef="#ctx0" brushRef="#br0" timeOffset="85072.8619">17619 4069 276,'0'0'25,"0"0"-25,0 0-126,0 0 79,0 0-39</inkml:trace>
  <inkml:trace contextRef="#ctx0" brushRef="#br0" timeOffset="85528.8333">17910 3681 294,'0'0'162,"0"0"-125,0 0-5,0 0-32,0 0-16,0 0 13,-4 48-18,1-8 21,0 5 13,1 1-12,2-4-1,0-1 0,0-2 3,0-2-4,0 0 1,0-1 0,0-3 10,0 0-6,0-6-4,0-1 0,0-3-12,0-3-3,0-3-46,0-2-19,0-6-12,4-3-118</inkml:trace>
  <inkml:trace contextRef="#ctx0" brushRef="#br0" timeOffset="88373.0704">19755 3806 16,'0'0'163,"0"0"-128,0 0-35,0 0-7,0 0 7,0 0 21,0 0-5,-5 69-12,5-51-2,0 0 12,0-2-11,0 0-2,10-4-1,1-1 1,2-1 4,8-4-5,3-2 0,4-4-3,2 0-11,-2 0 11,-5-6-7,-2-6 4,-7-3 1,-4-1 1,-4 1 4,-5-1 15,-1 4-12,0 2 23,0 2 7,0 4-7,0 1 1,0 1-8,0 2-2,0 0-17,0 0-27,0 9-4,0 8 31,0 1 0,0 1 0,3-1 2,2 0 2,2-2-2,0-2 5,1-6-12,3 3 5,0-7-38,1-1 34,3-3-15,-3 0-13,3 0 9,-5-8-13,-1-5 0,-2-1 19,-6 1 17,1-3 8,-2 1 5,0 1 8,0-1 37,0 2-18,-2 0 4,-4 3-32,3 1 8,1 3 19,2 3-20,0 3-11,0 0-8,0 0-17,0 0-13,5 0 0,11 4 30,2 2 3,2 0 2,0 0-4,2-3-1,3-1-20,3-2-21,0 0-4,-2-2-25,-4-13 29,-5-6 30,2-4 11,-4-7 21,1-3-15,-1-4 1,-2-2-7,0 4 1,-4 2 47,-5 7 7,0 4-4,-2 7 14,-2 6-40,0 8 42,0 3-19,0 0-48,0 8 0,0 21-39,0 11 39,-7 9 4,1 5 5,0 1-10,-5-1 2,4-3-1,1-8 16,1-3-16,1-3 0,2-4 1,1-8 1,1-5-3,0-8 1,0-5 0,0-4 2,0-3 2,0 0 0,0-1 26,0-16-22,4-5-8,11-6-21,2-3-2,-1 1 11,-1 3-15,-6 7 3,4 2 14,-4 8-6,0 2 15,6 5-6,-9 3-11,2 0 9,2 6-1,3 11 10,1 1-5,2 0 7,2 1-2,-6-2 0,12 0 1,1-4-6,-2-2 5,4-4 0,-5-3 1,-4-3 6,0-1-7,-1 0 0,0 0 2,2-11 3,0-6-3,-5 1 0,1-5 5,-1 0 0,-7-2-7,-4-1 0,-3 2 5,0 3 1,0 2 3,0 7 23,0 5-2,-4 3-21,-2 2-18,-5 3-1,5 15 6,-1 6-1,4 2-1,1-1 6,2-1-1,0-1 3,0-2-8,5-5 6,4 0 0,4-9 4,1 0-4,5-3 0,-1-4 14,6 0-2,3-6-12,1-9 0,3-6-9,-2-3-1,-4-2 12,-5-4-2,-7 1 0,-4 0 5,-8 1-5,-1 4 0,0 2 1,0 2 5,-3 3 1,-3 2-1,-1 5 3,0 3-5,2 5-8,0 2 0,5-2-22,0 2 19,0 0-26,0 0 2,0 0 20,0 8-12,5 1 18,8 1 1,1-1 8,5 0-1,4-1 4,2 2-2,0 0-1,-1-2-4,-6 2-6,0 1-8,-4 0-4,-4 1 14,-3 1-6,-4 3-2,2-1 11,-2 0-2,2 0 0,-2-2 3,2 0 0,-2-3 0,0-1 1,2-2-1,4-2 1,2 0 6,5-5-8,0 0 1,2 0 0,0 0 7,-1-10-6,-2-3 4,2-3-1,-4-4 3,1-3-9,-5-1 2,0 2 0,-5 1 2,-4 3-2,0 4 0,0 5 42,0 3-30,-7 4 26,1 2-12,-5 0-26,1 15-8,-2 8-8,-1 1 16,6 2-4,6-2-1,1-2 3,0-2-1,5-5 3,9-1 4,3-4-4,-1-2-25,5-4-7,0-2-88,0-2-54</inkml:trace>
  <inkml:trace contextRef="#ctx0" brushRef="#br0" timeOffset="89399.9081">22424 3388 80,'0'0'102,"0"0"-74,0 0-12,0 0-16,0 0 0,0 0 7,10 62 27,-6-27 13,-2 2-28,1 2-10,3 1 2,3-1-7,2-2 3,-1 1 13,0 0-13,3-3-9,-4-5 2,2 0 0,1-6 6,-5-3-6,1-3 0,-2-9 5,-5-3-1,1-3-4,-2-3 2,0 0 12,0 0 26,0-6 13,0-9-45,0-5 0,0-1-8,0-1 0,0-2-2,0 1-17,0 0 11,0 2-38,-14 0 12,-1 3 16,-3 3-5,-1 3 19,4 6-3,-1 5-8,-1 1 15,0 0 0,-6 15 3,2 9 0,-3 2 1,2 2-8,2 1 0,1-4 4,4 1 9,-1-4-8,5 0-1,-2-3 0,2-1-35,5-3-64,2-1-66</inkml:trace>
  <inkml:trace contextRef="#ctx0" brushRef="#br0" timeOffset="90037.1793">22725 4057 142,'0'0'22,"0"0"15,0 0 18,0 0 14,0 0-17,0 0-32,25 0-13,-16-6-7,2 0-16,-1-3 10,-4 0-40,2-1 19,-4-4 19,-1 2-24,0 3 12,-3 3 7,0 4 13,0 2 1,0 0 0,0 0-2,0 0-24,0 3-5,0 11 29,0 2 2,0 1 4,0 1 0,0 0 0,0-1-9,0-2 4,4-2 0,5-1-6,2-1-40,-1-5-10,-2-3-29</inkml:trace>
  <inkml:trace contextRef="#ctx0" brushRef="#br0" timeOffset="90257.1686">22762 3816 370,'0'0'19,"0"0"-19,0 0-203</inkml:trace>
  <inkml:trace contextRef="#ctx0" brushRef="#br0" timeOffset="92928.9086">23598 3756 138,'0'0'68,"0"0"-60,0 0 28,0 0 8,0 0-44,0 0 23,0 5-23,1-5-4,-1 3 4,3-2-9,-1 2 6,-1-2 3,2 1 0,0-1 0,-2 1 5,7-2-5,0 0 13,3 0-12,3 0 5,-1 0-6,4-9-3,-5-2-2,1 1-9,-2-2 10,-4 1-8,-1 2-3,-2 0 15,-4 3-9,0 2 8,0 2-4,0 2-3,0 0 8,0 0-6,0 0-5,0 0 0,0 7 2,0 7 9,0 0 9,0 1-9,6-3-2,0-1-1,2-1 0,1-4 3,-2 0 0,1-3 4,-1 0 1,2-2-5,0-1 0,3 0-1,3 0-3,0 0 4,3 0-1,1-4 2,-2-3-5,0-3 6,-2 2-2,-6-2 0,2 3 3,-5-1-3,-2 2 11,1 2-4,-2 1 19,1 0-16,0 3 0,1 0-10,-1 0-1,3 4-4,-1 7 3,-2-1 2,3 1 7,-4-1-7,0 1-1,-3-1-1,0 1-2,0-1 2,0 0 2,0 0-29,-1-2-31,-2-4-94</inkml:trace>
  <inkml:trace contextRef="#ctx0" brushRef="#br0" timeOffset="93149.7281">23854 3472 168,'0'0'0,"0"0"-64</inkml:trace>
  <inkml:trace contextRef="#ctx0" brushRef="#br0" timeOffset="94683.0722">24802 3792 147,'0'0'164,"0"0"-147,0 0-17,0 0 0,0 0-7,0 0-1,14 12 8,3-12 0,2 0 12,5 0 10,1 0-20,-2-4 6,2-8-8,-1-4 3,-2-5-3,0-4 0,-2-5-13,1-7 11,-3 0-7,-3-4 6,-4 2-3,-4 1 5,-4 2 0,-1 5 1,-2 0 0,0 8 35,0 3-14,0 6-10,0 10 20,0 1-25,0 3-6,0 0-1,-3 21-33,-3 11 28,1 9 12,-1 2-4,1 2-2,4-1 8,1-5-12,0-3 4,7-6 0,10-5-9,5-3 16,4-6-7,2-2 3,3-7 6,1-5-3,0-2-6,0 0-2,-1-13-5,-3-8 7,-1-4 0,-3-2-6,-3-1-16,-3-4 17,-1 2-3,-3-5 8,-3 2-10,-1 1 13,-2 1-3,-5 8 20,0 7-17,-3 2 4,0 8-6,0 3 0,0 3-1,0 0-4,0 9-27,0 14 24,-3 7 2,0 8 5,-2-1 6,-1 2-5,5-3 19,-2-3-19,3-4 3,0-5 3,0-3-2,-2-7-5,-1-4 0,3-5 0,0-2-5,0-1 10,0-2-5,0 0 28,0 0-24,0-11-8,6-3 1,2-2-10,-1-2 7,2 1 4,0 1 2,3 0 5,-1 0-5,5 1 0,2 0-3,1 4-23,-2 8-2,-4 3 9,-2 0 4,-1 16 10,-1 2-14,0 3 13,1 0-3,-1-3 9,-1-2 3,-1-1-3,3-4 0,-1-1 18,4-2-10,3-4-4,-3-1 0,8-3-1,-3 0 17,2-3-15,-1-12 0,-1-3 10,0-1-7,-3-4-8,-4 0 0,-5 1 2,-4 0-5,-2 3 13,0 6-9,0 6 23,-5 0 2,-4 7-5,-2 0-21,-4 0-5,0 16-1,3 7-4,3 2 5,9-1-2,0-1 1,1-3 2,16-2 4,2-4-19,4-6-9,2-3-56,2-5-16,-2 0-41</inkml:trace>
  <inkml:trace contextRef="#ctx0" brushRef="#br0" timeOffset="95234.8549">24963 3459 136,'0'0'112,"0"0"-93,0 0-19,0 0 2,92 0 22,-59 2-21,1 1 12,2 0-15,0 0 2,3 2-11,1-1-14,-1-1-33,-2 0-57</inkml:trace>
  <inkml:trace contextRef="#ctx0" brushRef="#br0" timeOffset="96360.6103">26538 3604 149,'0'0'1,"0"0"8,0 0 26,0 0 35,0 0 18,0 0-64,20 8 6,-6-8-28,2 0 12,0 0-14,-7-7 0,3 1 0,-3-2 11,-2-2-1,2 3-10,-6 1 0,0 1 11,-3 5-2,0-2-7,0 2-2,0 0 0,0 7-50,0 8 50,-4 4 0,2-2 4,1-1-6,1 0 2,0-4 0,0-2 6,0-2 1,0-4-7,0 1 0,0-4-4,0 1-5,0-2 15,0 0-6,0 0 27,0 0-24,0 0 36,0 0-25,0 0-6,0 0 12,0 0-15,0 0-3,0 0 12,0 0-7,0-3-7,0-2 0,0 2 4,0 0-4,0 1 6,0 2-1,0 0-5,0 0-2,0 0-4,0 0 2,0 0-26,0 0 24,0 5-7,0 1 5,4 2 2,3-2-10,4 0 15,3-2-9,2-1-17,3 0 24,2-3-35,3 0-35,-2 0-11</inkml:trace>
  <inkml:trace contextRef="#ctx0" brushRef="#br0" timeOffset="96625.0957">26711 3423 276,'0'0'77,"0"0"-60,0 0-3,0 0-13,0 0-1,0 0 4,-6 0-11,6 0-3,0 2-108</inkml:trace>
  <inkml:trace contextRef="#ctx0" brushRef="#br0" timeOffset="96901.0909">27010 3559 212,'0'0'102,"0"0"-93,0 0-6,0 0-3,0 0 8,0 0-17,49 13 3,-40-8-74,-2-2-84</inkml:trace>
  <inkml:trace contextRef="#ctx0" brushRef="#br0" timeOffset="98504.0742">27399 3656 144,'0'0'183,"0"0"-183,0 0-8,0 0 8,0 0-5,0 0 4,24 25 1,-9-25 21,-3 0-15,0 0 39,-2 0-6,2-8-14,6-6-4,3-5-21,0-7 0,4-5 0,1-2-20,-1-5 13,-1-4-10,-3-1 7,-2 0 4,-4 1 12,0 3-3,-8 3 5,-2 7-6,-2 6 16,-1 12 7,-2 3 8,0 6 8,0 2-41,0 7-31,-4 21 4,-6 14 26,-4 11 0,1 3 1,2 0 0,5-2 2,5-6-2,1-8 0,0-5 0,7-5 3,7-4-3,2-7 0,1-4 1,4-7-2,2-4 2,6-4 5,2 0 12,0-12-18,1-10-11,-4-7-20,-5-3 16,-1-2 11,-4-4 7,-6 1-3,-1-1 3,-4 3 5,-3 5-4,2 3-2,-4 5 1,-2 7 14,0 7 1,0 5 0,0 3-17,0 5-1,0 16-21,-5 10 16,-1 5 5,2-1-6,-4 1 13,5-4-7,-3-2 0,0-3 1,0-3-2,5-1 1,-3-7 0,1-2 4,1-7-2,-1-2-2,3-4 0,0 0-1,0-1 1,0 0 0,0 0 2,0-4 13,0-8-13,3-3-2,9-3 0,0-1-22,6-3 12,1 3-11,-1 3-15,-7 6 34,-2 6-6,-5 4 8,-3 0-9,1 0-5,-2 0 6,0 10-16,0 5 6,0 2 16,0-4 1,0-1 1,0 0 0,0-1 7,-3-1-7,-1 1 0,1-4 0,-2 0 8,1-3-4,1-1-2,1 0 5,2 0 0,0-3-7,0 0 0,0 0 1,0 0 13,0 0-13,0 3 7,0-3-1,0 0 0,0 0-13,0 0 6,0 0-13,0 0 9,0 0-5,0 0 9,0 0-3,0 0 9,-2 0-10,2-9 4,0 0-13,0-4 9,0-4-17,0-2 5,5-4 12,4 2-9,0 3 11,-6 4 2,0 8 0,-2 1 27,2 0-26,5 0 1,0-1-4,3 0-7,1 2 9,0-4 0,-5 7 2,-2 1-8,0 0 6,4 0 0,-4 0-2,3 6-8,-2 4 10,0 4-3,6-1 3,3 1-4,1 2 10,4-2-6,-4 0 2,-3-4-1,-1-1-2,-7-2 0,1-2 1,-3 1-3,-2 1 3,5 4-5,-4 1 1,-1 5-10,-1-2 9,0 0 6,0 1-1,6-2 10,0-1-8,3-4-1,2-2 5,3-3 4,6-4-20,-1 0-29</inkml:trace>
  <inkml:trace contextRef="#ctx0" brushRef="#br0" timeOffset="98953.4997">27592 3342 14,'0'0'45,"0"0"22,80 0-1,-47 0-27,1 0-7,4 0 14,3 0-38,5 2-4,2-2-4,5 0-25,-10 0-109</inkml:trace>
  <inkml:trace contextRef="#ctx0" brushRef="#br0" timeOffset="100744.3376">28876 3547 24,'0'0'32,"0"0"-32,0 0 3,0 0 12,0 0 49,0 0-8,56 14 6,-46-14-25,-1 0 13,-2 0-29,3 0 7,0-1-7,-1-9-15,-2-1-12,0-1 3,-5 0-5,-2-3-4,0 1 4,0-2-23,-15 3 30,-2 3-23,-6 3 18,-3 5-12,0 2 5,0 0 4,5 5 16,2 11-7,4 4 0,2 2-13,4-1 13,2 0 0,6 1-7,1-4 0,0 0 7,0 1 0,11-4-3,2-1 3,2-4 0,4-2 1,1-2 7,2 0 5,0-3-12,1-1 2,-1 1 2,-1-2-4,0-1-1,4 0 0,-2 0 3,0 0-3,-4 0 2,-3-6-2,-2-4 0,-4-4 5,-3-1-5,-4-3 0,0 0 3,-1 0 0,-1 1-3,1 2 0,-2 5 21,1 2-13,-1 5 2,0 2 11,0 1-9,0 0-2,0 0-10,0 0 0,0 0 0,0 0 7,0 0-7,0 0 3,0 0 2,0 0 12,0 0-15,0 0 1,0 0 3,0 0 3,0 0-9,0 0 9,0 0-3,0-2 22,0-4 2,0 3-27,0-3-2,0 0 7,0 0-8,0-1 0,0 1 1,0 1-6,0 0 7,0 4-2,0 1 9,0 0-5,0 0-4,0 0 0,0 0-14,0 0 7,0 0-2,0 0 5,0 0-4,0 0 0,0 0 8,0 0 0,0 0 2,0 0-9,0 0 8,0 0-1,0 0 0,0 0-34,0 4-34,0 1 41,0 0-95,-3-1-26</inkml:trace>
  <inkml:trace contextRef="#ctx0" brushRef="#br0" timeOffset="103226.3471">29200 3475 36,'0'0'90,"0"0"-13,0 0-33,0 0 7,0 0-23,0 0-23,0 8-3,0 0-2,0 4 0,-2 2 3,1 4 5,1-1-10,0 2 2,0 1 0,0-4 1,0 0-1,0-1 0,0-1-4,6 0 10,4-1-13,-5-2 7,7-3-55,1-1-14,2-5-40</inkml:trace>
  <inkml:trace contextRef="#ctx0" brushRef="#br0" timeOffset="103542.0337">29282 3306 139,'0'0'71,"0"0"-58,0 0 25,0 0-18,0 0-2,0 0-18,-18 4-16,17-1 15,-1 2-57,2 1-55</inkml:trace>
  <inkml:trace contextRef="#ctx0" brushRef="#br0" timeOffset="104978.0659">29553 3479 185,'0'0'22,"0"0"-12,0 0 6,0 0-13,0 0 11,0 0-13,-64-47-1,48 47 11,-3 17-7,-3 1-4,3 1 1,4 1 2,0-2-5,6 0 2,2 0-4,1-3-3,5-1 7,1-2-16,0-3 14,1-2-31,11-1 20,4-1-4,2-3-11,0-2 2,2 0 13,-1 0-18,-3-11 23,-2 1 8,-5 3 0,-3-2 48,-6 7 7,1-2 11,-1 3-61,0 1-5,0 1-5,0 16 5,0 6 0,0 4 0,0 3 0,-1-2 13,-4 1-9,-1-1-4,-5-2 17,-3 0-17,0-4 7,1-1-4,1-3 0,-1-1 5,5-8-8,2-1-11,5-5 11,1-3-29,0 0 29,1 0-17,10-8-22,5-5 39,4-5 0,2-5 5,6 0 9,1-2-9,2-1-5,2-1 0,0 0-6,-1 0 2,-2 1-1,-1 6 1,-3-1-1,-3 3 4,-4 2 1,-4-2 8,-4 3 10,-4 1 22,-1-2-16,-3 2 12,-3 2-16,0 0-20,0 5 0,0-1 0,0 3 9,-2 3 8,-6 2-17,-1 0 1,-4 0-6,2 2-2,-1 14 6,0 2 0,4 4-12,5 1 3,0-2 8,3-2 2,0-2-11,6-2 4,11-3 2,1-3-30,4-3-3,3-3 32,2-1-24,1-2-33,2 0 19,0-2 2,1-11 37,1-4 3,1-4-3,-1-2 5,-2 2 0,-7 7 10,-7 4 53,-8 7-11,-4 3-11,-1 0-41,3 3 3,0 14 0,-3 2 7,0-2 20,-1 1-11,-2-3-8,0-2 3,0 0-14,0-4 4,0-3 3,0-2-5,0-1 2,0-2 6,0-1-7,0 0-3,1 0 3,7 0-2,3-7 2,4-8-3,9-6 0,2-3-5,3-2-12,4 2 14,-6 6-5,-2 5-22,-8 5 30,-5 7 0,-5 1 2,-4 1-4,-3 16-11,0 5 13,0 2 31,0 2-21,-3-2 17,0-3-18,2-1-4,1-4-5,0 0 2,0-7-2,1 2 0,5-5-8,3-1-5,6-5-58,-3 0-67</inkml:trace>
  <inkml:trace contextRef="#ctx0" brushRef="#br0" timeOffset="107357.0918">31023 3417 137,'0'0'93,"0"0"-44,0 0 17,0 0 9,0 0-69,0 0-6,-1 2-10,1 15-2,0 6 12,0 4 4,0 2-3,0-1 6,10 0 4,3-3-11,5-1 0,0-3 8,3-6-10,-3-1 2,3-5 0,0-3 12,-3-3-2,3-3-10,1 0 0,2 0-39,-5 0 27,1-9-20,-8-1 24,-2-4-9,-4-3 23,-6-2-6,0-2 0,0-2 2,-5 0-2,-2 1 14,0-1-4,2 4 7,1 4-9,2 3-8,0 5 0,1 3-4,1 3 1,0 1 3,0 0 0,0 0-14,0 0 7,0 0 6,8 0-5,7 0 12,7 3-2,6 3-4,8 0 3,7 0-7,4-3 8,5 0-4,-4-3 0,-4 0 6,-9 0-13,-15 0 9,-3 0-2,-8 0 1,-2 0 7,-2-1-8,-5 1 10,0-2-9,0 1 33,0 1-28,-6 0-2,-7 0-8,-6 4 6,-4 13-2,-1 1 0,2 0-12,3 1 5,3-2 3,3 1-5,1-3-3,4-3-7,8 0 8,-1-1-8,1-3-19,0 0 11,1-2-4,14-2 5,0-4 19,4 0-53,0 0 25,-2 0 24,2 0-7,-6-8 17,0-5 1,-3-2 22,-5 1 9,-1-3-3,-4 3 3,3 2-11,1 5-12,-3 1 28,1 3-33,-2 1 31,0 2 17,0 0-51,0 0-2,0 0-13,0 4-3,0 9 17,1 0 1,5 0 0,-2 0 1,4-3 6,2-1-7,0-1 0,3-2-6,0-2-9,8-2 4,-2-2 11,1 0 9,-1-2-9,-3-11 0,2-5 13,2-8-13,1-2 26,-2-7-14,0-1-11,-4 0 39,0-5-37,-13-2 39,7-2-16,-2-3-19,-1 5-2,9 3-3,-12 3 4,0 4 6,-3 6-10,0 9-2,0 7 0,0 5-5,0 6 2,0 0-5,0 0-9,-4 13 14,-14 26-16,-6 12 19,-2 12 0,3 2 3,-3-5-6,8-2 3,5-5 0,5-5-7,8-3 8,0-6-1,5-7 0,11-4-21,1-7 15,5-6-50,2-8 12,0-4 28,3-3-36,-6 0 6,4 0 13,0-12 11,-7-4 22,2-4-1,-7-2 2,-1-3 28,-5 1-5,-1-1 13,-1 2-8,-3 4-17,-1 4 20,-1 4-32,0 5 0,2 3-1,-2 3-5,0 0-18,0 9-36,0 10 44,1 6 16,5-2 0,0 0 7,1-2-1,2-1-4,3-5 4,0-3-3,-3-3 1,1-3 5,4-3-9,-1-3 5,2 0 7,3 0-6,-3-6 0,4-6 13,-2-3-16,2-4 13,-1-3-3,-4 3-3,-5-1 2,-2 4-7,-1 4 4,-6 3 32,0 4-38,0 3 9,0 2-12,0 0-2,0 11-14,-2 9 1,-1 4 15,3 3 0,0-3 1,3 0-2,8-2 1,5-5-2,2-2 2,2-3 3,3-4 14,-3-4 12,1-4-25,2 0 5,3 0 18,4-14-24,-2-3 7,-1-6-5,-9 0 0,-6-2 3,-3-4-2,-2 0-7,-2-2 6,-4 3-4,-1 3 6,0 7-6,0 8 14,0 4-4,-7 6-11,-8 4-6,-5 20 2,-5 8-6,1 4 6,8-1 4,7-2-8,9-6 5,0-3-8,0-3 10,11-3-4,8-4 5,3-1 9,3-5-9,10-4 0,-1-4-51,2 0-157</inkml:trace>
  <inkml:trace contextRef="#ctx0" brushRef="#br0" timeOffset="107641.0992">33037 3735 337,'0'0'283,"0"0"-229,0 0-19,0 0 0,0 0-27,0 0-16,0 0 6,0 12-58,0-8-36,-6-2-188</inkml:trace>
  <inkml:trace contextRef="#ctx0" brushRef="#br0" timeOffset="112449.0781">22373 4479 37,'0'0'1,"0"0"5,0 0-5,0 0 9,0 0 14,0 0 4,16-16-3,-16 16-3,0-1 0,0 0 13,0-1-18,0 1 5,0-3 2,2 3-10,-2-1 12,0-4-9,0 3-8,0-3 7,0 1-13,-5 0-2,-1-1 3,-3-4-3,0 2-2,-4 2 0,0 2-11,-4 4 12,-1 0-4,1 0 4,-2 10-1,3 5-1,5 3-2,4 1-3,4 6 7,1-2-2,2-2 2,0 3 0,0-6-3,2-1-1,5-2 1,4-3-10,2-1 3,-4-4 8,2 3 4,4-3-1,-5 2 5,0 0-4,-2 2-4,-5 1-1,-2 0-10,-1 1 11,0 1-4,-1-2 6,-15 0 0,-2 0 5,-5-4-10,1-1-5,2-4 5,1-3-1,4 0 12,2 0-5,4 0 1,3-2 4,3-3-6,-1 0 2,4 0 6,0 2-1,0 2-7,0 1 3,1 0-6,8 1-10,-3 14 10,3 6-7,-3 5 8,0 4-2,-3 4 7,-3 3-3,0 2 11,0-1 8,0-2 15,-2-2-25,-1-3-6,1-5 15,0-3-17,2-5 0,0-6-1,0-1-8,15-5 8,16-6-9,15 0-75,14-11-138</inkml:trace>
  <inkml:trace contextRef="#ctx0" brushRef="#br0" timeOffset="114039.1189">22692 4502 6,'0'0'72,"0"0"-27,0 0-2,0 0 8,0 0-5,0 0-42,1-2-4,-1 9-4,0 11 2,0 3 2,0 3 13,0 3 7,0 2 10,0 2-28,0 1 17,0 3-19,0-2 1,0 0 8,0-3-9,0-1 0,0-4 0,0-1 9,0 1-9,0-6 0,0 2 0,0-4-2,0-4 2,3-1-31,2-4-24,1-5-153</inkml:trace>
  <inkml:trace contextRef="#ctx0" brushRef="#br0" timeOffset="116089.1073">23047 4546 139,'0'0'69,"0"0"-2,0 0-21,0 0 4,0 0 11,0 0-28,0 0 1,-10-23-34,8 23-3,1 0-2,-2 10-8,0 12 13,-5 7-6,4 5 12,-2 1-6,1 1 0,5-3-9,0-3 5,0-3 4,6-4 0,8-3-4,-1-4 6,5-2-2,-1-5 0,2-2 9,3-5-9,-2-2 0,5 0 0,0 0-6,-1-14 6,-6-2 0,1-6 0,-2-2 10,-4-1-16,-1-2 6,-4 1 0,-1 1 5,-4 1 2,0 1-7,-3 3 0,0 1 14,0 4-14,0 3 4,0 4 1,0 3 14,0 4-15,0 1-4,0 0 0,0 1-21,0 18 9,0 5 3,0 5 9,0-1 0,2-2 1,5-1-1,2-2 0,3-2-7,2-2 7,5-4 0,3-1 0,5-5-5,7-4-53,1-5-134</inkml:trace>
  <inkml:trace contextRef="#ctx0" brushRef="#br0" timeOffset="117014.0492">23692 4963 217,'0'0'43,"0"0"-33,0 0-10,0 0 3,0 0-1,0 0 18,0 3-2,0-3-11,1 0 42,12 0-44,1-9 2,4-3-5,-5 0 2,1-5 0,-5 1-1,-2-2 0,-2 1 2,-2 5 0,-2 5-6,-1 4 2,0 3-1,0 0 0,0 0-15,0 0-8,0 9 7,0 7 16,0 2 0,0 2 0,0-2 2,0-1-4,0-2 2,6-2-32,4-2-22,1-4-45,4-4-26</inkml:trace>
  <inkml:trace contextRef="#ctx0" brushRef="#br0" timeOffset="117239.0341">23878 4712 312,'0'0'151,"0"0"-151,0 0-33,0 0 11,0 0-53,0 0-3,-12 7-26</inkml:trace>
  <inkml:trace contextRef="#ctx0" brushRef="#br0" timeOffset="118377.9637">23999 4504 125,'0'0'36,"0"0"-8,0 0-28,0 0-9,0 0 7,0 0 4,10 15-2,-1-5 17,3 4-15,3 0 12,2-1 2,8 1-3,3-2 2,5-3-9,6 0-2,0-2-3,-2-1 2,-4 1-3,-9-2 0,-8 1 0,-6-1-2,-2-2 3,-4 0-1,-4-2 0,0 1-15,0 2-4,0 3 2,-1 1 17,-10 5 24,-2-2-17,1 6 12,-6 0-6,0 2-13,-4-1 0,-6 2-2,2-1 4,3 1-8,0 1-20,5-3 0,5 0-37,2-4-98</inkml:trace>
  <inkml:trace contextRef="#ctx0" brushRef="#br0" timeOffset="121469.1159">24664 4358 43,'0'0'38,"0"0"24,0 0-8,0 0-34,0 0 7,0 0 8,-3-9-7,2 9 21,1-2-30,-2 2 22,2 0-4,0 0-32,0-1 16,0 0-21,0-2 8,0-1-9,0 1 1,0-3 0,9 1 0,3-3-7,3-1 6,-1 3-4,0 1 5,-3 2 0,0 0 1,-1 2-1,-1 1 0,-2 0-6,4 0 0,-5 3-1,-2 6-14,1 3 11,-5 6-14,3 0 2,-3 4 9,0 1-9,-11 0 19,-10 1 0,3-2 3,1 1-6,-3-4 9,8-1-3,0-2 0,0 0 4,3-1-11,3-3 2,0 2 5,2-2 0,4-3-5,0 0 5,0-1-3,0-4-7,9 0 10,1-2 0,1-2 9,1 0 5,-2 0-12,3 0 4,-2 0-2,-2-3-1,-1-1-6,-6-2 3,0 2 0,1 1 12,-3 0-5,0 0 13,0 2 34,0 1-31,0 0-21,0 0-2,0 1-19,-10 16 16,1 7 6,-4 6-2,5 3-1,2 3 3,0 0-3,3-1 0,-2 0 0,1-5 22,-2-3-16,6-3 2,-3-6-8,0-3 5,3-5-5,-3-3 0,1-3 1,1-2 6,1-1-7,-6-1-7,0 0 2,-4 0-51,-1-4-124</inkml:trace>
  <inkml:trace contextRef="#ctx0" brushRef="#br0" timeOffset="122129.115">24942 5062 153,'0'0'0,"0"0"-12,0 0-86,0 0 98,0 0 7,0 0 73,9-23-10,-2 15-39,1-1-7,-4-4-24,1 3 2,-2 1-5,-2 2-2,-1 4 3,0 0 2,0 3-12,0 0 12,0 0 9,0 0 15,-3 0-24,-1 10-2,-1 5 2,4 3-4,-1 1-4,2-3 8,0 0 0,0-1 1,0-1-7,2-2 11,4 0-5,1-3 0,5-1-26,0-6-58</inkml:trace>
  <inkml:trace contextRef="#ctx0" brushRef="#br0" timeOffset="122346.1134">25027 4828 355,'0'0'0,"0"0"-43,0 0-146</inkml:trace>
  <inkml:trace contextRef="#ctx0" brushRef="#br0" timeOffset="122629.1142">25263 4906 112,'0'0'149,"0"0"-149,0 0-10,0 0 9,0 0 1,0 0 0,55 21 10,-34-17-10,-3-1-16,-2 2-48,-4-2-22,-6 2 10</inkml:trace>
  <inkml:trace contextRef="#ctx0" brushRef="#br0" timeOffset="122854.0992">25225 5064 76,'0'0'17,"0"0"2,0 0 13,0 0-8,0 0 1,0 0 0,42 0-20,-18 0 0,-2 0-5,2 0-46,1 0-66</inkml:trace>
  <inkml:trace contextRef="#ctx0" brushRef="#br0" timeOffset="123160.129">25566 4818 257,'0'0'66,"0"0"-36,0 0-30,0 0 0,0 0-10,0 0-9,0 58 19,0-24 33,0 1-31,0-2 9,0-2-11,-2-1 4,-3-5-4,4-4 2,1-2-2,0-2 0,0-3-40,0-6-23,0-3-68</inkml:trace>
  <inkml:trace contextRef="#ctx0" brushRef="#br0" timeOffset="123379.1164">25794 4884 252,'0'0'193,"0"0"-159,0 0-24,0 0-10,0 0-10,0 0 9,0-4-70,0 4-111,1 0-42</inkml:trace>
  <inkml:trace contextRef="#ctx0" brushRef="#br0" timeOffset="123561.1046">25842 5031 109,'0'0'23,"0"0"-13,0 0 1,0 0 6,0 0 7,0 0-24,-10 27 0,10-25-26,0-2-106</inkml:trace>
  <inkml:trace contextRef="#ctx0" brushRef="#br0" timeOffset="124240.1143">25983 4844 181,'0'0'90,"0"0"-82,0 0 13,0 0 30,0 0-11,0 0-15,0-15-25,6 15-1,5 9-1,-1 5-5,0 2 7,0 1 4,-4 0 3,-1-1-4,-2-4-3,2 0 9,-4-3-9,2-1 0,0-2-1,-1-4-10,1 0 11,-2-2-14,4 0 11,1 0 4,3 0-1,1-7 0,6-8-4,0-4 1,1 0 3,1-2 0,0 1 3,1 2-2,0 4-1,-5 9 0,-2 2-7,-1 3 3,1 0-1,-5 7-8,1 8 8,-4 3-23,-4 2 24,4-2 3,-1 0 1,2-1 0,1-1 0,0-1 0,2 0-5,5-3-23,-1-2-67,3-3-45</inkml:trace>
  <inkml:trace contextRef="#ctx0" brushRef="#br0" timeOffset="124835.1593">26814 4725 308,'0'0'98,"0"0"-98,0 0-4,0 0 0,0 0-3,0 0 7,0 9-4,0-7 5,6-2-1,6 0 8,6 0-8,2 0 0,2-2-28,5-5-66,0-4-8,-5-1-36</inkml:trace>
  <inkml:trace contextRef="#ctx0" brushRef="#br0" timeOffset="125196.1386">27004 4665 45,'0'0'71,"0"0"-7,0 0-41,0 0-22,0 0-1,0 0-19,-2 24 16,-1-4-4,3 2 7,0-2-8,0-2 13,0-3-5,0-5 0,6 0 2,3-3-3,0-1 1,6-5 0,3-1 12,0 0-12,4 0-28,-4-7-1,3-8-45,-3-3 52,-2-3 6,1 0 14,-4 1 2,-1 3 10,-3 9 50,-3 3-1,0 4-28,0 1-11,4 0-15,-2 1 3,-1 12 11,0 1-10,0 2 3,-3-3 7,-1-1-18,-3 0-2,0-2-8,0 1 9,0-2 9,-1 0-9,-7-2-19,-4-4-62</inkml:trace>
  <inkml:trace contextRef="#ctx0" brushRef="#br0" timeOffset="125439.1227">27121 4479 474,'0'0'24,"0"0"-24,0 0-190,0 0 39,0 0 13</inkml:trace>
  <inkml:trace contextRef="#ctx0" brushRef="#br0" timeOffset="127147.1225">27897 4805 249,'0'0'152,"0"0"-152,0 0-22,0 0-12,0 0 29,0 0 5,20 15 9,-5-13-6,-5-2 4,2 0-8,-1 0 1,-1-2 0,3-8 11,-1-6-10,5-2 0,-4-4 10,2-3-8,-1-5-6,0-2 2,0 0 1,-2-1 6,-2 1-5,-2 5-1,-5-1 16,-2-1-11,-1 4 28,0-1-32,0 6 10,0 4 5,0 6-11,0 5 6,0 3-11,0 2-4,0 0 2,0 14-29,-6 14 19,0 10 4,-4 4 12,1 1-4,4 1 1,4-3 4,1-3-9,0-2 4,12-8 0,9-4-9,5-6 18,7-4-9,8-5 7,2-8-7,0-1-3,-1 0-26,-3-14-2,-7-9 5,-6-7-6,-7-6 32,-4-2-9,-6-3 17,-1 2-8,-2 2 13,1 0 9,-3 6 10,1 4-30,-2 6 1,-3 10 47,2 6-17,-2 5 1,0 0-34,0 2-34,0 22 6,0 11 11,-3 9 17,-7-4 11,3 0-4,1-6-7,3-3 0,0-2 6,2-8-5,1-4-1,0-7 0,0-4 0,0-4 5,0-2-5,0 3 7,0-3-6,0 0 29,0 0-27,0 0-2,0 0 8,0 0-8,0 0-2,0 0-2,0 0 3,0 0-9,0 0 9,0 0 0,0 0-13,0 0 9,-3 0-3,0 0-8,-3 4 15,0 2 5,3 1-5,0-1 1,1-4-1,1 0 4,1-1-4,0-1 0,0 0 0,0 0-3,-2 0 3,2 6 0,-1-2 0,1-1 8,-2-2-11,1 1 3,1-2-11,0 0 4,0 0 0,0 0 7,0 0-4,0 0-23,0 0 12,0-10 3,4-3-28,7-5 38,2-2-30,2-2 3,5-2-34,0 2-17,-3 3 4,1 9 9</inkml:trace>
  <inkml:trace contextRef="#ctx0" brushRef="#br0" timeOffset="127459.1325">28606 4626 13,'0'0'44,"0"0"-27,0 0 7,0 0 1,0 0-16,69 89 16,-55-80 0,2-2-10,0-1 8,2-1-20,6-4 15,-2 1-14,1-2 2,-3 0 5,-2-2-11,-4-10 6,-4-1 3,-3-6-1,-4 0-7,-3-1-1,0 2 0,0 3 38,-4 5-12,-6 4 5,-1 6-4,2 0-25,-4 3-4,2 20-2,1 0-2,3 5-5,7 0 11,0-4 0,0 1 0,13-6-6,5-4-16,6-3-41,3-8-25,-1-4-61</inkml:trace>
  <inkml:trace contextRef="#ctx0" brushRef="#br0" timeOffset="128051.722">27893 4593 81,'0'0'64,"0"0"-62,0 0-2,0 0 10,109-11-8,-73 5 52,7 2-41,-6-1-2,-1 2 1,3-1-12,-4 1-1,3-2-50,-2-1-132</inkml:trace>
  <inkml:trace contextRef="#ctx0" brushRef="#br0" timeOffset="130695.0279">29432 4621 264,'0'0'0,"0"0"-19,0 0 7,0 0 9,0 0 1,0 0-4,7 23 6,0-22 1,6-1 8,-1 0 4,1 0 19,-2-3 8,1-7-15,1-2 5,0-2-15,2-2 11,-2-5-24,-1-2 6,4-5-4,-4-3 32,3 0-25,-1-4-9,-4 1 9,2-3-11,-6 6 7,-2 4-14,-4 4 14,0 4-2,0 1 25,0 4-30,0 5 2,0 5 3,0 0-5,0 4-4,0 0-6,0 7-9,-4 14 10,-4 12-4,1 11 13,-3 5-2,4 5 5,1-1-3,0-5 0,5-3 1,0-4-2,0-5 1,7-5-2,8-2 0,2-6-11,4-5 11,3-6-11,2-3 0,-1-6 0,0-3-15,-1 0 8,-4 0 3,-4-6 1,-6-11 16,0-1 0,-3-6-5,-6 0-3,-1 1-17,0-4 13,-4 8-4,-11 1-1,1 4 15,1 5 2,6 5 0,0 1 8,4 1-8,2 2-8,-2 0 2,3 0-23,0 0 17,0 3-11,0 2 17,0 1 0,9-2 10,2-1-4,5 1 0,2-4 1,6 0-1,4 0 0,2 0-3,4 0-2,1 0-5,-3 0 10,-2 0-6,-3 0 12,-5 0-7,-3-2 2,-3-1 3,-1-2 21,1 2-25,-2-1 2,-3 4 2,-5-2-1,-6 2-3,0 0 2,0 0 7,0 0 10,-12 0 1,-5 3-7,-9 6-6,1 6 1,1 3-16,0 0 6,5 2 2,2-2-8,7 0 8,5-1 0,5-1-4,0-3-11,0 0 11,5-4 2,8-3-5,1-3 7,2 0-7,1-3 7,0 0 2,0 0 0,2-2-4,0-7-9,-3-4-17,0-2 25,-6-3-12,-4-1 15,-1 1-5,-5 3 10,0 2 17,0 4 32,0 3-20,-3 3 20,-2 3-43,2 0-8,0 0-3,0 0-12,2 6-1,1 5-2,0 3 14,0 0-7,0 1 8,0-1 0,6-3-1,4 0 6,2-3-9,5-4 4,0-2-13,2-2 11,0 0 1,-1 0-3,-2 0 1,3-4-10,-3-4 10,1 0-2,-3-5 5,-1-2 9,-1-2-6,0-1-3,-2 1 0,0 2 3,-3 1-3,-2 3 0,0 3 0,-2 4 7,-1-1-6,-1 3 0,-1 2 3,0 0-4,2 0-4,1 0-8,1 7 2,4 3 8,1 3 2,-3 0 0,3 0-1,-2 3 7,3-1-11,1 1 5,-3 2 0,0 0 3,0 0-2,-1-1 0,-2-4 3,-3 0-2,-2-3-4,0-3 1,0 1 1,0-2 33,-8 0-20,-6 0-2,3-4 4,-1-1-9,0-1-2,4 0-3,1 0 0,2 0 5,2-3-6,2 0-3,1 2 2,0-1-28,0 2 27,0 0-7,0 0-26,4 0-5,5 0 35,2 0 5,5 0 7,2 0-1,-2 0-6,5 0 0,-3 0 5,2-5-2,-1-5-2,2 1 1,0-8-1,1-2 12,-1-4-13,-2-4 0,-1 3 2,-4 0-2,-2 3 0,-2 1 0,-4 4 30,0 3-30,-4 2 15,-2 8-6,0-2-5,0 5-4,0 0-20,-3 12 10,-5 12-3,2 2 17,3-1-6,3 1 2,0-3 0,0-2-3,0-2 6,0-3-3,14-5 0,5 0 13,5-4 2,4-2 20,1-4-29,-1-1 2,-1 0-8,0-10 0,-1-7-7,3-4 5,-1-1 2,-5 1-2,-4 4 4,-7 3 6,-2 7 4,-4 4 21,-1 0-10,-1 3-20,1 0-6,-2 2-11,2 11-12,-2 5 22,-3 3 6,0-2-2,0 0 9,0-3-1,0-2-1,-8-1 0,-3 1-6,-4-3 28,-4 0-21,0-1-8,-1-3-2,-1-2-95,1-4-85</inkml:trace>
  <inkml:trace contextRef="#ctx0" brushRef="#br0" timeOffset="131004.0127">30893 4445 432,'0'0'0,"0"0"-88,0 0-256</inkml:trace>
  <inkml:trace contextRef="#ctx0" brushRef="#br0" timeOffset="160179.9808">12372 4525 35,'0'0'35,"0"0"11,0 0-9,0 0-16,0 0 16,0 0-16,0 0 4,0 0 6,-4 0-24,4 1 0,0-1-7,-2 0-2,-2 0-4,4 2 6,-3 3-14,1-1 13,1-1-22,-2 0 21,0 0-7,1 2 3,-2 1-2,2-3 3,1 1-7,1-3 2,0 1-28,0 0 7,0-2-7,0 0 10,0 0 16,3 0 0,3 0 12,0 0 19,-3 0-19,0 0 3,1 0-1,-4 0 1,0 0 3,0 0-6,0 0 0,0 0-2,0 0 7,0 0 8,0 0 10,0 0 2,0 0-12,-4 0-12,4 0-1,0 0 0,0 0-3,0 0 0,0 0-2,0 0-1,-3 0 6,1 0-13,-2 0 12,-1 3-2,-1 3-2,0 0 5,-1-2 0,1 1 2,0-1-5,3-2 6,1 2-3,2-4 0,-1 2-3,-1-1-8,2-1-39,0 2-5</inkml:trace>
  <inkml:trace contextRef="#ctx0" brushRef="#br0" timeOffset="169979.9879">8026 6239 106,'0'0'38,"0"0"-35,0 0 34,0 0 37,0 0-23,0 0 16,0 0-29,0-16-31,0 16 11,0 0-11,0-2-7,0 1 0,0-5 6,0 1-13,0-1 7,-4-2 0,4-2 2,-6 0 1,3-1-3,-3-1 0,0 0 0,0 1-5,-1 0-3,-4 1 8,2 2-2,-4 0-27,1 2 23,-3 3-3,6 0 3,-2 3-1,-2 0-11,1 0-8,-3 2 16,-1 8-14,-5 5 18,4 2-1,-2-1 7,5 2-1,1 1-12,4 1 13,3 1-9,3 0-8,0 2 7,3-2-3,0-2-22,0 0 13,9-4 12,2-1 9,2-4-4,5 1 5,4-3 0,8 0 0,3 1-3,9-1 2,4 2-4,-1 2 5,-2 3-1,-10 1 3,-15 1-2,1 1 0,-10 0-17,-3 0 11,-3-1 0,-3 0 6,-7 1 27,-16 1-1,1-1-5,-11-1 10,-3-5-7,8-5-9,-7-2 2,10-3 2,6-2 23,1 0-18,0-3-1,2-11 0,-1-3-12,1-2-11,5 1 7,1-2-7,-2 2 3,3 1 0,-2 4-3,4 1-13,3 5-42,1 0-33,3 6 13,0-1-39</inkml:trace>
  <inkml:trace contextRef="#ctx0" brushRef="#br0" timeOffset="170995.9677">8204 6521 32,'0'0'49,"0"0"-49,0 0-1,0 0 1,0 0 17,0 0-5,37-3 2,-25-3-11,-1 1 10,-1 0 9,-1-2-3,0 0 12,-3-2-20,6-2-3,-6 0 6,-2 1-13,-1-1 3,-3 4 1,0 1-4,0 1-2,0 4-8,0-1 9,0 2 15,0 0-15,-1 0-4,-2 0-1,0 8 3,1 5 0,2 3 2,0 2 0,0-1-2,0-2-1,0-1 3,6-2 0,3-3-9,1 1 7,4-5-13,-2 0-6,1-3 20,-2-2 1,2 0 4,-1 0 4,1-5 0,4-5-10,1-3 2,0-2 0,1 2 5,2-2-5,-4 3 0,0 0 9,-3 3-2,-4 1-7,1 4 11,-7 2-11,-1 2 11,-1 0-11,-1 0-3,2 2-2,0 7 2,-1 5 3,-2-4 1,0 5 6,0-3 8,0-2-14,0 3 5,0-5 1,0-1-5,0-4-4,0-3 2,0 0 0,0 0 8,0 0 4,0 0 0,0 0 44,5-14-46,6-4-10,1-5-9,4 4-3,-2 4 9,1 3-2,-5 5 5,-4 6 0,0 1-4,-3 0-5,3 0-1,0 6 4,0 6-2,3 2 7,-5 1 1,2 0 7,0-3-7,0 0 0,3-2 0,-4 0 0,1-3-6,0-1 0,-2-5-33,2 1-26,3-2-22,-3 0-20</inkml:trace>
  <inkml:trace contextRef="#ctx0" brushRef="#br0" timeOffset="171300.9437">8332 6295 203,'0'0'147,"0"0"-82,0 0-65,0 0-23,0 0-6,0 0-86,-4-3-48,17 3 78</inkml:trace>
  <inkml:trace contextRef="#ctx0" brushRef="#br0" timeOffset="172173.6733">9023 6283 50,'0'0'137,"0"0"-108,0 0-4,0 0-10,0 0 49,0 0-18,0 0-27,0 0 4,0 0-23,-5 0 0,-1 0-6,-4 0 8,1 8-9,0 2 7,-1 4-2,1 4-9,3 0 9,3 3-4,3-1 1,0-2-36,0 1 32,3-2 6,7-1-1,3-1-3,-2-3 7,5-1 0,-1-4 1,5-1 3,-2-1-4,1-5 0,3 0 2,-1 0-2,3 0 3,0-8-3,1-2 7,-2-3-1,-5-3-6,-2 0 0,-1-3 6,-7 0 7,-4-1 13,-4 1-18,0-1 15,0 1-13,-12 2 10,4 4 0,-3 2-20,2 5 33,-3 3-19,0 2-12,0 1-4,-4 0 4,5 13-2,0 8 0,3 2-13,6 1 3,2-3 10,0-1 0,9-2-15,8-3 11,0-5 0,6-1-5,4-4-31,0-2 7,5-3-44,-8 0 31,-5 0-78</inkml:trace>
  <inkml:trace contextRef="#ctx0" brushRef="#br0" timeOffset="172954.6147">10342 6245 85,'0'0'194,"0"0"-179,0 0-13,0 0-2,0 0-19,0 0 9,-2 11 3,11-9 7,3-1 10,3-1 3,4 0 8,-2 0-4,2 0-14,-2-3 13,-1-3-12,-1-2-2,0 1 8,-3-2-6,-6 0-2,-3 0 7,-3-3-2,0 0-9,0 0 2,-14 1 0,-3 1-4,-2 1 8,-3 1-4,3 5 0,2 3-5,-2 0 3,4 0 2,-6 11 0,-1 8-5,5 8 15,3 2-10,3 1 0,5-1-2,6-4 2,0-2-1,0-5 2,12-3-4,4-1 4,1-4-1,4-1 0,4-3 1,3-2-3,1-2-85,2-2-119</inkml:trace>
  <inkml:trace contextRef="#ctx0" brushRef="#br0" timeOffset="173145.6027">10686 6328 256,'0'0'109,"0"0"-109,0 0-37,0 0 15,0 0-128</inkml:trace>
  <inkml:trace contextRef="#ctx0" brushRef="#br0" timeOffset="174353.0642">11004 6125 114,'0'0'43,"0"0"7,0 0-20,0 0 2,0 0-24,0 0 2,-6-4 11,6 4-21,0 0-9,0 7 9,0 8-6,0 3 5,0 5 1,0-4 0,8 1 2,0-2 4,3-1-5,0-2-1,2-2-1,-1-1-3,1-3 4,-2-3-8,-1-3 6,-1-1-3,0-2 0,-1 0 2,1 0-7,1-7 10,-1-7 0,-3-4-21,-5-1 16,1-3-9,-2 0 14,0-1 0,0 3 0,0 4 0,0 2 0,0 4 1,0 1-1,3 1 0,6 3 0,0 4 0,1-1-2,5 2 0,9 0 2,-3 0 0,4 0-3,-1 5 5,3 0-2,3-1 0,1-2 3,0-1-5,-1-1 2,-6 0 0,-4 0 0,-6 0 4,-6 0-4,-5 0 2,-2-1 5,-1-4 31,0-3 8,0 0-30,-9-2 11,-2 3-15,-3 0-10,1 0 19,1 4-10,-6 3-8,6 0-3,-3 0 1,0 0-7,4 10 6,0 4 0,5 6-1,1 1-1,1-1 1,4 1 1,0-5-16,0 1 10,1-2 6,8-1 0,4-4-6,-2 1 6,1-4-3,0-1-11,0-1-26,3-2-4,1-3-10,3 0-47</inkml:trace>
  <inkml:trace contextRef="#ctx0" brushRef="#br0" timeOffset="175121.1617">11735 6119 3,'0'0'140,"0"0"-128,0 0-10,0 0 27,0 0 7,0 0-1,-33-16-6,20 16-15,-5 0 12,2 0-21,1 0-2,0 5 6,3 6-2,3 3-14,1 4 4,1 3 3,4-2-6,2 1 6,1-4 0,0-1-1,0-2-5,0-3 6,9-1 0,2-3 3,1-2 4,3-2-5,0-2-2,3 0 11,0 0-9,1 0-3,2-5 1,-4-5-1,0-1-3,0-4 4,-2-1 0,0-5 6,0-3 4,0-2-10,-5-1 7,-4 0-1,-3 0 32,-3 0 2,0-1-19,0 0 11,0 1-19,0 3 15,-6 0-28,1 2 5,1 3 9,3 1-14,-1 3 0,-1 2 2,2 3 4,-2 4-7,1 4 2,2-1 1,0 3 21,0 0-22,0 0 6,0 0-7,-1 0-15,-1 0 4,1 11 3,1 14 2,-2 9 6,2 4 0,0 1 3,0 2-3,3-2 3,8-3-3,5-5 0,-2-2-1,2-6-1,0-2 2,1-6 0,-1-3-2,2-1 1,1-6-6,2-3-55,2-2-38,-3 0 0,-6 0-137</inkml:trace>
  <inkml:trace contextRef="#ctx0" brushRef="#br0" timeOffset="175531.1511">11666 5924 268,'0'0'66,"0"0"-64,0 0-4,0 0-4,0 0 6,85 0 3,-49 0 5,-3 0-8,8 0 0,-4 0 1,-3-4-4,2 3 3,-12-2 0,-2 3-5,-6 0-57,-8 0-9,-2 0-39</inkml:trace>
  <inkml:trace contextRef="#ctx0" brushRef="#br0" timeOffset="177071.143">12226 6059 72,'0'0'78,"0"0"-6,0 0-27,0 0-17,0 0 16,0 0-43,-76-2 5,69 16-6,1 1-6,1 3 6,0 3 0,2-1 2,3 1-8,0-2 7,0-1-1,8-3 0,4-2 3,3-2-9,-3-3 6,1-2 0,-1-2 5,0-4 2,3 0-7,2 0 0,2 0-22,0-10 17,-2-3-13,-4-4-27,-7-3 43,-3 1-17,-3-1 19,0 1 15,-3 2-15,-3 2 36,0 5-4,0-1-29,0 5 28,0 2-26,0 0-2,3 4-3,2 0-4,1 0 1,0 0-5,0 0-3,0 11-4,0 0 15,1-3 0,8 0-4,3-2 4,3-3-3,0 0 3,3-3 0,-3 0-4,1 0 7,-2-1-3,2-10 0,-4-2 2,1-5-4,-2-3-10,-1-4 12,-2 2-5,-5 1 4,-3 2 1,0 1 0,0 2 0,-9 6 0,-2-2 15,-1 8-2,1 0 38,0 3-33,2 2 0,3 0-18,3 0-5,2 0 5,1 0-12,0 0-10,0 0 10,4 3 4,8 2 8,5-1 6,2 2-4,2-3-3,-2 2 1,4-1 0,-1 1 10,-4 1-8,4 3 1,-8 0-3,-1 3-2,-2 2-3,-1-1 4,-4 2 0,0 2-3,-3 1-3,0-2 7,0 1 0,-2-2 7,4 0-7,1-4 0,-2-3 1,4 2-2,-2-4 1,1-2 0,3-2 1,1-2 0,4 0-1,-2 0 2,7-8-2,-1-7 0,-1-3-2,1-5 0,-5-2-1,-5-4 4,3-1-5,-5 4 4,-1 4 0,-1 7 10,-2 7 4,0 4 36,-3 4 25,0 0-63,1 0-12,3 0-14,2 1-10,4 15 21,0 0 6,3 5-2,-1-3 4,2-1-1,-4-2-6,-2-2 2,-4-1-8,0 0 3,-4-1-5,0-2 10,0 2 1,-4 0 1,-8 0 10,-3 1-12,2-1-35,1-2-16,2-2-39,2-2-62</inkml:trace>
  <inkml:trace contextRef="#ctx0" brushRef="#br0" timeOffset="178466.1522">13660 6042 67,'0'0'119,"0"0"-62,0 0-44,0 0 17,0 0-14,0 0-3,0 0 22,-33-25-29,23 25-5,-4 0 4,1 1-3,1 13-4,1 2 2,1 4 0,4-1-4,3-1 5,3-1-1,0-2 0,0 0-2,0-1-3,12-1 4,1-4 2,2-2 0,0-3 4,-1-4-5,3 0 7,0 0 4,2-2-13,-4-8 2,0-4-12,-6-2 6,-3-1 6,-3-1 0,0-3 3,-3 0 7,0 0-8,0 0-2,0 5 1,-7 5 6,4 3-2,0 5-1,1 0 2,2 1-2,0 1-8,0-1-2,0 2-33,2 0 14,12 0 7,3 0 18,2-2-2,-1-4 3,0-2-2,-4-1 1,-3-2 0,-3 1 3,-4-4 8,1 1 10,-2-7 6,-3-1-19,0 0 25,0-1-12,0 3-2,0 4 25,0 2-28,0 7-8,0 1-2,0 4 1,0 1-10,0 0 3,0 4-26,7 19 18,1 11-16,-1 7 24,-2 6 9,-4 4-7,-1 2-2,0-3 3,0-1-2,0-4 23,0-4-21,-4-3 7,-1-4 19,1-2-24,2-7-4,-1-4-1,2-6 0,1-4 1,0-4-1,0-4 0,0-1 4,0-2 4,-2 0-16,2 0 8,0 0-6,0 0 1,-7 0 3,5 0 2,-4-6-2,0-4-17,2-4 8,-1-3-3,4-1-5,1-3 19,0-3-39,3 0 6,9 3 32,4 3-16,2 3 11,3 4-4,3 3-3,-3 1 8,3 3-38,-5 1-36,-1 1 3,-3-2-41</inkml:trace>
  <inkml:trace contextRef="#ctx0" brushRef="#br0" timeOffset="183041.8239">15007 5762 80,'0'0'83,"0"0"2,0 0-26,0 0-16,0 0 9,0 0-20,0 0-20,0 0-2,0 0-7,0 0-6,0 0 1,0 0-10,0 0 7,0 0-5,2 8-2,-1 8 10,2 10-4,1 6 3,-4 1 3,2 1 0,-2 1 15,1-2-14,-1-1-1,2-2 1,-1-2 5,-1 0-12,0-6 6,0-1-32,0-3-24,0-4-39,0-2-15,0-6-18</inkml:trace>
  <inkml:trace contextRef="#ctx0" brushRef="#br0" timeOffset="183640.1569">15065 5988 31,'0'0'3,"0"0"-2,0 0 3,0 0-2,85-14-1,-64 14 5,-1 0-1,0-1-4,-3 1 0,2-2 3,-1 1 5,-1-3-7,-1 1-2,-3-4 6,1 1 2,-8 1-3,0-5 32,-3 2 3,-3 0 20,0-3-20,0 2-8,0-4-2,0-4-15,0 1-3,0-1-12,-2 2 3,1 3 3,1 3-6,-2 3 5,2 0 13,0 1-17,-1 4 21,1-2 2,0 3-8,0 0 15,0 0-30,-2 0-1,2 0-6,0 11-34,-1 11 34,1 3 6,-2 10 0,-2 1 3,-5 1-3,6 0 0,-3-2 3,0-5 6,3-3-11,-3-4 2,3-2-8,2-3 1,-1-3-36,-1-2-28,0-4-49</inkml:trace>
  <inkml:trace contextRef="#ctx0" brushRef="#br0" timeOffset="255266.2176">15484 5809 0,'0'0'69,"0"0"-35,0 0 12,0 0 4,0 0-17,0 0 14,0 0-22,0 0 7,0 0 9,0 0-33,0 0 24,0 0 0,0 0-32,-4-24 23,4 24-21,0 0-2,0 0 0,0 0-15,0 0 6,0 5-4,0 11 2,0 7 8,0 4 3,0 3 0,0-2 6,0 1-5,0-1-1,0-2 0,0 1 4,0-3-10,0-3 6,0-1 0,0-4-6,0 1-40,0-3-21,0-4-41,0-4-31</inkml:trace>
  <inkml:trace contextRef="#ctx0" brushRef="#br0" timeOffset="255611.1981">15562 5776 0,'0'0'34,"0"0"-7,0 0-2,0 0 8,88-34-30,-70 30 5,2 3-8,-1-4 12,-2 5-18,-1-1 6,-6 1-30,-1 0-22</inkml:trace>
  <inkml:trace contextRef="#ctx0" brushRef="#br0" timeOffset="255956.1752">15620 5932 23,'0'0'28,"0"0"-24,0 0 0,0 0-4,85 16-18,-82-9-23</inkml:trace>
  <inkml:trace contextRef="#ctx0" brushRef="#br0" timeOffset="256239.1641">15550 6142 20,'0'0'21,"0"0"25,0 0-28,100 0-14,-73 0 1,-5 0-5,2 0-5,-7 0-24,-1 0-45</inkml:trace>
  <inkml:trace contextRef="#ctx0" brushRef="#br0" timeOffset="257337.1891">15922 5809 126,'0'0'35,"0"0"-8,0 0 11,0 0-1,0 0-11,0 0-23,0 28 11,0-2 16,0 0-26,0 2 19,3-3-18,-2 2 1,2-2-1,2-4-1,-2 2-3,1-4-1,-1-2-2,0-4-20,0 0-53,4-9-82</inkml:trace>
  <inkml:trace contextRef="#ctx0" brushRef="#br0" timeOffset="257868.1586">16006 5737 57,'0'0'100,"0"0"-26,0 0-25,0 0-11,0 0-38,62-81 32,-46 71-7,4 9-21,-1 1 13,-3 0-15,1 6-2,-4 10 0,-1 7-15,-5 3 9,-5 0 3,-2 4 3,-5-4-4,-14 0 10,-5-3 3,1-5-4,0-5 1,1-5-10,4-7 4,4-1-1,5 0 1,2 0 4,6 0-1,-1-3 15,2-3 0,0 5 15,0-1-33,0 2-8,6 0 4,12 0 1,6 5 3,-1 5 0,2 6-2,0 0 2,-1-1-2,-4 4 2,-3-1-7,-2 2 7,-6-1-24,-2-2-9,0 0-44,-2-2-24,-2-3 0,-1-4 14</inkml:trace>
  <inkml:trace contextRef="#ctx0" brushRef="#br0" timeOffset="258855.2205">16472 5791 174,'0'0'96,"0"0"-51,0 0-29,0 0 21,0 0-37,0 0-6,0 33 1,3-3 10,0 2-4,0-2-1,-1 0 2,1-3 8,-3-1-10,1-7 0,1 1 6,-1-5-6,3-3-2,-4-2-5,2-5-32,-2-3 10,1-2-8,1 0 37,1-2-13,0-12 7,0-2-42,0-2 30,-2-6 18,-1-2 3,0-1 4,0-1 18,0-2 12,0 1-9,0-2 7,10 3-32,1 1 2,3 1-3,2 7-2,-2 4 0,-4 6 1,-1 2 4,-5 7-6,1 0 1,3 0-4,2 0-4,2 16 7,-2 3 1,4 7-1,-5 1 4,-3-3-9,1 0-2,-6-3 8,1-3 8,-2-3-3,0-4-5,0-4 5,0-1 0,0-4-5,1 0 0,1-2 1,-1 0 0,1 0 4,4 0 10,3-20 11,6-4-20,0-6-2,4-4-4,2 6 0,3 2 2,1 4-2,2 5 0,-6 5-1,-8 4 12,-5 7-11,-4 1 1,2 0 4,2 8-10,2 11 4,0 4 1,-3 4 1,-3 3 5,-2-2 1,-2 0-5,0-1 10,0-3 8,0 0-20,0-1 0,0-4 4,0-1 0,0-3-8,0-3-3,3-3-50,5-4-1,4-5-64,1 0-14</inkml:trace>
  <inkml:trace contextRef="#ctx0" brushRef="#br0" timeOffset="259207.1981">17194 5737 207,'0'0'127,"0"0"-67,0 0-22,0 0 16,0 0-29,0 0-9,-13-27-16,13 25-6,7 2 3,12 0 0,8 0 3,3 0-3,1 0 6,1-2-3,-4-1 1,-5 2 3,-2 0-8,-6 1-6,-2 0-55,-4 0-19,-4 0-74,-4 1-28</inkml:trace>
  <inkml:trace contextRef="#ctx0" brushRef="#br0" timeOffset="259458.1827">17337 5711 31,'0'0'69,"0"0"-39,0 0 7,0 0 4,0 0 2,0 0-19,-16 93 15,16-65-16,0-4-17,0 1 23,0-2-25,0 1-3,-1-2 6,-1-1 1,1-1-8,-4-2 0,2-4-39,0-2 1,0-3-64,0-8-52</inkml:trace>
  <inkml:trace contextRef="#ctx0" brushRef="#br0" timeOffset="259690.1668">17245 6024 112,'0'0'98,"0"0"-53,0 0-45,0 0-16,0 0 15,0 0 2,70-7 7,-43 3-8,-3 3 5,-2 0-3,-4 1 0,0 0-3,-6 0 1,0 0-94,-6 0-56</inkml:trace>
  <inkml:trace contextRef="#ctx0" brushRef="#br0" timeOffset="260493.5977">17736 5749 7,'0'0'163,"0"0"-128,0 0 12,0 0 16,0 0-32,0 0 17,3-27-36,6 22 8,4 2-20,4-1 9,6-1-11,4 2 2,3 3 0,0-1 7,-2 1-2,-4 0-5,-3-3 0,-2 3-22,-7 0-14,0 0-34,-9 0-63,-3 3-47</inkml:trace>
  <inkml:trace contextRef="#ctx0" brushRef="#br0" timeOffset="260787.5818">17857 5723 60,'0'0'56,"0"0"-37,0 0-6,0 0 11,0 0 16,0 0 15,0 93-30,0-70 21,0 1-35,0-3-7,0 1-4,3-1 0,0-2 2,-2-1-10,1-1-8,1-6-46,0-1-12,0-4-57</inkml:trace>
  <inkml:trace contextRef="#ctx0" brushRef="#br0" timeOffset="261124.5618">18164 5714 239,'0'0'136,"0"0"-109,0 0 11,0 0-16,0 0-16,0 0 19,-3-6-25,19 6 0,8 0-5,2-2 13,-1 1-9,3-1 1,-5 0-10,1 0-2,-7 1-54,-3-1-17,-5 2-13,-2 0-56</inkml:trace>
  <inkml:trace contextRef="#ctx0" brushRef="#br0" timeOffset="261453.5397">18242 5729 59,'0'0'23,"0"0"-10,0 0 15,0 0-4,-17 82-9,15-66-10,2 2 17,0 0-20,0-3 14,0 2-10,0-1-2,0 1 1,0 0-5,0-4 0,0 0-22,0 1-47,-1-5-21</inkml:trace>
  <inkml:trace contextRef="#ctx0" brushRef="#br0" timeOffset="261656.5231">18142 6051 97,'0'0'56,"0"0"-39,0 0-17,0 0 29,0 0-9,0 0 3,104 0 5,-78 0-25,-1 0 3,-3-1-6,0-2 0,-4-2-2,0 1-40,-6-2-74</inkml:trace>
  <inkml:trace contextRef="#ctx0" brushRef="#br0" timeOffset="262368.5973">18749 5671 135,'0'0'94,"0"0"3,0 0-42,0 0 11,0 0-8,0 0-58,0-8 0,0 12-12,0 16-3,-6 7 15,-3 5 0,1-5 0,1 0 0,-1-3 8,0 2-9,0-2 1,1-3 0,0 0 2,0-3-2,3-3-4,-1-1-6,2-6-34,0-2 22,3-2-7,0-4 1,0 0 24,0 0-33,0 0-16,3-5-5,6-10-92</inkml:trace>
  <inkml:trace contextRef="#ctx0" brushRef="#br0" timeOffset="262688.6982">18736 5758 75,'0'0'54,"0"0"31,0 0-38,26-99-13,-16 76-9,3 4-9,-3 3 6,0 6-22,-4 4 16,-3 0-8,-1 6-7,-1 0 17,2 0-18,4 0 0,1 15 2,1 10 4,0 7-6,-4 1 4,2 2 7,-4-2 14,0-3-8,0 0-5,-1-5 1,-1-2-8,-1-2-7,3-3 2,-3-4 0,0 0 6,2-4-3,-2-2-3,0-3 0,1 0-58,2-4-17,-1-1-59,-2 0-76</inkml:trace>
  <inkml:trace contextRef="#ctx0" brushRef="#br0" timeOffset="262922.6848">18752 5847 43,'0'0'55,"0"0"11,0 0-20,0 0-25,0 0-1,92-5-19,-71 5-1,-3 0 0,-2 0-49,-4 0-117</inkml:trace>
  <inkml:trace contextRef="#ctx0" brushRef="#br0" timeOffset="263694.2194">19026 5703 261,'0'0'44,"0"0"-28,0 0 0,0 0-9,0 0 1,0 0-8,0-2-13,0 15-6,0 8 13,0 8 6,0 1 12,0 0-2,-1 0 20,-4-4-11,0 1-17,2-5 5,-2-2-4,2-3-5,-2-7 2,2-2-6,3-5 1,0-2-4,0-1-6,0 0 14,0 0 2,0-11 2,6-6-3,2-6 0,-2-3 1,1 1-1,-2-3 0,-1 2 11,1-2-4,-1 1-1,2 3-6,0 2 3,0 4 0,0 3-3,-3 6 0,2 2 3,-2 2 0,1 3-6,-1 1 3,1 1-16,4 0 16,3 19-11,-1 8 11,0 2 2,-2 2 2,0 1-8,0-4-4,-2 3 8,0-5 12,-1-3-9,2-5-3,-3-1 3,2-5 3,-1-5-6,-2 0 0,-1-4 0,-1-3 8,-1 0 2,3 0 46,4-10 41,1-8-60,2-4-27,-2-2-7,-1 0-2,-2-2 30,-1 1-31,1-2 0,-1 2-2,2 3 7,0 1-10,0 7-4,0 1-34,-2 1 38,1 3-43,-2-2-33,0 7 36,-3 2-54,0 1-48</inkml:trace>
  <inkml:trace contextRef="#ctx0" brushRef="#br0" timeOffset="267947.5962">19990 5942 296,'0'0'68,"0"0"-60,0 0-4,0 0-4,0 0 1,0 0-6,0 0 3,-1 3 2,1-3-11,0 1 4,0-1 7,0 2-2,9-2 8,4 0-4,2 0 6,3 0 1,0-2 12,0-9-13,-1 1-8,-3-2 11,-2-4-3,0-1-8,-3-6 0,0-2 0,1-6-2,1-1 2,-4 0 0,0-2-5,-4 3 12,0 1-7,0 0 1,-1 7 9,-2 2 16,1 6-14,-1 2 16,0 2-4,2 7-23,-2 1 12,0 3-13,0 0 6,0 0-18,0 0 12,0 0-4,0 0-4,1 8-27,1 18 24,-1 10 4,-1 8 7,0 4 1,0 3 6,0-1-7,-7-2 0,-1-1 10,1-2-14,3 0 4,2-3 0,-1 0 5,3-3 1,-1-3-3,1 1-3,0-6-2,0-2-3,1-3 5,2-4 0,3-1 3,0-1 0,-5-3-3,5-7 1,-4-2 3,1-4-8,0-4 1,-3 0 2,1 0 1,-1 0 4,0 0 3,2-4 2,1-7-6,0-3-6,4-2 3,-5-4 0,1-3 1,0-4-1,0-1-16,-2 1 1,-1 0-30,0 3 43,0 2-8,-1 1 7,-7 3 2,1 3 2,1 2 11,3 1 5,3 2-14,0-1-6,12-3-10,7 4-35,7-3 31,2 3 16,2 1-5,0 0 6,-4 0-7,1 0 4,-4 0 3,-1 3 0,-1-1-2,-6 0 2,-3 5 0,-6 0 0,-5 2 5,1-2-8,-2 2 4,0 0-1,0 0 0,0 0-3,0 0 3,0 0 2,-8 0 0,-3 0-3,-5 2 1,9 7-4,-2 4-4,0 2 9,3 2-1,0 3 0,0-2-9,5-3 5,1 0-2,0-3 6,0 0-1,10-3 1,-1-2 0,6-1-2,1-3-4,2-1 0,0-2-22,3 0 13,-4 0 10,-1-2-3,-7-7 8,-3-3-3,-3-1 9,-3-6-6,0 0 8,0-2 14,-3 1-8,-5 2 2,-1 3 8,0 3-16,1 1-1,2 7-5,-3-2-2,5 5 0,3 1-1,-1 0 1,2 0-8,0 0 3,0 4-25,2 3 28,6 6 2,5-6 0,5-2 2,0 0-2,4-5 6,-1 0-6,-3 0 4,1 0-5,-2-2 1,-4-6 0,2-3 10,-4-3-8,-4-3-2,-2 0 13,-4 3-3,-1-3 1,0-1 8,-3 0-19,-7-1 13,-4 2-9,2 0 3,0 7 23,2 2-25,1 4 7,3 4-12,-2 0 1,0 0-6,0 0 5,8 0-8,0 7 7,0 4-31,2-3 26,5 2-2,9-4 3,1 0 4,4-1 2,1-1-1,3-1 4,0-2 9,1 1-16,4-2 3,-5 0 0,-1 0-6,-6 3 6,-1-2 0,-7 9-1,-1 0-13,-6 2 4,-3 5-4,0 1 14,0 1 4,0 2-2,-2-1 6,-3-1-2,3 0-3,2-3-3,0 2 0,0-5 6,4 0-8,2-6 2,-3-2 0,3-2 0,4-2 4,4-1-4,4 0 0,5 0 10,2-7 5,0-8-14,2-3-1,-3-5 0,-3 2 2,-2 0-2,-5 6 0,-1 1 0,-2 2 10,-4 5-9,2 1 0,-2 4-1,-2 2-2,-1 0-3,1 0-8,1 0-1,3 12 4,0 5 9,-5 5 1,1-1-6,-2-1 8,-3 1-2,0-7 0,0 1 1,0-5-1,0-1 1,0-3 4,0-1-5,0-4 3,0 1-4,0-2 2,0 0-1,0 0 36,0-2-24,0-10-9,7-1 4,-1-6-4,2 1-6,2 0-7,3 2 10,0 4 0,0 1 0,-3 7 0,-1 2-4,1 1-4,1 1 4,-3 0-1,2 0 5,-1 0-10,-2 6 0,-2 2 0,-3 0 7,-1 3-25,-1-1 24,0 3-6,0-5 10,0 2 6,0-4-4,0-4-1,0 3 4,0-5-4,0 0-2,0 0-2,0 0 3,0 0 15,0-3 4,10-10-7,2-7-9,3-1 3,6 0-11,-3 6 5,-1 3-20,-4 6 14,-6 4-3,-2 2 9,-1 0-3,1 11-12,-2 4 9,-1-1 1,0 2 5,0 0 12,-1 1-7,1 1-5,1-4 7,0-2-1,0-3-8,1-5 2,2 1-25,1-5-24,2 0-101</inkml:trace>
  <inkml:trace contextRef="#ctx0" brushRef="#br0" timeOffset="269497.5346">22717 5625 97,'0'0'87,"0"0"-22,0 0-44,0 0 28,0 0-17,0 0-26,0 0 8,-22-24-14,13 24 0,-4 0 1,2 0 2,-2 9-6,-1 11 2,1 1-2,-4 6-3,1 3 6,6-1 0,2-1-2,4-2 2,4-2-7,0-3 0,0-3 7,7-1 1,5-2-1,4-2 0,5-2 8,0-2-3,5-6-5,-1-1 0,0-2 0,-2 0 5,2 0-5,-4 0 9,-2-10 2,-2 2 1,-7-3 6,2-3 3,-6-1-2,-3-3 34,-3-3-19,0-3-7,0 0-6,0-4-14,-7 0-3,-2-2-4,-2 1 0,2 4 1,2 1 0,-2 7 0,3 2-2,0 6-61,-2 6-25,2 1-22,-2 2-77</inkml:trace>
  <inkml:trace contextRef="#ctx0" brushRef="#br0" timeOffset="272263.1695">23020 5932 76,'0'0'138,"0"0"-138,0 0 9,0 0-18,0 0 8,0 0 1,0 0 0,0 23-5,0-18-2,8-1 7,-1-1 0,4 0 9,-3-3-1,4 0-8,-1 0 19,1 0-15,1 0 21,7-6-17,-7-2-8,-1 0 5,0-3-5,-3 1 0,0-4-4,-5 0 15,-2-2-15,-2-1 4,0-2 0,0 1 7,0 3-7,0-1 0,0 3-2,0 1 3,0 3-8,-3 1 7,-4 4 0,1-1 0,-4 0 5,0 4-5,1 0 0,3 1 10,2 0-21,4 0 11,0 0-8,0 0 6,0 0-7,0 1 9,0 7 0,0-2-6,0 1 3,0 0 3,0-3 0,0 0-2,1 1 2,4-2 0,9 0-3,8-3 7,4 0-3,3 0-1,-3 0 0,-3 0 0,-7 0 0,-4 0 0,-4-5 0,-4 5 3,-2 0-3,-2 0 0,0 0 1,0 0-10,1 7-2,1 3 11,4 1-2,-1 2 8,0-1-12,4 2 6,-4 1 0,2-2 6,0-1-1,1 0-5,2-1 0,4-4 4,-1 1-4,2-2 0,2-3 2,-1-3 4,2 0-6,6 0 0,-4 0-5,3-8 10,-1-2-12,-2-3 7,-1-6 0,-1 0 1,-6-4 1,-2-4-2,-2 0 22,-2-5-7,-2-1 8,-1 0-23,3 0 2,-3 1 21,-1 4-23,1 4 14,-2 1 1,1 8-8,-1 4 8,1 7-6,-2 3 1,0 1-9,0 0-1,0 3-14,0 16-14,0 16 8,0 8 13,0 6 7,0 0 0,0-7 7,-2-4 1,2-6-8,0-6 0,0-3 5,12-7-8,3 1 3,3-6 0,3-2 3,3-6 7,4-3-10,-1 0 14,-3 0-13,-2-10-2,-1-7 1,-6 0 0,1-2 5,-1-4-5,-1-4-5,-2-3-7,-2-5 1,0-2 8,-2-5-2,1 0 5,1 1-2,-4 8 4,-3 9-2,-1 7 17,-2 11-9,0 3 32,0 3-13,0 0-17,0 0 2,0 0-12,0 21-16,-3 13 15,-5 10-2,0 3 0,0-5 3,2-2 0,0-5 4,1-4-2,0-6-2,2-5 0,1-4 4,2-5-8,0-2 4,0-5 0,0-2-5,0-2 5,0 0 0,0 0 10,0 0-5,5-14 9,2-2-14,3-4 1,3-1-5,1 1 4,7 4-4,-7 4 0,-1 5-11,2 3 12,-4 3-10,0 1-5,-2 0 16,-3 5-14,-1 9 10,1 4 5,0 0-14,-2 3 15,1-1 0,-1-2 3,4-3-1,2 0 1,2-4-1,0-2 0,0-2-2,0-4-8,0-1-36,1-2-46,-1 0-56</inkml:trace>
  <inkml:trace contextRef="#ctx0" brushRef="#br0" timeOffset="272801.5094">23589 5642 123,'0'0'159,"0"0"-130,0 0 11,0 0-20,0 0-12,0 0-4,73-21 3,-40 19-14,2 2 7,0 0 0,-6 0 6,-4 0-5,-6 0-1,-1 0 0,-5 0-15,-4 5-20,0 4-58,-9-3-125</inkml:trace>
  <inkml:trace contextRef="#ctx0" brushRef="#br0" timeOffset="274413.8477">24423 5785 36,'0'0'31,"0"0"13,0 0 33,0 0-23,0 0 5,0 0 10,-2-9-58,2 9 3,0 0-14,-3 0-20,-1 3 17,-5 9 3,1 5 0,1-1 2,-1 2 2,4-2-6,1-2 2,2 0-8,1-3 3,0 2 10,4-3 2,5-1-7,1-3 10,4-3-10,-2-3 0,4 0 0,1 0 16,2 0-8,-6-3 3,4-4-11,-8-2 2,-5-3-5,1-2 3,-5 2 0,0-3 7,0 0-7,-5 1 0,-5 1 0,-1 3 4,4 2-8,-5 0-2,4 4-27,0 1 18,3 2-17,4 1 32,-1 0-12,2 0-3,0 0-35,0 5 26,2 3-2,7-2 24,2 0 4,0-3-1,-1-2 1,2-1-1,-1 0-2,5 0-4,-1 0-7,6 0 11,-1-1-18,5-9 19,3-1-11,2 0 15,-3 1-4,-4 1 4,0 3 6,-5 1 29,-2 4-27,-1 1-8,-3 0-4,-5 0-2,-1 12-1,-2 3-10,-4 3 13,0 0 16,0 0-10,0-1 12,0-2-1,-4-2-12,1-4-5,0-2 3,2-2 1,-1-1-1,2-3-3,0-1 0,0 0 14,0 0-10,0 0 3,0 0-1,0-1 0,3-10 8,5-3-13,1-1 4,0 2 0,1-3 2,1 1-14,2 1 5,2-1 2,1 2 0,-2 6 0,-2 1 0,-2 4-8,-2 1 8,1 1-1,0 0-9,-2 3 5,1 10-5,-2 4 10,1-2 0,0 3 6,1-3 0,-2-2-6,1 0 0,1-3 3,-2 2-2,1-3 1,2 5-2,-3-6 4,0-1-4,2-1-31,-2-3-69,4-3-62</inkml:trace>
  <inkml:trace contextRef="#ctx0" brushRef="#br0" timeOffset="276340.1851">25260 5804 132,'0'0'56,"0"0"-40,0 0 15,0 0 21,0 0-22,0 0-8,-58 76-17,52-59 2,4 0-11,2-2 4,0-1 0,0-4-3,3 0 8,5-4-7,3-2 2,0-3 0,-1-1 11,5 0-5,-3 0 2,4 0-5,-2-8-3,1-3-3,-3-6-6,-3 4-1,-3-1 3,-6-1 7,0-1 0,0-2-8,-6 1 17,-6 1 3,0 3-12,-1 5 4,0 0 5,6 2-9,-2 3 0,6 2-1,2 1 6,1 0-10,0-2 3,0 2-16,0 0 16,0 7-4,0 7 6,4-5-11,8 0 11,5-3 0,-1-2 0,-1-2 0,0-1 2,-3-1 0,4 0 0,-1 0 13,0 0-8,-3-10-2,-3-4-4,1-2 4,-4-4 38,0-1-43,-4-1 0,-2-2 15,0 3-10,0 1-5,0 1 3,-3 4 8,-2 2-11,2 6 11,-1 4 11,1 1-22,-2 2-2,1 0 1,1 2-5,-2 10-10,4 4 8,-1 1 10,2-2-2,0-3 0,0-3-21,9-2 21,8-2 0,4-3 4,6-1 5,-2-1-8,0 0 5,-4 0 0,-4 0-3,-1 0-6,-4 0 3,-2 5-8,2 5-5,-1 4 12,-7 2 1,1 0 0,-4 3-16,-1-1 16,3 2 0,0-2 5,0-3-3,5-2 6,-4-2-7,2-2-1,1-5 0,1-1-4,-2-3 2,1 0-6,4 0 8,-1 0 2,7-3 5,1-7-7,2-5-2,1-2-2,-1-1-4,-3 0 8,2 1-5,-6 3 5,-1 1 0,-3 8 1,-4-2-1,-1 7-1,-1 0-6,1 0-16,2 0 21,3 8-11,-4 4 13,-1 1-1,-3 3-11,-1 0 12,0-4 0,0 2 0,0-4 1,0-1-1,0-1 0,0-1-1,0-1 6,0 0-5,0 0 0,0-1 4,0-2-5,0-3 2,0 3-1,0-3 10,0 0-1,0 0-9,0 0 22,0 0 4,0 0 28,0 0-36,0 0-3,0 0-11,0 0-3,0 0-2,0 0-3,0 0 3,0 0-13,0 0 14,0 0 0,0 0-3,0 0 9,-1 0-7,1 0 1,0 0 0,0 0 10,0 0-10,0 0 3,0 0-9,0 0 7,0 0-1,3-6 0,4-5-7,6-4 6,0-1-24,6-4-9,2 2 24,0 1-28,0 4 34,-5 3 3,-5 2-4,-2 3-2,-5 4 7,-1 1 0,0 0-2,2 0-11,-5 9 8,1 4 4,1 0 0,-2 0 1,0-3 0,0-2 1,0 3 5,0-2 3,0 0-9,0-2 0,0-1 0,0-3-3,-3-1 3,3-1 0,0-1 4,0 0 3,0 0-7,0 0 4,0-3 3,0-7-7,1-2 0,8-5 0,7 2-9,5-3-9,3 3 8,0 2-6,-2 3-28,-1 6 43,-6 4-3,0 0 4,-4 0 0,-2 6 11,-2 6-2,2-2-9,-3 4 11,0 0-5,0 1-6,-1 0 0,0-2 7,-2 1 1,2-1-8,-2-2 0,3 0 12,0-3-13,4 0 1,-1 1 0,-1-3-4,2-1 0,-3-2-59,1-3-55</inkml:trace>
  <inkml:trace contextRef="#ctx0" brushRef="#br0" timeOffset="277525.4292">26663 5806 56,'0'0'75,"0"0"-1,0 0-56,0 0-5,0 0-13,0 0 9,-80-20 6,65 20-15,-3 0 0,3 5 0,0 10 0,5 1-2,0 1-6,4-2 8,4 0-6,2-1 0,0-1 6,0-1-2,0-3 7,6-1-5,4-4 2,1 1-2,1-5 17,4 0-16,2 0-1,-1 0 0,-1-5-3,-4-5-12,-5 1 5,1-4 10,-5 3 3,-3 3-2,0 1 16,0 3 14,0 1 4,0 2-35,0 0-3,0 0-31,1 5 32,4 2-8,-1 2 7,4 0-8,-1-1 3,5-4 4,0 1 4,4-4-1,-1-1-8,3 0-3,-1 0-24,2-1 31,-1-9 3,-2-3 2,-1-3 6,0-5 18,3-5 10,-4-3-10,2-5 16,-4-2-20,-2-2-20,1-2 22,-5-1 18,-3 0-34,-2 0 37,1 7-22,-2 5 4,1 8-24,-1 5 5,0 5-6,3 6 0,-3 5-6,0 0-2,0 0-44,-9 13-4,-7 15 50,-4 16 12,-2 8-8,4 6 2,2-4 0,5-4 3,4-8-3,7-4 0,0-9-3,6-3 1,12-3 0,7-5 2,5-3 0,1-6-19,2-5-49,-2-4-42</inkml:trace>
  <inkml:trace contextRef="#ctx0" brushRef="#br0" timeOffset="280633.2215">27663 5734 32,'0'0'260,"0"0"-244,0 0-9,0 0-14,0 0 6,0 0-6,-3 3 1,3-2-6,2 2 10,1 0 2,4 2 0,2-3 3,5 0 7,6-2-10,4 0 6,-1 0-6,-1 0-33,-4 0-15,-5-6 16,-1-6 32,-3-3 0,0-4 13,-1-4 13,-1-2-15,-1-6 15,-1 1-7,-1-3-14,1 0 32,1 1-33,1 5-4,-3 2 1,1 5 8,-4 4-9,-1 3 18,2 2-11,-2 3 21,0 2-11,0 3 9,0 2 6,0 1-31,0 0 11,0 0-12,0 0-17,0 0 14,0 14-15,-3 15 18,-5 6 3,0 6-3,3 5 0,2-1 0,2 2 3,1-4-8,0-6 5,0-4 0,0-5 0,6-2 5,4-5-10,5-3 1,-3-3 4,3-3 5,1-4-5,-2-1 0,5-4 4,-3-3 4,1 0-16,-7 0 3,-2 0 5,-1-6 14,-3-6-14,-2 0 0,-1-6 0,-1 0-10,0 0 8,0-3-6,0 3-17,0 1 19,0 4-38,-1 5 17,-4 0-12,0 1 13,2 4 19,3 3 0,-2-1 7,2 1 1,0 0-1,0-5-3,0 5 3,10 0-17,6 0 17,6 0 0,-2 0 0,2 0 2,2 0-1,-2 0-1,9 3 3,3 0-1,1 0-3,-1 0 1,-5 0 0,-10-3-3,-4 0 6,0 0-3,-6 0 0,-3 0 2,-2 0-2,-2 0 6,-2-1 7,1-2 18,-1 1-2,0 1-8,0-2 6,0 1-11,-6 1-16,-4-3-11,-7 4-16,-1 0 20,-1 11-30,1 10 7,5-4 25,1 1-22,1-1 14,5-6-12,5 2-12,1-5 37,0 0-13,3 1 7,8-3 4,3-3-25,-2 0 0,4 0 12,-3-3 1,-2 0 14,-2 0-9,-4 0 9,1-3-6,-3-3 14,3-3 1,1-3 4,-2 2-1,1-4-5,-2 2-6,1-2 3,2 1-4,-1-1-6,-3 5 4,-1 2-23,-2 3 25,0 4 8,0 0-5,-3 0 2,-2 0 1,-1 7-4,0 4-1,6 3-1,0 0 0,0 1 14,0-3-10,0 2 3,9-6-5,-1 2-2,2-5 0,3-3 6,1-1-5,1-1 23,0 0-13,4 0 0,-1-3-8,4-5-2,1-5-2,-5 3-15,0-6 16,-8-1 0,-1-1 2,-3-3 13,-5 0 5,2 0-16,2-1 25,-1 4-18,4 4 4,-2 3 13,-2 6-28,-1-1 0,0 6 0,2 0-15,1 0 12,-2 15-13,3 5-1,1 1 17,0 0 4,-1 2 4,2-5-5,-2 0 3,-1-3-7,2-3 1,-5 0 0,0-3-8,-3-2 10,0 2-2,0-4 19,-8-2-14,-4-2 46,0-1-30,-1 0-10,5 0 16,1 0-18,1 0-4,3 0-5,2 0-1,1 0-1,0 0-15,0 0-18,0 2 21,0 1 3,3 3 11,7-3-8,2-2 8,4-1-3,4 0-3,2 0 6,3 0 2,2-5-2,-1-8 0,-4 2 0,2-3-3,-6-1 3,-5 3 2,-2-3-1,-4 0 14,-4 2-14,-1 0 9,-2 7 5,0 3-11,0 3 0,0 0-4,0 0-1,-5 8-9,-5 8-10,2 11 20,2-7-6,3-1 1,3-2 4,0-4-2,0 2 3,0-2 4,6-1-4,0 0 0,4-5-3,1 1 9,4-2-14,5-5 13,2-1-5,-3 0 0,2 0-3,-2-6 3,0-4 8,0-5-1,1-3-13,0-3 6,1-2 0,-4 3 3,0 1-3,-6 7 0,1 4-3,-6 4 5,-2 4-5,2 0-2,-1 0 2,2 13 1,-1 5 4,-3 1 0,-1 0 7,-2-1-1,0-1-7,0-3-1,0-1 6,0-3 4,0 1-10,-7-5 8,-3 0 10,-2-2-15,-4-2-4,1-1 1,-4-1-44,0 0-50,3 0-138</inkml:trace>
  <inkml:trace contextRef="#ctx0" brushRef="#br0" timeOffset="280927.2055">28971 5519 257,'0'0'193,"0"0"-176,0 0 2,0 0-35,0 0 16,0 0-24,0 0-15,0 0-133,2 0-63</inkml:trace>
  <inkml:trace contextRef="#ctx0" brushRef="#br0" timeOffset="284229.9515">29542 5887 289,'0'0'235,"0"0"-205,0 0-19,0 0-11,0 0 2,0 0 4,0 0 24,0 0-30,0 0 0,0 0-4,0 2-56,0-2-51,0 4 8,0-2-55,0-2 8</inkml:trace>
  <inkml:trace contextRef="#ctx0" brushRef="#br0" timeOffset="285590.4938">29989 5404 25,'0'0'70,"0"0"11,0 0-18,0 0 15,0 0 1,0 0-51,0-11 2,0 11-28,0 0-2,0 8-1,0 13-27,-2 15 28,-5 4 3,0 0 4,4 1-7,-2-5 0,1-3 8,1-4-13,3-3 5,0-1 0,0-2-1,0-2-18,0-5-77,0-3-100</inkml:trace>
  <inkml:trace contextRef="#ctx0" brushRef="#br0" timeOffset="286116.4597">30016 5651 17,'0'0'14,"0"0"-13,0 0-2,0 0 2,0 0 23,0 0-10,84 0 20,-62 0-12,-1-3-16,0 1 4,3-2-10,-4-2 0,1-5 9,-1-2-3,-4-7-4,1 2-2,-1-3 8,-6 1 4,-2 1 26,-2-1 14,-5 4 16,1 2-50,-2 2 14,0 2 0,0 2-21,0 2 33,0 3-39,0 2 2,0 1 9,0 0-16,0 0-4,0 0-12,0 22-44,-10 13 60,3 7 0,-3 3 2,0-3 11,4-4-4,3-5-9,0-4 0,3-4-9,0 1 9,-2-2-37,2-5-1,0-4-94</inkml:trace>
  <inkml:trace contextRef="#ctx0" brushRef="#br0" timeOffset="287541.0345">30434 5790 254,'0'0'31,"0"0"-11,0 0-18,0 0 3,0 0-5,0 0 26,69 29-12,-52-27 12,1-2-20,2 0-5,2 0 10,0-2-3,-2-11-8,-2-5 2,-3-1 15,-4-3-17,-2-1 3,-6 4 0,-3-1-2,0 4 10,-3 6-11,0 0 26,-1 6-24,1 2 25,3 2-27,-5 0-1,-5 6-11,1 16-26,1 2 22,1 1 14,6-1-30,1-4 27,0-1-8,0-4 13,11-2-12,5-3 17,7-4-5,4-1 0,3-4-6,1-1-2,1 0-34,-1 0 5,-4 0 34,-3-11-17,-3 0 20,-5-6 0,-2-1 4,-3-2-4,0 1 2,1 4 5,0 3 37,1 3-44,-4 6 3,3 3-3,-3 0-12,0 7 4,0 11 3,-5 1 4,-2 3-4,-2-1 10,0-2 3,0-2-5,-3-3 6,-2-4-3,1-1-6,-2-3 0,5-3 4,-1-1 6,2-2 2,0 0 4,0 0-8,0 0 17,0-8-25,12-12-11,3-2 3,6-2 7,-3 0 1,4 6 0,-4 1 5,-6 5-5,0 6 7,-2 0 6,-2 4 2,1 1-14,2 1-1,2 0 0,1 0-3,-2 1-6,-2 10 9,-2 1 0,-2 3-13,-1-1 15,-2 0-2,1-3 0,1 0 7,-2-4-11,0 0 4,1-3 0,-1-1 1,5-3 3,1 1-4,4-1 0,3 0 19,7 0-20,0-7 3,-3-4-2,-1-1 26,-1-2-18,-1 0 15,2-3-15,-2 4 10,-1 2-21,-3 2 3,-5 3 0,-1 2-1,-7 2 8,0 2-7,0 0 0,0 0-27,-1 0 22,-13 0-4,-1 5 1,-5 8-3,0 4-33,2 1 34,5 2 7,2-4-5,5 0-3,2-1 10,4-1 1,0-2-6,0 0-3,7-1 9,9-4-2,6 1 12,6-2 1,2-3-10,3-2 8,0-1-11,-2 0 9,-1-3-7,-3-9 0,-2-3 7,-3-3-7,-4-3 1,-2-3-1,-5 3 6,-3-2-6,-4 1 0,-4 5 0,0 1 16,0 5 3,-4 5 17,-1 5-34,-2 1 1,-3 0-2,0 18-2,0 6-6,1 1-5,6 2 1,-1-3 11,4 0 0,0-6-9,0-1 9,0-2-13,5-1-30,4-4-22,3-2-30,5-6-113</inkml:trace>
  <inkml:trace contextRef="#ctx0" brushRef="#br0" timeOffset="287767.0182">32016 5844 305,'0'0'10,"0"0"-10,0 0 8,0 0-17,0 0 9,-8 84 0,-3-70-1,-6-1 5,-13 1-8,4-1-20,-2-1-111</inkml:trace>
  <inkml:trace contextRef="#ctx0" brushRef="#br0" timeOffset="364244.3367">2903 7732 67,'0'0'69,"0"0"0,0 0-5,0 0-14,0 0-23,0 0 18,0 0-16,0 0-9,0 0 10,0 0-30,0 0-1,0 0-10,0 0-10,-3 4 3,6 2-4,6-6 15,-2 3-2,1-1-16,4-2 25,3 3-1,1-3 3,2 0 4,4 0-5,-5-5 4,-1-1-5,1-1-24,-6 2 22,0 2-3,-5-2 5,-1 2 4,-1-2-3,-4 2 1,0-1 2,1 1 2,-1-1-8,2-1 2,-2 0-13,0 0 10,0 2-7,0-4-5,-2 4 10,-8-1-9,4 0 10,-5-1-9,0 2 13,0 1 6,-5 2 1,4 0 6,-3 0-6,-3 0-2,7 3-2,-3 7-3,0 1-2,1 4 0,4 1 2,0 2 0,6 0-1,1 1 1,2-1-5,0 1 4,0-5-5,2-2-1,8-2-7,1-2 6,7-3-7,-2-2-29,5-3-9,1 0-28</inkml:trace>
  <inkml:trace contextRef="#ctx0" brushRef="#br0" timeOffset="364863.3079">3330 7613 19,'0'0'18,"0"0"-10,0 0 19,0 0 6,0 0-18,0 0-11,-82 72 4,74-51-2,5-2-8,3 1 2,0-5-8,0-2 8,0-2-15,8-1 7,5-5-17,2-4 0,3-1 12,-3 0-17,3 0 23,1-13 5,-4-4 2,6-4 0,-6 0 10,-2-1 5,-4 1 2,-6 2 4,-1 6 17,-2 4 46,0 4-21,0 4 22,0 1-43,0 0-35,0 0 2,-2 0-9,1 3-6,1 12 2,0 3 4,0 0 0,0-2-1,1 0-5,10-4-6,0-2-47,0-1-3,0-3-31,0-4-36</inkml:trace>
  <inkml:trace contextRef="#ctx0" brushRef="#br0" timeOffset="365637.3237">3753 7590 84,'0'0'36,"0"0"-21,0 0 7,0 0-1,0 0 0,0 0-3,-77 15-13,71 4-1,0 2-1,3-1-3,3-2 0,0-3-3,1-3 0,10-3 3,2-1 0,2-3 7,1-3 0,4-2-6,2 0 2,4 0-3,-1-13-10,2-7-4,-3-4-2,0-3 16,-5-2 2,-4 0 0,-2 4-2,-8-1 30,-5 2 5,0 2 9,0 2 8,-6 3-12,-6 6 20,6 0-14,0 5-16,6 3 3,-3 3-31,3 0 1,0 0-3,0 0-18,0 5 16,0 14-23,0 9 25,0 7-3,0 2 3,0-1-1,0-2 1,0-4 0,0-2 4,0-6-4,0-7 0,0-3 0,0-3 5,0-6-10,3 0-1,-3-3-3,0 0 1,3 0 14,0-12-6,0-11 0,5-3-42,-1-3 39,0 3 3,2 7 0,-4 5 0,2 8 0,-1 5 0,-1 1-5,2 0-18,5 8 10,-3 9 3,0 3 5,2 1 3,-3 1 4,-2 0 0,2-1-2,-2-2-5,4-1-21,-1-3-7,0-3-106,3-6-29</inkml:trace>
  <inkml:trace contextRef="#ctx0" brushRef="#br0" timeOffset="366425.672">4915 7541 197,'0'0'19,"0"0"-19,0 0-16,0 0 16,0 0-2,0 0 11,22 20-8,-8-14 29,3-6-21,5 0 38,0 0-34,0 0-12,-2 0 8,-2-4-1,-6-3-10,-3 2 2,-2-3 0,-2 2 21,-2-3-16,0-2 6,-3 0 11,0-2-15,0 1 4,-6 2-5,-6-1 1,-1 2 23,-2 3-21,-5 4-1,-2 2-8,-2 0-6,0 0 5,0 14 0,2 4-3,7 5-5,3 2 9,6 3 0,3-2-3,3-1 0,0-4-6,3-1 9,12-6-9,3 0 9,6-5 0,-2-2 0,2-4 6,0-3 2,4 0-16,-1 0 7,0-4-92,-2-7-6</inkml:trace>
  <inkml:trace contextRef="#ctx0" brushRef="#br0" timeOffset="366763.6505">5293 7605 366,'0'0'114,"0"0"-99,0 0-14,0 0 2,0 0-3,0 0-23,3 6-83,0-6-117</inkml:trace>
  <inkml:trace contextRef="#ctx0" brushRef="#br0" timeOffset="369452.2944">5548 7453 111,'0'0'88,"0"0"-42,0 0-41,0 0 5,0 0-10,0 0-25,0 5 25,0 14-2,2-1 6,8 1 7,-1-1-11,0 1 0,7-1 0,-2-3 4,2 0-6,2-5 2,-2-1 0,-2-3 5,2-4-5,-1-2 0,3 0-4,-3-2-11,1-11 9,1-3 6,-4 0 0,-2-2-4,-5-3 4,-6 0 0,0 0 6,0 0-3,0 4 14,-5 0-14,-2 6 4,2 3 36,1 2-25,1 3 22,3 2-18,0-1-18,0 2-8,0 0-3,12 0-2,7 0-7,8 0 16,5 0 0,-1 0-7,9 0-15,-1 0 12,0 0-3,1 0 13,-9 0 4,-4 0-3,-9 0-1,0 0 0,-8 0-5,-2 0 5,-5 0-16,0 0 16,-3 0-2,0 0 13,0 0 9,0 0 37,0-3-56,0-2 11,0 2 5,-3 0-11,-5 2 3,-4 1-9,-7 0-7,0 0 1,-4 6 3,-1 8-2,2 1 5,8 3 0,0 1-6,5 1 6,4 0 0,5-4-8,0-1-14,3-3 6,11-1-7,2-4 9,6-3-4,-2-2-22,4-2 30,-1 0 7,0 0-12,-1-10 12,-1-5 3,-4-2 0,-4-1 18,-4 0-17,-6-1 25,-3 1 20,0 4-29,0 0 22,-1 3-16,-7 6-15,2 2 31,3 0-39,1 3 25,2 0-25,-1 0-19,1 4-1,-2 13 7,2 1 13,0 1-10,0 1 9,3-2 1,5 0 0,4-3-15,1-3 3,2-3-21,0-3-3,-1-3 34,3-3-7,-3 0 9,7 0 0,-3-12 9,0-5-9,-1-5 0,-6-5 0,1-4 30,-2-3-20,-2 0 33,-4-4-10,-1-1-4,-1 3 19,-2 1-31,0 3 1,0 5 2,0 2-11,-6 4-9,1 4 0,-1 6-7,1 6 6,2 5-12,0 0 13,1 0-10,-4 0-1,-2 12 11,-2 15-10,1 9-1,0 9 8,3 3 3,3 0 0,3-3-6,0-4 6,0-8 0,0-4-2,3-7-14,9-4 5,0-1-7,0-5-17,5-4 32,-1-4-5,-4-1 7,7-3 1,-2 0 0,-1 0 0,5 0 0,-5-12 0,2-3-1,-1-3 3,-3 0-2,-3-2 4,0 1 4,-4 1-8,-4 1 14,-2 2 2,-1 3 8,0 3-7,0 2-1,0 0 10,0 4-25,0 2 27,0-1-21,0 2 1,0 0-8,0 0-7,0 8-11,0 10 15,0 2-2,0-1-2,8-1 4,-2-2 3,4-2 0,1-3 2,-5-2-2,3-5 0,1 1-3,-1-3 2,12-2-1,-6 0 2,3-4-9,1-9 4,-7-4-15,0 1 18,0-1-1,-8 2 3,-2 0 0,-2 3 19,0 1 17,0 4-12,0 1-15,0 3-8,-2 1-1,2 2-2,0 0-16,-1 0-6,1 9 17,0 8 7,0 3 3,0-2-3,3-2-5,4-3 5,-1 0-4,6-3-10,2-2 12,3-5-12,5-2-13,-3-1 24,0 0-13,-1-3 11,-6-4 2,0-4 3,3-3 5,-2 0-4,1-6 5,-4 1 3,-1-1-2,-4-3 6,-4 1-9,-1-1 0,0 4 7,0 3-1,0 5 35,-4 4-28,-4 4-11,-5 3-9,4 0 3,-5 0 0,-2 6-2,5 12 3,-2 5-2,9 6-4,1-1-10,3 1 13,0-5-6,9-5 6,4-2-6,-1-2 5,4-3 3,1-4-6,5-4-3,5-2 6,6-2-11,0-2-73,-2-8-30,-3-5-55</inkml:trace>
  <inkml:trace contextRef="#ctx0" brushRef="#br0" timeOffset="370503.3032">8131 6936 154,'0'0'38,"0"0"-23,0 0 21,0 0 4,0 0 11,0 0 2,0 0-43,-6 0-10,3 17-6,1 7 6,2 8-3,0 4 3,8 0 0,5 2 0,0-1 8,1-1-9,-2-4 1,1 1 0,-2-2 0,4-5 0,-6-2 0,2-3 9,0-5-4,-5-1-7,3-5 2,-3-2 0,-3-2 3,0-3 1,-2-3-4,1 0 0,-1 0 0,1 0 0,-2 0 3,0 0 7,0 0 21,0 0 20,0 0-9,0-9-42,0-3 10,-9-4-10,-4-2 0,-1-1-3,-1-1-1,-3-1 4,-3 0 0,-2 4-6,1 2-4,0 5 7,3 7-1,-1 2 4,1 1-10,-2 0 10,-4 8 0,7 13-1,-1 3 2,5 7-8,5-1 4,2-2 3,5 1-12,2-3 12,0-5-10,5 0-4,8-5-67,2 0 5,0-9-75</inkml:trace>
  <inkml:trace contextRef="#ctx0" brushRef="#br0" timeOffset="371194.293">8537 7457 104,'0'0'44,"0"0"-39,0 0-1,0 0-2,0 0 0,0 0 7,83-30-4,-77 27-5,-1-2 0,-4 1 1,1 1 15,-1-1-16,-1 2 0,0 2 11,0 0-6,0 0-8,0 0 3,0 2 0,-3 11 0,-1 5 3,-1 0 8,-1 0 6,4 0-14,2-1-6,0-2 3,0-3-16,5-1 8,10-4-42,0-6-23</inkml:trace>
  <inkml:trace contextRef="#ctx0" brushRef="#br0" timeOffset="371623.3175">8605 7269 300,'0'0'114,"0"0"-96,0 0-18,0 0-31,0 0-37,0 0-55,-12-3-23</inkml:trace>
  <inkml:trace contextRef="#ctx0" brushRef="#br0" timeOffset="373765.2897">9408 7228 13,'0'0'138,"0"0"-126,0 0 7,0 0 2,0 0-18,0 0-3,-6 11-13,4 7 13,1 3 44,1 0-44,0 0 10,0-3-8,0-1-2,3-2 1,7-5 6,2 1-7,2-5 0,5-3-3,2-3 3,0 0-25,1 0-41,-1-6 27,-1-6-11,-4-3 24,-4-2 9,0 1 8,-6-2 9,-2 3 35,-2-1-18,-1 3 31,-1 3-15,0 2-2,0 2 24,0 4-19,0 1 1,0 1-30,0 0-7,0 0-4,0 6-14,0 7 18,0 3 5,6 0 0,3-1-5,0 0 0,0-3 4,3-1-12,0-2 5,0-2 3,6-4-2,-1-1 3,0-2-6,-2 0 2,-5 0-4,1-5 6,-4-5 2,1 1 1,-4-3 2,-1-3 4,-1 2-14,-2 2 6,0 3 0,0 2 17,-8 2-3,-5-1 8,5 3 12,1 1-26,2 1-8,2-2 0,3 2 0,0 0-10,0 0-4,0 0-25,3 0-13,8 0 21,2 0 25,-2 0-7,-2 0 2,-2-1 9,0-1 2,-2 0 0,1-3 31,3-1-29,-3 0 12,0 0 7,-3 3-19,-2 2 18,1 1-17,-2-2 6,0 2 5,0 0-5,0 0 25,0-2-4,0 1-23,0-1 16,0 1-16,0 1-7,0-2 13,0 1-5,0 1-16,0 0 7,0 0-13,0 0 13,0 0-11,0 0 12,0 0-6,0 0 4,0 0 2,-2 0 1,2 0 4,-1 0-2,1 0-3,0 0 0,0 0 0,0 0 0,0 0-2,0 0-2,0 0 0,0 0-2,0 0-1,0 0 7,0 0-4,0 0-11,0 0-13,0 0 0,0 0-11,0 0 22,6 0 5,3 0 12,3 0 3,0 0 3,1 0-8,5-6 2,1 0 0,-1-2-6,0 3 6,-4 0 0,-1 0-1,-7 2 6,2 2-6,-8 1 1,0 0 0,0 0 25,0 0 4,0 0-6,-5 0-3,-4 0-16,0 4-7,3 4 3,2 1 0,1 3-1,0 1 2,1 2-1,2-1 0,0 0-7,0-3 7,0 2-18,2-5 2,5 0 9,1-2-23,3-3 13,5-2 11,6-1 5,2 0-1,-2 0-18,2 0-18,-3-4 38,-6-3 0,6 0 6,-5-1 7,-1-5-7,0 0-6,-3-3 10,-3-2-9,4-3 15,-2-6-11,-1 1 24,0-5 7,-2 0-27,4-2-6,-3-2-2,-3 0 5,-2 1 3,-4 1-1,0 6 12,0-2 2,0 4-16,0 7 15,0 4 1,0 7-14,0 7 8,-1 0-16,-4 0-9,1 4 6,-5 21-23,-3 13 24,3 14 0,-1 2 2,2 0-2,4 0 2,1-4 0,3-5 0,0-5-6,0-5 5,12-6-9,5-10 8,2-4-7,0-4 2,2-10-19,0-1 21,6 0-15,1-7 12,2-13-6,0-4-19,-4-6 22,1-5-2,-3-1 1,-7 1 6,-3 1-4,-5 0 10,-4 0 62,-2-2-55,-2 1 47,-1 1-31,0 1-14,0 6-9,0 7 1,-1 5-2,-4 7-2,-1 5 3,0 3 3,-5 0 3,-3 23-6,-2 13 0,1 11-6,0 4 6,7 0 0,4-1 0,2-3-6,2-7 12,0-2-6,5-11 0,11-5-17,-2-5-10,2-5-10,1-5-77,-3-7-28</inkml:trace>
  <inkml:trace contextRef="#ctx0" brushRef="#br0" timeOffset="374146.1459">10088 7004 363,'0'0'119,"0"0"-114,0 0 0,0 0-5,0 0 2,0 0-14,0-3-29,0 3-80,0 2-155</inkml:trace>
  <inkml:trace contextRef="#ctx0" brushRef="#br0" timeOffset="375678.9394">11389 6866 139,'0'0'85,"0"0"-32,0 0-13,0 0-17,0 0-20,0 0-6,0 0-4,-2 27 7,4 0 7,4 3 13,-1 0-15,-2 2 25,0 0-23,-3-1-7,1-2 0,-1-3 8,0 0-8,0-3 0,0-2 4,0-6-11,0-5 14,0-4-14,0-4 6,0-2-9,0 0 10,0 0 2,0 0 2,0 0 10,4-11-14,4-7-24,1 0 20,0 0-2,1 3 2,-2 0 4,1 3 0,2 1 1,0 1 3,4 2-4,-2 2 0,-2 5-2,1 1-4,0 0 6,0 0 0,-1 15-10,-1 3 5,-7 3 2,0 0-1,-3 2-11,0-1 10,0-1 0,-5-1 5,-10-2-5,-6-3-18,2-4-4,-1-5-2,3-4-30,4-2 56,2 0 1,2-2 2,4-7 25,1 1-18,1 2 10,3 0 4,0 3 5,0 0 28,0 3-47,7 0 3,10 0-14,4 0 6,4 0-2,2 0 0,1 0 5,0 0-15,-2 0 10,5 0-32,5 0 20,0 0-26,-2 0 38,0-10-3,-7-4-14,-6-3 17,-9-2 0,-3-2 3,-7-2 56,-2 2-40,0 3 38,-14 3-36,-2 1-14,-2 6 58,0 1-26,3 7-32,0 0 3,3 5-10,4 18 0,1 2 0,6 5-10,1 2 9,0-4 0,10 1-1,10-6-9,5-5-68,2-7 28,9-3-56,-1-5-88</inkml:trace>
  <inkml:trace contextRef="#ctx0" brushRef="#br0" timeOffset="377478.3131">12763 7104 110,'0'0'146,"0"0"-140,0 0-6,0 0-8,0 0 6,0 0 2,-16 68 4,16-48 1,0-2-5,0-1 1,10-2-3,3-3-4,3-4-3,3-3 5,-1-3-55,6-2 7,1 0 36,-3 0 9,-2-5 3,2-5 5,-7-3-1,-6-3 18,0-3-4,0 1 20,-3-2 4,-2 0-27,-1 4 15,-3-1 2,0 7 11,0 4-1,0 3-14,0 3-17,0 0-6,0 0-1,0 1 0,-1 17-17,-5 8 17,0 2-1,5-2 1,-1-1 0,2-6 0,0-1-8,9-5 1,4-2-6,1-7-6,2-1 17,3-3-11,1 0-19,7-1-20,0-12 1,-2-5 6,2-7-21,-6 4 66,-3-1 1,-5 3 26,-1 6 20,-6 0 10,-1 5 2,-2 5-6,-2 1-30,1 2-20,2 0-6,2 0-1,1 13-2,2 3-3,-1 2 4,1 2 5,-6-2 0,1 2 0,1-6-1,-5 1 7,4-2-6,-4-5 3,0 2 5,0-4-8,0-2 2,0-1 0,0-1 3,0-2-2,0 0 0,0 0 5,6-14-8,6-4-5,0-3 2,4 0-8,4 0 3,1 3-14,-1 4 22,-3 5-1,-1 4 1,-1 5-1,-3 0 1,0 0-6,-3 2 1,1 9 8,1 4-3,0-5 0,-1 3 1,-1-2-2,-2-4 1,4 0 0,-4-1 3,1-3-3,2-3 0,2 0 10,-1 0-4,2 0-12,-3-11 6,4-1-17,-2-2 16,-3-3 1,-2 2 1,-4-3 18,-3-1 7,0 1 11,0 2-10,0 6-27,0 3 29,0 6-12,-3 1 0,2 0-15,-1 1-2,-1 17-13,-1 8 7,1 1 6,3 0-1,0 0 1,0-3-67,0-6-24,4-4-10,7-7-15</inkml:trace>
  <inkml:trace contextRef="#ctx0" brushRef="#br0" timeOffset="377727.297">13626 7030 423,'0'0'118,"0"0"-118,0 0-39,0 0-37,0 0 29,0 0 4,0 0 12,-2-8-120,9 8 1</inkml:trace>
  <inkml:trace contextRef="#ctx0" brushRef="#br0" timeOffset="379442.2614">14097 7088 101,'0'0'97,"0"0"-91,0 0 6,0 0-12,0 0 9,0 0 20,-45-40 18,29 40-43,-4 0-4,-2 0 0,2 3 3,3 6-5,0 1 2,-1 6 0,6-1 0,2 1-10,7 0 7,3-2-15,0 3-9,6-5 20,10 0 7,2 0 0,2-6-4,4-3 3,2-2 0,3-1-21,-4 0-24,-2-1 15,-4-9 13,-7-1 18,1-3 10,-5 1-3,-4 2 52,-4 2-1,0 5-2,0 2 11,0 2-23,0 0-10,0 0-26,0 6-1,-6 14-8,0 4 1,0 3-2,-1 2-1,4 0 3,-5 4 0,4-2 0,1-1 8,1-3-12,2-6 4,0-1-1,0-4-4,0-3 7,0 0-2,0-6 0,0-4-1,0-1-1,0-2-9,0 0 11,0 0 6,2 0 1,5-3 11,4-9-1,2-3-11,-1-2-6,4-4 0,1-4-6,4-4 1,3-3-1,-3-2-7,3-1 2,-2 0-8,-4 4 7,0 1 11,-5 4-2,-1 4 3,-1 2 2,-4 5 0,-3 1-2,-2 4 6,-2 1-13,0 3 7,0 6 0,0 0-7,0 0 7,0 0-18,0 12 9,0 6-9,0 4 10,-6-2 8,3 3 0,2-1 7,1-4-7,0-3 0,0-3 0,8-2-11,7-5-7,11-5-11,-3 0-22,2 0-19,-3 0-29,-4-1 19,-6-8 62,-3-2 18,-2-2 64,-3-3 19,1 2-17,0-4-21,1 1-18,2 2 0,-3 0-8,-4 5-16,-1 2-4,0 3 1,0 4-8,0 1 4,0 0-10,0 6-25,0 9 28,0 6 17,0 3-6,0 2 3,0-2-1,2-2 3,10-4-5,3-2 0,1-6 0,5-5 9,3-5-21,3 0 8,0 0 2,3-11-2,-2-7-2,0-6-12,-2-2 17,-4-1-23,-6-3 5,-4 3 13,-7-1 6,-5 2 34,0 1-29,-8 7 12,-10 3 2,-1 8-3,1 3 21,-1 4 4,5 0-32,1 11-3,5 12 3,4 4-9,4-1 0,0 1 6,0-3-9,4-2 3,14-2-6,3-2 6,6-6 0,4-7-77,1-5-125</inkml:trace>
  <inkml:trace contextRef="#ctx0" brushRef="#br0" timeOffset="379693.2445">15131 7153 45,'0'0'678,"0"0"-678,0 0-61,0 0 50,0 0 2,0 0 9,0 5-10,0-1-11,0 5-30,0-1-80,-3-4-148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6:49:08.7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3524 6237 99,'0'0'64,"0"0"1,0 0-26,0 0 14,0 0-23,0 0-1,0 0 12,0-16-37,0 15 5,0-2 8,0 0-17,0 2 23,-6-3-14,0 0-8,-5-1-1,1 0-3,-2 0 2,-4 0 1,-1 1-1,1 0 1,-4 0 0,-1 3 1,-4-1-11,1-1 1,-3 2 9,2 1-21,1 0-16,3 0 30,6 0-4,2 1 8,4 5 1,1 2-2,4 4-3,1 3 7,3 4-12,0 6 12,0 2 0,12 1 2,7 2-16,7-1 16,2-1-2,2 0 0,4-1 5,0-2-5,-4 1 0,-1-2 0,-4-1-1,-6-2 3,-8-3-2,-8 0 0,-3-3-3,0 1 1,-9 1 4,-12-1 0,-3 1 62,-6-3-45,2-1 8,-2-2-27,3-4 18,0-2-14,2-5-4,-2 0 8,3 0-16,3-8 8,-1-7-15,11-3 14,1 2-81,7 0 17,3 1-92</inkml:trace>
  <inkml:trace contextRef="#ctx0" brushRef="#br0" timeOffset="1738.8902">3744 6509 91,'0'0'66,"0"0"-17,0 0 11,0 0-34,0 0-26,0 0 14,-7 0-6,1 12 20,3 4-17,0 10-9,0 2 25,3 0-22,0-1 8,0-5-13,0-2 7,0-4-12,3 0 5,6-4 0,3-3-2,0-2 5,4-4-3,5-3 3,0 0 4,6 0-7,-2-15 0,1-1 3,-4-1-2,-3-3-1,-4 2 0,-3-1-2,-4-1 3,-4 4-2,-2 1-1,-2 3 2,0 4 1,0 1-1,0 4 0,-2 0-1,-1 3-8,0 0 8,0 0-7,0 0 7,3 15-4,0 3 8,0 3-3,0 0 0,0-3 2,0-3-2,8-3 0,2 0 8,2-4-9,0-3 2,2 0-1,3-5 4,1 0 6,2 0-10,2-5 0,2-9 4,-3-6 8,0-1-12,-2-3 5,-4-2 3,-2 1 2,-2-4-10,-2 0 12,-6-1-12,0-2 20,1 3-18,-4 0 1,0 3-1,0 5 3,0 3-6,0 6 1,0 3 0,-7 5 47,7 1-22,-3 1-12,3 2-13,0 0 3,0 0-7,0 0 4,0 14-21,0 10 21,0 10 1,0 5 2,0 3 20,0 3-16,0 0 1,0-2 10,0-4-16,0 0 31,0 0-33,0-4 6,0 1-2,0-4 3,0-4-7,0 1 0,0-3 1,0-1 0,0-5-1,0-4 0,0 0 2,0-9 2,0-3-4,0-2 0,0-2 6,0 0 8,0-6 0,0-14-13,0-6-1,0-6-16,0 0-6,0 3 3,0 3 3,0 1 12,3 3 6,0-2-2,4 3 0,-1-2-5,3-1-4,1-3 4,-2-2-8,4 1 7,3 2-7,-3 5-10,0 3 21,1 6-21,-4 3 23,-1 3-4,0 4 2,0 2-7,4 0 6,1 0 3,2 2-9,0 8 7,-1 4-2,-5 2 3,1 1-6,-4 2 6,-3-1 1,0-1 0,-3-2 0,0-1 1,0-2-2,-3 0-13,-11 2 14,-5-3 2,-5 0 4,1-2-6,-3-6-52,-1-3-51,2 0-58</inkml:trace>
  <inkml:trace contextRef="#ctx0" brushRef="#br0" timeOffset="2441.3756">4678 6361 67,'0'0'106,"0"0"-34,0 0 27,0 0-46,0 0-20,0 0-24,0-7 1,0 7-7,0 0-3,0 7-10,0 14 10,0 10 6,0 6 9,0 2-5,3 3-5,0-1 13,-1-2-9,-1 0-9,1-3 16,-2 1-15,3 0-1,0 7 0,-3-2 6,0-3-5,0-4-1,0-8 3,0-6-3,0-6 6,0-6-6,0-5 0,0-4-13,0 0 10,0-3-31,0-19-26,4-11-146</inkml:trace>
  <inkml:trace contextRef="#ctx0" brushRef="#br0" timeOffset="2807.3531">4719 6530 139,'0'0'56,"0"0"-51,0 0 21,0 0 10,0 0-22,0 0-3,22-51-6,-10 46-5,0 5 0,0 0 8,1 0-12,5 0 4,1 10 0,0 3 22,0 0-21,-4 3 7,0-3-4,-6 2 1,-3-1-5,-5-1 0,-1 4 1,-3-1 6,-18 4 8,-4-2 34,-2-2-18,0-1-24,2-2-13,10-5 6,-3-2-76,9-4 11,1-2-70</inkml:trace>
  <inkml:trace contextRef="#ctx0" brushRef="#br0" timeOffset="4096.2711">5145 6552 76,'0'0'58,"0"0"31,0 0-14,0 0-7,0 0-28,0 0-5,-34-26-24,26 26-7,-3 0-4,-1 2 0,1 15 3,-1 1-8,3 5 5,3 1 0,2-2-1,4-1-5,0-3 4,0-3-1,1-2-7,10-2 7,1-3 6,4-2-2,-2-3-1,2-2 2,2-1-2,1 0 0,-1 0 2,0-7 13,0-7-15,-3-2 2,-3-2-2,-3-2 0,-5-1-4,-4-1-9,0-1-11,-1 1 11,-10 2-9,-2 6 10,1 2 8,3 6-7,0 3 4,3 2-9,2 1-5,1 0 18,-2 0 3,2 0 0,3 6-4,0 3-1,0-3-3,0-2 1,6 1 7,5-3 0,0-1 2,3-1 1,5 0 19,-2-1-20,-1-9 8,-1 2-10,-2-2 0,-5 3 9,-2-1-7,-3 1 33,2 1 27,-4 1-37,1 2-12,-1 2-4,-1 1-8,0 0-2,4 0-3,-1 9-6,5 6 2,1 4 11,-3 3-3,7-1 0,-4 0 4,-1-2 10,0 0-7,-5-3-2,-1-1-4,-2-2 4,0 1-7,0-2 2,0 0 0,-5-3 12,-2-3-12,0-3 4,2-1 19,-1-1-10,0-1 4,6 0-6,-3 0-11,3 0 12,0 0-12,0 0 0,0 0-6,0 0-4,0 0 1,6 0-15,8 0 24,5-1 4,-1-4-1,6-3-3,0 1 1,-1 0 5,3-3-7,-4 2 1,1-3 0,-4-1 1,-4-1 1,-4-6 3,-3-3 19,-3-2-20,-4-2-2,-1 3-2,0 1-9,0 4 8,-9 6-12,-1 4 13,1 6-6,1 2-12,-2 0 13,1 4-2,0 15 7,0 8-6,2 4 6,5 0 0,2-4-4,0-1-3,9-8 5,12-3 0,3-4 4,4-4-12,-4-3-29,1-4-38,-2 0-20,5 0-116</inkml:trace>
  <inkml:trace contextRef="#ctx0" brushRef="#br0" timeOffset="5479.183">6527 6513 327,'0'0'75,"0"0"-60,0 0 62,0 0-71,0 0-6,0 0-6,-6 24 0,6-13 4,0 0 2,0-2 0,3 1-10,6-1 6,4-3 4,4 0 0,3-6-13,0 0 13,1 0 3,-2-8 5,-1-3 5,-3-3-2,0-3-11,3-1 1,-5-4 12,4-3-7,-5-3-6,-1-3 2,0-1-10,-8-1 8,0-2-8,-3 2 4,0 0-6,0-2 10,0-1 0,-3 2 3,-5 2-3,2 3 9,2 10-9,0 6 14,-1 6-6,4 6 7,-2 1-15,1 0-23,-1 8 20,0 21-15,0 20 18,0 8 0,3 6 14,0-3-4,0-3 6,0-4-13,6-5 10,5-7-13,5-7 0,-1-5-3,6-6 1,-3-8 0,1-6 2,0-6 0,3-3-1,1 0 3,6-10 2,-1-15 2,0-3 2,-1-4-16,-6-4 3,-3-2 5,1-1-4,-7-2 8,-3 2-4,0-2 0,-4 2 10,-2 3-21,-3 5 11,0 3 0,0 7 11,0 7-11,0 6 0,0 7 0,-2 1-17,1 0 16,-1 0-13,-1 18 12,-1 13-2,-1 13 8,1 5-4,-1 3 24,1-4-24,1-4 16,0-5-16,1-4 0,-2-6 0,4-3 0,0-5 0,0-6 1,0-4 5,0-7-12,0-4 5,0 0-10,0 0 6,0-9-12,10-7 15,2-2-12,0-1-5,2 4 1,-2 5 14,1 2 2,1 4-3,2 1 5,2 3 0,1 0-2,-1 0-11,0 3 10,0 8 1,-3 2 2,3 3-2,-3 0 2,-1 0 0,-3-1 0,5 0 5,-5 0-10,-2-1-1,1-2-21,2-3-38,-1-3-14,-1-3-170</inkml:trace>
  <inkml:trace contextRef="#ctx0" brushRef="#br0" timeOffset="6788.1007">7535 6434 114,'0'0'109,"0"0"-36,0 0 3,0 0-29,0 0-21,0 0 23,-19-34-35,11 31-14,-2 2-1,0 1-10,-1 0 0,-2 0 1,2 0-2,1 4 10,1 7-17,3 4 10,3 5 8,0 0-14,3 1 13,0-1 2,0-1 0,9-1-9,3-7 10,1 0-1,2-4 0,0-3-9,0-4 8,-3 0 1,-1 0 0,2-2 10,-3-11-10,-2-2 3,2-2-3,-1 0 0,-6 4 0,-1 0 0,-2 2 7,0 6 11,0 2 5,0 3 1,0 0-24,0 0-6,0 0-10,0 5-4,0 10 20,4-1-4,2 0 4,1 0 0,1-3-2,3-3 4,0 0-3,3-3 1,-2-2-3,7-3-1,0 0 4,0 0 0,0-8-4,-4-5 6,4-7-2,-4-2 0,-3-6 2,-1-2-2,-1-3 0,-4-3 1,-3 0 3,-3-2 5,0 0-9,0 4 28,0-2-24,-9 1 37,0 5-16,0 7 10,6 11-7,0 9-23,3 3-7,0 0 2,-2 28-21,2 12 18,-1 13 3,1 6 0,0-2 1,0-5 3,1-3-4,7-7 0,3-6 2,2-6-3,0-3 1,4-9-6,-1-3 4,2-9-52,4-4 7,1-2-9,1-9-66,-2-13-119</inkml:trace>
  <inkml:trace contextRef="#ctx0" brushRef="#br0" timeOffset="7112.0815">7631 6339 242,'0'0'134,"0"0"-126,0 0-8,0 0-14,0 0 14,0 0 1,92 1-1,-56-1 5,3 0-4,-3-7-1,4-1 1,-4 2-1,-5 2-12,-3 1-26,-6 0-36,-8 3-42</inkml:trace>
  <inkml:trace contextRef="#ctx0" brushRef="#br0" timeOffset="7851.0334">6682 6235 35,'0'0'141,"0"0"-117,0 0 11,0 0 11,0 0-7,0 0-39,6 0 6,25 2 18,12-2 24,13 0-16,8 0-19,3-8-10,-3-3-3,-7 1 0,-9 2-7,-8 3 0,-6 1-62,-11 1-33,-7 3-110</inkml:trace>
  <inkml:trace contextRef="#ctx0" brushRef="#br0" timeOffset="15489.5498">9597 6017 36,'0'0'25,"0"0"-17,0 0 30,0 0-16,0 0 5,0 0-15,0 0 9,0 12 16,0-5-20,0 5 8,0 2-11,-3 3-7,-1 2 30,1 2-27,1 3 3,1 6 12,1 2-25,0 0 10,0-3-10,0-1 0,0-4 0,0-5 0,3-1 0,4-2-1,-1-5 3,0 0-2,2-2 0,1-3-6,1 0 2,1-5 4,2-1 0,2 0 23,4 0-21,1 0 4,2 0-6,0-4 4,-2-3-4,4-3 0,-2-2 0,3-2 12,-2-3-10,2-2-2,-4-6 0,0-1 5,-6-3-12,-2-2 6,-1 0 1,-4 1-2,-4 1-1,-2 3 3,-2 3 0,0 2 5,0 1-4,0 5-1,0 1 0,0 4 2,0 3 1,0 2-3,0 3 0,0 1 1,0 1 4,0 0-4,-2 0 4,1 0-5,1 0-7,-3 1-5,1 17 11,-2 9 2,1 6 5,-2 5-6,2 1 2,0 0 22,-1-1-23,1-3 12,3-7-13,-2 0 10,2-6-10,0-3 0,0 0 0,0-4 3,0-5-2,-1-2-1,1-4 0,0-4 3,0 0 2,0 0-2,0 0 2,0 0 17,0 0-14,0-8-2,0-2-6,0-2-11,0-2 5,6 2 5,1-3-12,1 2 5,1 0-11,2 0-1,-3 3-5,6 1-10,-4 3 31,-1 3-1,-2 1 5,1 2-9,1 0 9,0 0-1,1 9-2,3 3 2,3 3-1,-2 2 2,1-1 0,2 1-1,-2-2 3,1 0-2,-1-2 0,0 1 6,-5-5-6,1-3 0,1-1 1,-5-5-12,2 0 17,1 0-6,1-3 10,-2-8-2,1-4-1,-1-1-7,-3-4 4,-1 0-13,-2 1 6,-3-1-3,0 5 0,0 3 7,0 5-7,0 2 6,0 5-14,-6 0 13,-2 0-20,2 0 5,-2 6 15,2 9-6,1 2 7,2-1 0,0 1 2,3-1-11,0 1 16,0-2-7,9 0 0,4-2 8,-1-2 8,2-2-16,2-3 6,2-3-11,2-3 12,2 0-7,3 0 1,-1 0 10,0-9-11,-3-1 0,-6-4 3,-3-1 14,-5-3-15,-2-3 8,-5 0-2,0 0 0,0 1-6,-6 2-2,-6 4 4,-2 4 2,2 2-6,1 4-6,3 1 4,2 3-2,3 0 0,1 0 4,2 0 0,0 0-5,0 0-2,0 0-2,0 0 5,5 0-13,9 0 15,-1 0 1,5 0 1,4 0 11,-1 1-8,1 2-3,-5 2 0,-5 3 5,3 2-8,-5 2 3,2 3-1,-6 4-1,2 0 4,-4 1-2,2 1 13,0-2-9,0-1 10,0-1 2,1-3-14,5 0 20,0-3-18,4-4 7,1-4 9,4-3-13,1 0 3,-1-10-10,3-8 8,0-8 2,-3-4-10,0-2 5,-4-1-10,-4 3 3,-6 6 1,-5 9-1,-2 6 2,0 7 10,0 2 1,-3 2-4,-11 21-6,2 8-1,3 2 0,5-3 0,4-2-3,0-6-3,19-4 6,11-1-11,4-9-41,2-4-62,0-4-204</inkml:trace>
  <inkml:trace contextRef="#ctx0" brushRef="#br0" timeOffset="16268.5003">9499 6220 45,'0'0'30,"0"0"6,0 0 15,0 0-27,0 0 3,0 0 5,0 1-17,13-1 27,4 0 2,8 0-34,8 0 6,8-1-9,4-5-5,9-2-2,3 2 0,-3-1-10,-1-1-12,-7 2-27,-10 0-39,-11 0-86</inkml:trace>
  <inkml:trace contextRef="#ctx0" brushRef="#br0" timeOffset="18104.3869">12160 6234 104,'0'0'96,"0"0"-20,0 0-2,0 0 10,0 0-51,0 0-5,-20-34-25,9 31 8,-1 1-8,2 2-3,-5 0 3,-3 0-13,-3 8 10,0 7-3,0 2-1,2 3 2,8 1-8,2 1 10,1-1 0,3-1-5,4-2 5,1-4 0,0-1 0,0-4-3,0-2-1,10-2 4,2-3 0,0-2 8,9 0-5,-1-5 1,3-10-4,4 0-17,-2-3 10,-1 0-25,-6 3 26,-6 0-4,-5 4 14,-4 4-4,-3 3 8,0 3 10,0 1 15,0 0-33,0 3-19,0 12 10,0 3 9,2-1 0,5-2-2,1-2 6,2-2-6,5-2 2,-1-1 0,3-3-2,3-2 4,2-1-2,5-2 0,3 0 9,0-5-9,-2-6 0,-4-2 0,-5 0 7,-5-1 0,-7 0-7,-5-3 10,-2 0-10,0 0 24,0-1-24,-8 0 4,-1-1-16,0 2-2,3 3-7,0 1 11,-1 6-12,4 0 21,2 6 1,1 1 0,0-1 20,0 1-17,0 0 10,0-2-13,3 2-16,11 0 16,3 0 0,2 0 2,-1 0-5,-1 0 3,-3 9 0,0 3-3,-5 2 1,4 3-2,-4 1 4,-1 1 0,-4-1-2,3 0 6,-4 0-4,2-1 7,1-2 8,2 0-14,0-3-1,1-3 0,2-2 7,2-2-4,-1-2-3,3-1 0,0-2 10,3 0-7,1-2-3,4-12 0,-3-2 10,0-7-8,-1-1-2,-5-5 0,-2 0-8,-8 0 8,-2 3 0,-2 5 3,0 6 6,-2 6-5,-5 6 17,-4 3-21,-1 0 7,-4 6-18,1 15 11,4 5 0,1 1-9,7 0 12,3-5-3,0-1 0,0-4 2,8-2-2,5-4 0,5-4 2,3-2-2,4-5 8,2 0-13,3 0 5,-3 0-102,-6-2-25,-5-1-125</inkml:trace>
  <inkml:trace contextRef="#ctx0" brushRef="#br0" timeOffset="20310.3749">14139 6126 117,'0'0'152,"0"0"-87,0 0 1,0 0 4,0 0-40,0 0-27,-24-26-6,19 24-2,-4 2 1,-1 0-2,-2 0 6,-2 9 10,1 8-10,1 1 0,3 3-6,0 1-1,6 2 7,2-1-7,1-2 7,0-3 3,0-1-3,6-5 0,9-1 5,0-4 11,1-3-16,6-1 16,-4-3-15,3 0 27,0 0-25,-4-6-3,-1-4 11,-4-4 0,-2 0-11,-2-1 0,-8-1 4,0-3-15,0 1 11,-12-2-27,-3 0 16,0 2-38,3 0 16,4 3 13,4 4 7,1 5 8,2 2 8,1 3-3,0-2 0,0-1-9,0 0 5,10-1-5,5 3 1,1 0 7,1 2 1,1 0 0,-3 9-5,2 9 9,-1 1-4,-2 2 7,-2 2-2,-4-2 6,-1-1-8,-2-4-3,-2-1 25,0-1-23,-2-4 24,1 0-26,-2-3 11,1-1-9,1-3 0,-1 0 2,1-3-1,-1 0 2,2 0-8,9 0 3,3-9 0,6-11-8,3-5 5,-5 0-31,2-1 25,-3 2-44,-5 7 40,1 5 6,-7 4 7,-2 5 1,-1 3 0,-1 0-2,2 0-1,3 17-8,-2 1 10,4 2 0,-3-1 6,5 1 8,-2-3-12,5-4 2,-3-1-2,0-1 8,1-5-1,-2-1-9,-2-1 7,3-4 1,0 0-8,3 0 33,1-9 21,2-7-52,-3-3 8,3-5 3,-3-6-9,-2-3 9,1-6-13,-1-4 0,-2-3-2,-4-2-29,1-1 31,-4 4-17,-1 5 6,-2 2 6,-1 2 5,0 3 0,0 6 11,0 9-9,0 7 11,0 7-13,0 4-6,0 0 4,-4 19-26,-8 14 28,0 12 10,-1 4 1,1 0 19,3 3-17,0-5-8,4-1 13,5-4-18,0-6 2,0-3 0,0-4-1,2-2-2,8-3 1,-2-3-1,1-5-2,2-2 3,2-5 0,-3-3 2,5-2 3,-2-2-5,5-2 0,0 0 3,2 0-2,-1-2-1,-4-9 0,1-7-9,-4-2 9,-1-3-10,0 2-2,-3 3-15,-2 3 11,0 3-13,0 2 14,-3 1 8,0 1 0,0 3 3,-3 4 4,1 1 0,-1 0-7,0 0 7,0 0-14,2 5 13,1 8-12,0 4 13,-2 1 0,1 0 2,1-3 1,0 0-2,3-5-1,0 1 12,-2-4-5,2-1-7,2 1 0,2-6 0,1-1 6,2 0-2,0 0-2,1-6 7,-1-6 2,-2-2-8,-4-1 8,0 0 4,-1 1 12,-4 0-20,0 6 3,-2 4 22,0 2-29,0 2-3,0 0-6,0 19-22,0 12 28,0 5 6,0 9 10,0 8 53,0 3-63,-7 1 0,-6-6-6,0-6 12,-5-3-15,3-5 3,-3-9 0,1-6 14,3-4-7,2-5 16,4-8-7,3-2-9,3-3 19,0 0-18,-1 0 7,-1-6-4,-1-9-11,5-1-21,0-4-8,8-2-43,16-1 29,6-1-42,4 0-10,0 0-24,-2 0-144</inkml:trace>
  <inkml:trace contextRef="#ctx0" brushRef="#br0" timeOffset="21224.3213">16072 5869 302,'0'0'76,"0"0"11,0 0-3,0 0-81,0 0-3,0 0 0,60-57 2,-40 45-4,0 5 2,-2 2 0,-1 2 1,-1 1-1,-1 2 0,0 0 0,-3 5-9,-2 13 3,-1 6 4,-8 9 2,-1 5 0,-7 6 13,-20 3-13,-3-1 2,-4-5 6,4-7-4,3-7-2,7-4-2,6-2 2,2-3-2,5-3 0,4-3 0,3-2-8,0-1 2,1-2 6,20-2 0,7-3 12,10-2-9,2 0 10,2 0-8,-1 0 11,-5-4-16,-6-1 0,-6 0 0,-3 2-14,-2 2-13,-2-1-25,-7 2-16,-4-1-99</inkml:trace>
  <inkml:trace contextRef="#ctx0" brushRef="#br0" timeOffset="22586.232">17502 6003 62,'0'0'38,"0"0"29,0 0 24,0 0-22,0 0-14,0 0 9,7-21-52,-7 15 2,-9 3-14,-1-1-19,-5 1 13,-2-2 6,0 2-19,-2 0 5,0 1 2,0-1 11,1 2-32,-2 1 2,4 0 18,1 0-32,5 0 45,5 1-9,2 9 6,1 1 0,2 8 1,0-1 2,0 3 2,8 1 4,10 1 3,4 1 5,2 0-9,3-1 5,-2-1 5,-2-1-15,-2-1 21,-4-2-18,-6-2-3,-5 0 0,-4-1 2,-2-2-5,-8 1 0,-17-1 3,-7 1 15,0-5-14,0-2-1,7-2 4,4-5 3,6 0-14,3 0 7,5 0-45,2-11-7,5-1-184</inkml:trace>
  <inkml:trace contextRef="#ctx0" brushRef="#br0" timeOffset="23092.1997">17875 5734 346,'0'0'45,"0"0"17,0 0-9,0 0-53,0 0-1,0 0-26,-3 61 25,-6-8 2,-2 5 22,-1-1 5,3-2 20,2-5-44,1-5 14,6-6-17,0-3 1,0-3-1,0-7 0,6-2 3,4-6-9,1-5-8,4-3-3,-2-7-3,6-3 13,5 0-5,4-3-10,2-12-35,0-2-41,-6-3-126</inkml:trace>
  <inkml:trace contextRef="#ctx0" brushRef="#br0" timeOffset="23336.1837">17682 6053 198,'0'0'68,"0"0"-59,0 0-9,0 0 0,115 1 8,-73-1-5,4 0-3,2-4-4,-5-6-9,-1 2-144</inkml:trace>
  <inkml:trace contextRef="#ctx0" brushRef="#br0" timeOffset="25113.0718">18438 6071 206,'0'0'43,"0"0"23,0 0 32,0 0-95,0 0 14,0 0-17,-50-49 3,35 49-6,-3 0 3,-1 0 0,2 1 0,-1 12 3,3 4-3,-1 4 1,4 3 2,3 2 29,0-4-23,6-1-1,2-1-8,1-5 0,0-1 0,0-4 0,0-1 0,6-5-2,2-2 2,6-2 0,5 0 9,1-6-4,5-11 14,-1-1-19,-3-1 2,-5-1-2,-3 4 12,-7 2-12,-2 7 6,-3 2-4,-1 4 70,2 1-63,-2 0-9,0 3 0,0 9-29,0 4 29,0 2 0,1-3 6,4 0-6,2-3 0,3-3 2,2-3-5,5-1 3,1-5-9,4 0 9,3 0-18,2-6 16,-1-8 2,-4-2 0,-1-4-1,-4-1 7,-1-5-6,-3-2 0,2-5 8,-6-5-8,0-2 0,-3-1 5,-5-1 6,1 4-10,-1 2-1,2 1 0,0 1 2,0-3-7,-1 9 5,-2 9 0,0 8-12,0 9 6,0 2-7,0 0 7,0 17-19,-6 15 25,-3 13 0,-1 6 1,1 0 23,4-1-19,4-4 4,1 0-9,0-7 5,3-3-5,6-6 0,2-4 3,0-4-6,3-2 3,3-5 0,4-3-2,3-5 12,3-2-15,1-3 5,1-2 0,-4 0 6,-1 0-1,-5-3-5,1-10 0,-5 0 13,-1-2-13,-3-5 0,-2 1 4,-5-4 6,-1-1-10,-3 3 0,0 1-2,0 5-35,0 5 26,-4 2-11,-5 5-31,-2 3 32,2 0-31,-2 0 46,2 14 4,1 8-20,0 2 22,3 4 0,2-3 0,3-2 3,0-4-2,0-1-1,1-4 4,11-2 5,2-3-9,2-2 0,2-2 1,3-2 9,1-3-4,5 0-5,-4 0 4,0-8 0,-2-2-5,-6-5 0,0-2 4,-2-2 11,1-5-13,-1-5 5,1-4-7,-1-4-4,1 0-10,-4 7 2,-3 9 4,-1 9 8,-4 9 0,1 3 14,-1 5-14,2 17 6,3 8-6,-1 3 29,0-1 2,0-5 16,0-2-38,0-5-4,-1-4 3,-2-5 1,-2-2-12,1-1 3,-2-2 0,0 3 4,0 0-4,-18 1-1,-5 2-9,-5 1-44,-2-2-15,0 0-19,0-4-78</inkml:trace>
  <inkml:trace contextRef="#ctx0" brushRef="#br0" timeOffset="25621.0395">18541 5812 252,'0'0'34,"0"0"5,0 0-5,0 0-19,0 0-11,0 0 1,0-1-7,17 1 8,8 0 3,15 0 38,8 0-17,9 0-18,3-3-4,-4-2-5,-8 2-5,-8 0 2,-10 1-25,-5 0 14,-7 2-28,-3 0-40,-4 0-53</inkml:trace>
  <inkml:trace contextRef="#ctx0" brushRef="#br0" timeOffset="42495.5908">20470 5582 105,'0'0'65,"0"0"-4,0 0 0,0 0-34,0 0 1,0 0 26,0 0-27,0 0 4,3-21 9,-3 21-40,0 0 16,0 0-16,0 0-3,0 6-6,2 18-5,1 12 14,-2 8 10,-1 1 0,0 1-5,0 0 0,0-1-5,0-1 22,0 1-22,-4 0 0,-1-3-1,-2 1 7,3-2-6,1-3 0,0-5-8,0-4 4,0-5-17,0-5 1,3-1 13,0-6-65,0-4-18,0-8-78</inkml:trace>
  <inkml:trace contextRef="#ctx0" brushRef="#br0" timeOffset="43192.5499">20887 5938 200,'0'0'67,"0"0"-13,0 0 9,0 0-31,0 0-20,0 0-8,-39-52-4,27 52-9,-7 0 0,-2 0 17,0 4-14,-5 16 6,1 5 0,3 7 0,2 0-6,5 1 6,5-4 0,5-4-15,5-3 11,0-4 4,2-4 0,8-3-2,3-4 3,0-2-1,5-5 0,4 0 10,5 0-7,3-12-3,0-8-31,-1-4 1,-5-1-27,-6-3 53,-6 3 4,-4 2 2,-4 5 24,-2 3 9,-2 8 6,0 2 23,0 4-31,0 1-10,0 0-23,0 10-30,0 8 30,0 3 0,0-1 5,0-2-5,1-2 3,7-2-6,2-1-3,2-2-33,4-4 18,4 0-36,5-3-11,0-1-96</inkml:trace>
  <inkml:trace contextRef="#ctx0" brushRef="#br0" timeOffset="43699.5138">21249 5800 264,'0'0'75,"0"0"-32,0 0 21,0 0-49,0 0-8,0 0-7,0-6 0,0 6-9,5 3 6,11 8-4,4 2 7,5-1 0,2 2 3,1-1-5,0 1 6,-1-2-4,1-1 2,-3 2-2,-5-4 0,-2 0-1,-9 0 5,-3-1-13,-6 2 9,0 2-1,0 3-8,-3 2 4,-12 1-1,-4-2 1,-6 2 5,-5 2 21,-2-1-19,-2 2 1,6 1-3,4-3-31,7 1-38,6-5-70</inkml:trace>
  <inkml:trace contextRef="#ctx0" brushRef="#br0" timeOffset="45318.412">22382 5836 143,'0'0'48,"0"0"-21,0 0 23,0 0-10,0 0-36,0 0 18,0-60 6,0 54-7,-5 1 25,-5 1-40,-1 1 4,-1 0-12,-3 3 2,2 0 0,-2 0-10,0 3 17,-3 12-11,5 5 4,-4 1 0,5 4-6,2 1 5,4 1 1,3-3 0,3-2-8,0-2 7,0-1 1,5-5 0,8-2-4,0-3 4,7-4 0,5-4 1,4-1 10,5 0-16,-1-15 5,-4-4-49,-6-1 5,-5-1 14,-6 0 26,-8 5 1,-1 2 6,-3 3 16,0 5 22,0 3-1,0 3 34,0 0-65,0 0-9,0 0-27,0 14 14,0 4 13,0 2 0,0-4 1,6-1 0,0-3 0,0-3-1,0-1 0,4-2-1,1-4 1,3-2 2,6 0 2,3-1-1,0-14-3,0-3 0,-2 0 0,0 0 3,-6 3-3,-4 5 2,-5 5 4,-3 2 49,-1 3-35,-2 0 2,4 0-22,1 4-17,1 10 16,1 4 1,-4 2 0,0-2 1,-3-2-1,2-1 0,-2-3 0,0-3 5,0-1-6,0-4 1,0-2 0,0-1-4,0-1-12,3 0 16,4-4-1,7-14-1,-1-6 1,2 1 1,0 0 0,-3 5-2,3 2 2,-2 2 0,2 5-1,-3 3-5,1 3 1,-2 3 5,0 0 0,0 0-12,-2 8 8,0 5-1,2 4 2,-5 0-30,-2-1 30,4 1-9,-2-3 10,4 2-9,2-4-14,1-2-29,2-4-72</inkml:trace>
  <inkml:trace contextRef="#ctx0" brushRef="#br0" timeOffset="45862.3768">23265 5837 201,'0'0'25,"0"0"60,0 0 26,0 0-98,0 0-9,0 0 12,-54 0 2,29 23-15,-2 1 6,8 2-5,5-2 2,5-2-6,3-2 0,6-2-4,0-4-1,0-4 5,9-1 0,3-4 0,4-5-3,1 0 6,1 0-3,0-8 0,0-8 9,-3-7-9,-1-2 0,-1-6 4,-2-6 4,0-4-7,-2-6-1,-2-4 19,-4-1-11,-3-1 11,0 2-10,0 9-5,0 7 52,-6 14-40,2 9 29,2 6-17,1 5-14,-1 1-26,-2 7 12,-2 28-15,-6 17-4,5 10 25,4-2-6,1-5 0,2-6 7,0-7-21,5-4 5,9-4-46,1-5 53,5-5-36,3-6-23,2-8-33,3-8-141</inkml:trace>
  <inkml:trace contextRef="#ctx0" brushRef="#br0" timeOffset="46740.3243">24534 5372 188,'0'0'116,"0"0"-62,0 0 31,0 0-59,0 0-26,0 0-16,2 52 16,-2-4 26,0 7 8,0 3 11,0-3 14,0-2-52,0-8 10,0-3-17,0-1 0,0-4 3,0 0-2,0-4-1,0-1 0,0-4-1,0-3-14,0-3-24,0-7-53,1-4-22,5-7-119</inkml:trace>
  <inkml:trace contextRef="#ctx0" brushRef="#br0" timeOffset="47506.2728">24955 5448 29,'0'0'96,"0"0"-65,0 0 50,0 0-22,0 0-5,0 0 29,9-35-37,-9 35-19,0 0-27,0 21-32,0 14 32,0 7 15,0 6-1,-4-3 24,-2-4-27,1-2-1,1-6 3,1-3-7,1-4-7,-1-2 1,0-5 0,0-3 0,1-6 0,-1-4 0,3-1 2,0-5 11,0 0-13,0 0 9,0 0-7,0-9 24,0-8-26,10 1 0,-3-1-1,4 2 5,1 1-5,3 2 1,4 0-5,1 3-2,0 3 7,-2 4 0,-3 2-1,0 0-5,-3 4 5,2 9-7,-3 5 3,-2 2-2,-4-1 7,-2-1 0,-3 1-2,0-3 0,-8 2-1,-12 3-8,-6-1 11,-4-1-4,0-3 11,5-6-5,4-1-2,8-4-65,2-4-50,8-1-56,3 0-59</inkml:trace>
  <inkml:trace contextRef="#ctx0" brushRef="#br0" timeOffset="48061.238">25442 5577 106,'0'0'148,"0"0"-125,0 0 31,0 0-40,0 0-13,0 0-2,0-3-10,7 14 11,6 2 4,3 2 0,1 0-4,1-1 0,6 0 1,5-1 11,0 0-8,4 0-4,-1-2 1,-3 0 5,-5-2-7,-5 0 1,-5-3-1,-6 0-4,-2 0 5,-5 2 0,-1 0-2,0 2 11,-4 5 7,-15 2 19,-1 2-10,-7 4 45,3-1-41,0 2-19,2 1-5,4-3 1,0-1-12,6-1 2,2 1-80,0-5-20,2-2-73</inkml:trace>
  <inkml:trace contextRef="#ctx0" brushRef="#br0" timeOffset="49254.165">26156 5827 222,'0'0'54,"0"0"-42,0 0 32,0 0-37,0 0 5,0 0 14,17 13 0,-11-9 6,4-3-5,2-1-20,6 0-7,6 0 3,4-6-3,-1-6-18,-2-1-40,-7 0 9,-1 0 46,-7 1-9,-2 1 12,-1 5 0,-4 3 4,-3 2 3,0 1 18,0 0-12,0 0-13,0 12-23,0 9 23,-2 3 21,-5-1-12,3 2 23,1-2-22,3 0 1,0-4-7,0-2-4,0-3 0,0 0 0,10-5-5,2-3 2,6-4-21,1-2-30,4 0 44,0-10-50,-4-3-6,0-3 40,-2-3 23,-1 3 3,-1-2 23,-2 4 10,-2 4 24,-4 2-28,-1 5 6,-3 3-27,0 0-8,1 0-4,4 5-7,-4 10 11,1-2-5,-4 4 6,-1-2-1,0-2 2,0 1 5,0-3-1,0-4-2,-1-3-2,1-1-1,0-1 1,0-2-4,0 0-1,10-9-29,8-13 17,8-6-12,0-2-31,-2 2 28,-2 2-1,-6 5 31,-7 4 32,-2 9 27,-3 3 15,1 5-50,2 0-21,5 8-6,-1 10-6,-2 1 9,-3-1 24,-1 2-22,-2 1 28,-1-2-19,-1 4-10,4-5 8,0 0-2,2-3-14,3-3-9,-1-4-79,3-4-82</inkml:trace>
  <inkml:trace contextRef="#ctx0" brushRef="#br0" timeOffset="49507.1513">26531 5527 489,'0'0'0,"0"0"-8,0 0 5,0 0-113,0 0-45</inkml:trace>
  <inkml:trace contextRef="#ctx0" brushRef="#br0" timeOffset="50347.0973">28003 5362 249,'0'0'109,"0"0"-22,0 0 35,0 0-89,0 0-26,0 0-7,0 23-28,0 6 28,0 8 11,0 2-1,0 0 29,0-1-34,-1 1-5,-4-3 5,-1 0 5,2-1-10,-1-1 0,1-4-2,3-3-12,-1-5 14,2-8-13,0-1 12,0-6-55,0-2-30,3-5-62,4 0-103</inkml:trace>
  <inkml:trace contextRef="#ctx0" brushRef="#br0" timeOffset="50632.0755">28052 5368 232,'0'0'44,"0"0"40,0 0-52,0 0-15,0 0-17,0 0 6,0-50 11,7 47-7,3 2-7,8-1-3,7 2 2,6 0-2,5 0 0,3 0 5,0-1-7,-3 1 2,-1 0-20,-3 0-31,-7 0-71,-7 0-75</inkml:trace>
  <inkml:trace contextRef="#ctx0" brushRef="#br0" timeOffset="50883.0586">28054 5548 6,'0'0'36,"0"0"-9,0 0 60,0 0-20,0 0-39,0 0 19,64 25-37,-40-19-1,-3-3-6,0 4-3,-6 2-47,-3 0-122</inkml:trace>
  <inkml:trace contextRef="#ctx0" brushRef="#br0" timeOffset="51115.0462">27977 5839 99,'0'0'6,"0"0"113,0 0-64,0 0-8,0 0-21,99 30-12,-67-28 8,0-2-22,7 0 7,-3 0-7,2 0-53,-7 0-73</inkml:trace>
  <inkml:trace contextRef="#ctx0" brushRef="#br0" timeOffset="51917.9949">28615 5375 119,'0'0'196,"0"0"-161,0 0 31,0 0-66,0 0-6,0 0-1,2 98 14,-2-51 6,0-2-10,0-4-1,-3-7 20,-2-2-17,4-3 2,-3-2-4,1-2 1,0-2-4,3-2 0,0-3-26,0-6 3,0-3-27,0-5-9,0-4 19,0 0 14,3-13 20,5-13-5,-2-3-36,2-9-52,0-3 27,-2-4 72,0 0 2,-3-2 47,0 3 54,1 5-20,-1 5 0,4 5 4,-3 7-57,2 4-2,0 5-17,-3 9-11,0 4 0,1 0 0,2 17-36,1 16 34,3 10-3,-1 7 5,0 0 3,1-5 1,1-8-4,1-4 0,0-4 0,2-2 4,0-4-4,-1-5 2,1-2 1,-1-4 0,-1-3-3,3-3 0,0-4 0,2-2 1,-1 0 9,-1-8-9,-2-7 16,-4-3-9,-4-3 9,-4-1 13,-1-5-17,0-4 17,0 0-29,0-2-1,0 1 6,0-3-2,0 1-8,0 2-15,7 7-111,1 7-73</inkml:trace>
  <inkml:trace contextRef="#ctx0" brushRef="#br0" timeOffset="52499.9577">29358 5443 210,'0'0'85,"0"0"-21,0 0 25,0 0-79,0 0 2,-42-76-24,18 69 14,1 3-2,-2 4 0,2 0-1,0 0-6,3 15 2,5 3-7,-2 5 1,8 2 10,6 4 1,3 3 0,0 0-6,11 3 5,10-3 1,1-2 0,2-3 3,0-3-3,-3-3 0,1 0 10,-7-1-9,0-2-1,-5-2 0,-5 0 3,-2-5-9,-3-1 8,0-3-2,-2-1 0,-10 2 14,-6-1-14,-3-2 7,1-1-3,-1-4 10,6 0-13,1 0 2,5 0-3,2 0-46,-2-9-48,3-4-164</inkml:trace>
  <inkml:trace contextRef="#ctx0" brushRef="#br0" timeOffset="53078.9235">29543 5374 28,'0'0'106,"0"0"-24,0 0 34,0 0-20,0 0-39,0 0 14,0-18-51,0 18-15,0 4-10,0 18-25,-6 8 30,0 7 5,1 1 3,-1-2 8,-1-1-15,0-4 0,-2-2 12,3-2-13,-1-5 0,2 0-1,3-3-40,2-3 12,0-2-51,0-5-38,12-7-71</inkml:trace>
  <inkml:trace contextRef="#ctx0" brushRef="#br0" timeOffset="53388.9004">29549 5328 25,'0'0'88,"0"0"-12,0 0-8,0 0 25,0 0-61,0 0-5,71-43-7,-58 43-14,4 0 15,0 0-18,1 0 1,2 0-2,0 3-1,-1 3-1,-2 0 0,-1 2-72,-4 1 27,0 0-59,-3 4 40,-4-1-12</inkml:trace>
  <inkml:trace contextRef="#ctx0" brushRef="#br0" timeOffset="53625.8869">29549 5543 43,'0'0'85,"0"0"-56,0 0 6,0 0-14,0 0-16,97 13-5,-79-7 0,-2 0-6,-2 2-20,-5-1-104</inkml:trace>
  <inkml:trace contextRef="#ctx0" brushRef="#br0" timeOffset="53885.8728">29536 5782 76,'0'0'11,"0"0"36,0 0 67,0 0-64,0 0 21,84 21-45,-55-20-13,-1-1 0,-4 0-6,0 0-9,-2 0 2,-2 0-29,-1 0-32,-1 0-36,-4 0-101</inkml:trace>
  <inkml:trace contextRef="#ctx0" brushRef="#br0" timeOffset="55028.796">29998 5371 105,'0'0'188,"0"0"-166,0 0-18,0 0 1,0 0-5,0 80 51,0-40 0,0 1-10,0-4-14,0-3-21,-1-6 2,-4 0-8,-1-7 4,-3 0 3,3-3-6,0-5-1,2-1 0,1-1-32,0-5-4,3-3-21,0-2-27,0-1 43,0 0 32,0-3 9,0-12 0,0-1-12,0-4 12,0 1 0,0-6 1,3 3 13,0-5 3,3-2 3,0-2-6,1-5-9,2-2-5,0 0 0,2 5 8,0 6-3,-2 9 12,-1 4 22,1 9 17,0 0-55,1 2 1,2 1-2,-3 2 5,2 0-19,0 3 14,1 17-3,1 7-5,-3 5 9,-4 2-1,-5 2 8,-1-4-3,0-2 20,0-6-13,0-7-3,0-7 1,0-4-5,0-3-5,0-1 0,0-2 2,0 0 1,8 0-2,6-6-1,3-16 27,7-7-27,-2-6-8,3-5-11,-2 0-11,-2 6 26,-3 2 8,-5 8-4,-2 7 24,-4 7 7,-3 7-6,-4 3 10,0 0-27,5 0-8,0 18-16,7 8 16,-4 3-9,-3 6 17,-1 3-8,-4 1 0,0-3 0,0 0-5,0-7 6,0-3-1,0-2 2,0-1 5,0 0-7,-4 0 0,1-4-11,1-4-8,2-1-49,0-4-9,0-3 2,12-6-59</inkml:trace>
  <inkml:trace contextRef="#ctx0" brushRef="#br0" timeOffset="55394.7752">30695 5377 145,'0'0'78,"0"0"-50,0 0-13,0 0-10,0 0-5,0 0 16,-9 95 16,3-55 11,-3 3-28,1-6 12,0-7 1,0-3-28,1-2 11,-3-3-9,0-2-2,4-2 5,0-3 0,3-6-10,2-2 4,1-3-21,0-3-7,0-1-31,0 0-16,0-1 15,10-15-118</inkml:trace>
  <inkml:trace contextRef="#ctx0" brushRef="#br0" timeOffset="55978.741">30683 5440 28,'0'0'95,"0"0"46,0 0-52,16-76 1,-13 62-45,3 2-21,2 3 11,2 1-31,2 1-3,3 1-2,1 3-16,2 0 15,0 3-1,-1 0-5,-4 0 1,3 0 7,-2 0 0,2 10-6,-4 4-4,-1 4 1,-3 0 8,-6 3 1,-2 2-5,0-1 5,-15 1 0,-4-1 3,-4 1-3,1-4 0,2-4-7,1-4 14,3-5-6,5-3-1,7-2-1,2-1-5,2 0-40,0 0 38,0-5-21,0-3-29,0 5 46,6 3-1,8 0 13,1 0-6,-2 0 10,1 8-4,-4 5 6,2 5-6,-2 0 22,1 0-5,-1-1-8,-2-2 21,-4-3-19,-2 1 10,-2-3-1,0 0-18,0 2 28,0 0-15,-6 3 1,-10-1 19,-3-1-32,-4 1 4,-6-2-7,1-1-8,-2-3 0,-1 0-130,4-6-75</inkml:trace>
  <inkml:trace contextRef="#ctx0" brushRef="#br0" timeOffset="56715.6906">31304 5329 166,'0'0'73,"0"0"-7,0 0-12,0 0-18,0 0-28,0 0 32,0 0-25,0 0 1,-2 0 9,1 1-25,-2 15-4,-2 8 4,-4 7 5,-1 7 34,-1 6-23,2-1-1,2-4 18,0-4-27,4-8-2,-1-5-4,4 0 8,0-1-9,0-2 1,0 2 0,5-2 4,7-3 3,-2 0-7,6-2 0,1-3 3,7-4-3,3-4 1,4-3 2,2 0-6,1 0-92,-4-10-74</inkml:trace>
  <inkml:trace contextRef="#ctx0" brushRef="#br0" timeOffset="57115.6646">31674 5344 247,'0'0'86,"0"0"-86,0 0 11,0 0 2,0 93 47,-5-55-40,-2 1 12,-1-2-3,0-2-25,1-6 16,3-4-20,1-1 0,0-1 2,0-2-1,0-3-1,3-3 0,0-1-66,0-4 17,0-5-50,0-5-65</inkml:trace>
  <inkml:trace contextRef="#ctx0" brushRef="#br0" timeOffset="57402.7833">31754 5300 101,'0'0'37,"0"0"0,0 0 2,0 0-16,0 0 42,0 0-43,70-34-8,-58 34-14,0 0 13,1 0-20,5 7 7,-1 0 0,-1 1-2,2 0 2,-3-2-11,3 0-41,-4 0-55,-4 1 5</inkml:trace>
  <inkml:trace contextRef="#ctx0" brushRef="#br0" timeOffset="57650.9695">31718 5546 26,'0'0'43,"0"0"-18,0 0 0,0 0-22,88-14 4,-77 14-4,-2 0 4,-2 0-10,-1 0 3,-3 1-86</inkml:trace>
  <inkml:trace contextRef="#ctx0" brushRef="#br0" timeOffset="57911.9529">31610 5759 34,'0'0'47,"0"0"-40,0 0 50,0 0 2,0 0 6,0 0-6,52 41-10,-33-35 4,-1-4-22,1-1-30,0 2 3,3-3 0,1 2 2,3-2-12,0 0-36,-1 0-71,-3 0-51</inkml:trace>
  <inkml:trace contextRef="#ctx0" brushRef="#br0" timeOffset="58464.0947">32363 5249 149,'0'0'21,"0"0"-2,0 0 8,0 0-21,0 0-6,0 0 1,1 26 24,-1-14 19,-3 1-37,-7-1-4,-1 0-3,1 0 10,-3-1-21,2-1-7,0-2-42,0-5-66</inkml:trace>
  <inkml:trace contextRef="#ctx0" brushRef="#br0" timeOffset="58727.0961">32519 5285 19,'0'0'85,"0"0"-16,0 0-22,-25 77 13,11-61-36,-2-3-17,3 0-3,-5-1-4,1-1-44,0-3-143</inkml:trace>
  <inkml:trace contextRef="#ctx0" brushRef="#br0" timeOffset="59977.7764">27598 5089 89,'0'0'68,"0"0"25,0 0-45,0 0-4,0 0-14,0 0-11,0 0 0,0 2-6,0-2-8,0 2-5,0 1-7,0 3 6,0 3 2,0 1-1,0 4 8,0 1-3,0-2-5,0-1 0,1 2 1,1-1-14,1 1 13,4 0-43,2-3-15,4 0-59,5-5 2</inkml:trace>
  <inkml:trace contextRef="#ctx0" brushRef="#br0" timeOffset="60261.1214">27878 5050 156,'0'0'69,"0"0"0,0 0-46,0 0-9,0 0-14,0 0 0,-1 59 7,-2-39-15,1 1 11,2-3-3,0 0 0,0-2-12,0-1-8,9-2-65,4-5-61</inkml:trace>
  <inkml:trace contextRef="#ctx0" brushRef="#br0" timeOffset="68216.1017">3534 8137 38,'0'0'138,"0"0"-78,0 0-4,0 0 20,0 0-25,0 0-18,0 0 17,0 0-27,-2 0 3,2 0-4,0 0-18,0 0-5,0-1 1,0-1-7,0-1 1,0-2 6,0-2 0,0-2-10,0 0-8,2 2 12,7-4 3,-3 4-31,6-1 22,-2 1-10,4-2 9,1 1 8,0-2-15,1-1 10,3 1-6,-4-3-13,-1 3 15,-1 1-17,-5 2 13,-2 2 11,-5 0 13,1 2-6,-1-1 1,-1 1 3,0 0 9,0 0-12,0 0-1,0-2 0,0 1 4,0 1-8,0 0 4,0 3 0,0 0-6,0 0 6,0 0 0,0 0 0,6 0-19,3 6 6,5 9 12,0 5 0,3 4-4,-2-1 10,-2 3 0,0 0 9,-5 1-11,-5-1-3,-3-2 3,0 0-1,0-1 4,-14 0-4,-8 0 1,0-2 0,2-4 0,1-6-6,3 0-37,4-9-102</inkml:trace>
  <inkml:trace contextRef="#ctx0" brushRef="#br0" timeOffset="68475.1031">4040 8116 414,'0'0'48,"0"0"-28,0 0 49,0 0-69,0 0-4,0 0-30,1 0-82,1 0 21,4 0-65</inkml:trace>
  <inkml:trace contextRef="#ctx0" brushRef="#br0" timeOffset="68848.0889">4322 7724 85,'0'0'109,"0"0"-28,0 0-1,0 0-20,0 0 19,0 0-49,-3-53 13,3 53-33,0 0-4,0 9-12,0 18-15,0 15 21,6 9 11,-2 2-3,-4 1-14,3-3 6,0-4 0,2-4-2,2-11 2,5-2 0,0-7-1,3-6-24,1-5 4,5-8-23,2-1-2,2-3 19,-1 0-42,-5 0-36,-7 0-63</inkml:trace>
  <inkml:trace contextRef="#ctx0" brushRef="#br0" timeOffset="69133.0749">4010 7960 339,'0'0'102,"0"0"-88,0 0 42,0 0-53,0 0 14,0 0-13,55-14-4,-22 10 0,9-2 0,4-2 0,-1 1-54,4-1-25,-7 2-74,-1 3-37</inkml:trace>
  <inkml:trace contextRef="#ctx0" brushRef="#br0" timeOffset="70311.0924">8087 8110 105,'0'0'149,"0"0"-122,0 0-9,0 0 8,0 0-19,0 0 43,21 102-4,-16-53-38,2 0 32,-4 6-27,-1-2-4,-2 1-4,1 0-2,1-3-3,1 2 0,1-4-11,-2 0-12,1-7-17,-2-5-34,-1-6 44,2-5-29,3-5 20,-2-2-57</inkml:trace>
  <inkml:trace contextRef="#ctx0" brushRef="#br0" timeOffset="70928.7736">8717 8542 120,'0'0'66,"0"0"22,0 0-24,0 0-21,0 0-26,-79-48-8,53 48-9,-2 3 0,0 14 2,-2 4-7,5 6 9,1 2-8,7-1 4,6-2-3,6-3-2,5-4 3,0-4-11,5-3 6,12-4 9,0-4-2,5-2 7,-1-2-1,4 0-6,-2-10 0,1-6-1,-2-5-3,-4 1-15,-5-1 11,-4 5-4,-4 1 24,-5 4-12,0 5 27,0 5 25,0 1 15,0 0-56,0 0-11,0 7-5,3 10-4,1 2 9,4 1 0,2-2-12,3-3 9,4-3-34,4-3-9,-3-3 10,7-3-89,-4-3-43</inkml:trace>
  <inkml:trace contextRef="#ctx0" brushRef="#br0" timeOffset="71377.939">8853 8347 260,'0'0'77,"0"0"-70,0 0-7,0 0 0,0 0-2,0 0 2,22 6 2,-4 7 9,3 2-11,4 2 0,2-5 7,5 0-1,2-3-6,6-3 0,0 1 1,-1 0 1,-4-1-2,-6-1 0,-9 3 0,-8 0-3,-6-3 3,-2 2 0,-4-1-5,0 1 0,0 5 5,-12 4 16,-3 0-14,-6 4 38,-5 1-26,-3 3-1,-4 2-7,-1 4-5,-2 1-1,-1-1 0,2-1-44,4-5-35,10-6-81</inkml:trace>
  <inkml:trace contextRef="#ctx0" brushRef="#br0" timeOffset="71882.1076">9611 8323 318,'0'0'99,"0"0"-11,0 0 2,0 0-90,0 0 5,0 0-11,-2-2-1,18 4 7,6 3 8,3-1 3,5-1-11,-2-2 0,-1 1-10,-5 1-7,-5 1-31,-8 2-18,-2 5-8,-7 1-51</inkml:trace>
  <inkml:trace contextRef="#ctx0" brushRef="#br0" timeOffset="72078.1052">9631 8521 251,'0'0'94,"0"0"-92,0 0 14,0 0 8,0 0 15,0 0-38,75 31 8,-43-31-9,2 0-32,-3 0-46,-2 0-68</inkml:trace>
  <inkml:trace contextRef="#ctx0" brushRef="#br0" timeOffset="110749.0618">4396 7891 22,'0'0'46,"0"0"6,0 0-10,0 0-30,0 0-11,0 0 2,0 0 6,0 0-7,0 0 15,0 0-7,15-15 12,-10 12-22,5-2 3,7-1-3,5-4 2,9-1-3,5 2 1,0 0-5,1 2 3,0 0 2,-4 3 0,-3-1-7,-3 3 8,-4-2-2,-4 3 1,-3-1 0,-4 2 0,-3 0 0,-3 0-3,-2 0-10,-2 0-45,-2 0-28</inkml:trace>
  <inkml:trace contextRef="#ctx0" brushRef="#br0" timeOffset="111146.1424">4804 8089 143,'0'0'64,"0"0"-47,0 0 47,0 0-18,0 0-28,0 0 4,1 2-6,-1 2-12,0 2-4,0 2 0,-1 1-6,-7-3-45,5-4-179</inkml:trace>
  <inkml:trace contextRef="#ctx0" brushRef="#br0" timeOffset="122501.1308">10943 8065 51,'0'0'56,"0"0"4,0 0 9,0 0-10,0 0-34,0 0 13,0 0-28,0 0-3,6-4-14,-6 16 7,1 9 0,-1 8 26,0 3-26,0 7 27,0 2-18,-14 3-5,-6 4 23,1-1-5,-4-2-14,0-2-6,-6-2 7,-2 0-13,-3 0 4,-5-2 0,-2-6-7,0-6 10,3-7-3,6-6 0,3-3 8,4-4-12,5-2 4,3-5 0,-3 0-5,1-9-8,1-12-32,4-7 11,5-1-20,4 0 53,5 2 1,0-1 0,0-1-1,13-1 1,5-2 0,9 4-3,3 0 8,4 7-5,-6 6 0,1 8 2,-4 7 5,-1 0-4,1 7 0,-2 19 17,0 5-17,0 3 13,-1 2 7,-1-1-13,0-6 16,-2 2 0,2-7-17,-2-2 1,-2-2-7,-1-4-2,-4 0-1,2-5 0,-4 1 2,-1-4-2,0 0-5,-5-3-13,-2 0-89,-2 1 0,0-3-166</inkml:trace>
  <inkml:trace contextRef="#ctx0" brushRef="#br0" timeOffset="125420.1664">11384 7919 44,'0'0'40,"0"0"27,0 0-8,0 0 0,0 0-29,0 0 18,0-4-1,0 2-19,0 2 18,0 0-28,0 0-8,0 12-10,5 17 4,1 16-3,-1 9 9,-2 5-9,-2 1 31,-1-1-24,0-2 8,0-1-5,0-2-4,0-5-7,0-3 0,0-7 2,0-3-4,0-6 2,0-1 0,0-7-4,3-1 1,1 0-14,1-5-45,-2-5-72,-2-6-70</inkml:trace>
  <inkml:trace contextRef="#ctx0" brushRef="#br0" timeOffset="126178.0713">11649 8240 100,'0'0'44,"0"0"-28,0 0 2,0 0-17,-20 80 44,16-41-14,1 3 16,3-4 6,0-1-48,0-5 20,0-5-23,7-5 2,7-4-4,2-4 0,-1-5 0,1-3-1,1-4 12,1-2-11,-3 0 0,4-5 7,1-11 5,-1-4-10,-1-3 2,-6 1-4,-5-2-5,-2 0 5,0-1 0,-3 1 5,-2 3-3,0 3-2,0 3 0,0 8-9,0 4 11,0 2-2,0 1 0,0 0-12,0 1 11,0 16-4,0 5 5,0 5 0,0 0 4,0-1-4,0-2 0,6-3 2,5-2-4,5-2 2,-1-3-1,7-4-7,-1-2-113,0-8-93</inkml:trace>
  <inkml:trace contextRef="#ctx0" brushRef="#br0" timeOffset="126980.2343">12129 8288 157,'0'0'182,"0"0"-132,0 0-3,0 0-27,0 0-20,0 0-2,27-4-3,-11 4 5,4 4 1,-2 4 1,3-1 2,4 0 2,3 1-1,2-2-5,6 2 0,0-1 1,-3-1 4,-4 0-5,-6 1 0,-7-3-6,-4 1 5,-7-1-2,-2 1-4,-3-3-9,0 6 15,0 1-11,-10 4 12,-4 2 9,-4 3 1,-5 2 5,1 1-13,-5 3 4,2 1-6,-1-2 0,-2 1 4,3 1-8,2-4-12,5-3-50,4-2-14,8-2-19,6-3-10</inkml:trace>
  <inkml:trace contextRef="#ctx0" brushRef="#br0" timeOffset="127634.1614">12923 8365 315,'0'0'51,"0"0"15,0 0-25,0 0-38,0 0-3,0 0 5,43 6 16,-13 0 24,3-2-44,6-2 13,2-1-14,1-1 12,0 0-19,1 0 7,-7-1-42,-5-4-16,-9 1-54,-8 1 23,-9-1-70</inkml:trace>
  <inkml:trace contextRef="#ctx0" brushRef="#br0" timeOffset="127925.1529">13082 8286 301,'0'0'50,"0"0"18,0 0-8,0 0-60,0 0-5,0 0-3,-4 42 8,4-14 25,0-1-18,3 2 9,3-1-16,1-1 12,1 2-12,2-2 0,-1 0-17,-3 0-22,-1-5-110,-4-2-79</inkml:trace>
  <inkml:trace contextRef="#ctx0" brushRef="#br0" timeOffset="128690.1467">14113 7971 157,'0'0'105,"0"0"-59,0 0 25,0 0-40,0 0-25,0 0-12,0 28 12,0 8 19,0 6 42,0 2-39,0 3 5,0-4-15,0 2-2,0-1-16,0 1 0,-1 2 3,-2-2-5,0-3 2,0-3 0,0-3-1,0-7-30,0-5 13,1-4-29,2-9-21,0-2-14,0-9-130</inkml:trace>
  <inkml:trace contextRef="#ctx0" brushRef="#br0" timeOffset="129291.3149">14087 8171 44,'0'0'60,"5"-77"-1,1 40-17,2 5-6,1 3-23,3 5 13,-2 6 3,1 6 0,2 3 2,2 3-31,1 6 10,4 0 6,4 0-7,-2 15-9,-1 6 13,-8 6-9,-2 0 9,-7 4-8,-4-2-5,0-1 0,-22 0 17,-5 1-17,-3-2 0,-1-4-11,3-3 9,4-6-35,9-7 33,7-4-2,4-3 4,4 0-2,0 0-33,0 0-5,4-3 39,8 0-3,3 3 6,3 0 7,4 0-2,-2 0 0,2 2-1,-1 6 4,-1-1-7,-4 2 3,-4 0-2,-3-2 12,-8 3-13,-1-2 9,0 2-1,-12 3 0,-6 2 25,-7-1-4,3 2-20,-4 0-10,4-3 10,1-1-23,2 0 9,4-7-98,0-5-71</inkml:trace>
  <inkml:trace contextRef="#ctx0" brushRef="#br0" timeOffset="130115.1549">14609 7900 36,'0'0'48,"0"0"19,0 0 6,0 0-23,0 0 16,0 0-38,1-16-4,-1 16 16,0 0-30,0 0 6,0 0-16,0 7-19,0 17 19,2 12 1,0 10 20,1 9 13,0 1-24,0-4 14,-1-4-2,0-6-17,-2-1 27,0-2-12,0-2-4,0 0-10,0-1-4,0-1-2,0-2 0,0-3 4,0-3-8,0-3 4,0-3-2,0-4 1,0-7-45,0-4-22,0-4-82,0-2-80</inkml:trace>
  <inkml:trace contextRef="#ctx0" brushRef="#br0" timeOffset="130891.1363">14892 8133 163,'0'0'141,"0"0"-106,0 0 36,0 0-49,0 0-22,0 0 0,-4 43 1,4-11 13,0 2 8,0-2-17,0-1 26,0-3-5,10-3-25,1-5 14,3-1-13,3-6-2,4-3 12,-2-2-10,4-6-2,-3-2 6,3 0 4,-4-14-1,-1-4-7,-4-3 0,-4 0-2,-6 0 2,-2 0-2,-2-2 0,0-1-26,0 1 25,-9 2-24,-1 5 1,2 2 14,0 2-25,4 3 23,1 2 6,2 1 4,1 2-8,0 1 10,0 2-1,0 1-6,8 0-5,9 0 11,4 0 0,1 0 1,2 0 2,3 0-2,1 0 0,1 0-1,-4 0-19,-4 0-89,-6-4-123</inkml:trace>
  <inkml:trace contextRef="#ctx0" brushRef="#br0" timeOffset="131801.1543">15639 8021 129,'0'0'171,"0"0"-167,0 0 37,0 0-31,0 0-2,0 0-16,5-4 2,7 8 6,6 9 11,0-1-3,0 1 15,7-1 5,0-1-14,7-2 22,-1-5-22,0 1-6,2-4 0,-3 1-6,-3-2-2,-8 0 0,-2 0 8,-8 0-14,-5 0 6,-2 2 0,-2-1-5,0 3 5,0 5 0,0 5 1,-6 7 5,-11 0 51,-4 3-24,-4-1-12,-2 1 2,1 0-16,0 2-7,-1-1 0,2-1-2,-2 3-8,2-1 10,1-1-41,3-1 14,6-4-46,4-5 23,8-1-16,3-8-34,0-3-109</inkml:trace>
  <inkml:trace contextRef="#ctx0" brushRef="#br0" timeOffset="135689.1707">8211 9463 134,'0'0'107,"0"0"-84,0 0 39,0 0-42,0 0-15,0 0-5,6 19 0,-3 9 39,2 10 24,1 7-10,-2 4 14,3 1-33,-2 0-9,-2-2-16,3-4 6,-1-2-12,-4 0 0,2-2-1,-1-5-4,-2-2-1,0-2-3,0-6-15,0-3-51,0-6-1,1-7-18,3-7-50,1-2-114</inkml:trace>
  <inkml:trace contextRef="#ctx0" brushRef="#br0" timeOffset="136438.7309">8651 9516 159,'0'0'122,"0"0"-103,0 0-15,0 0 15,0 0-14,0 0-2,11 98 57,-11-56-45,3 2 51,-3-2-17,0-6-45,0-3 37,0-2-37,0-6 3,0-1-1,0-5-4,0-2-2,0-2 0,0-6 8,0-2-9,0-5 1,0-2 0,0 0-3,0 0 9,0 0-6,0-4 12,0-11-5,0-5-10,3-2 3,4 2-22,1 1 18,1 4-18,2 1 22,0 3-5,3 2-5,2 5 8,-1 4 2,4 0 0,0 0-11,3 7 11,-2 5 0,-2 2 0,-3-1-1,-6 1 1,-2 1 5,-5 0-2,-2 1 28,0 2-19,-18 4 21,-4-1-16,-2 0-6,-2-1-4,1-6-7,1-1-22,5-9 20,-2-3-48,2-1-41,2 0-39,2-4-125</inkml:trace>
  <inkml:trace contextRef="#ctx0" brushRef="#br0" timeOffset="137045.1557">9098 9545 217,'0'0'130,"0"0"-69,0 0-1,0 0-39,0 0-21,0 0-17,10-2 17,6 12 0,7-2 1,5 2 6,3-3-4,7 0 0,2 0-1,5 0 2,-3-1-4,-5 2 0,-5-1 0,-9 1 0,-5-1 0,-9 0 0,-3 3-4,1-3-1,-7 4 5,0 2-10,0 2 10,-4 3 33,-13 3-11,-6 2 3,-6 3-13,-4 1-4,-1 2-9,-3-1 1,-2 2 0,-1-2-7,-1 0 7,5-3-56,8-2-18,7-8-79,14-6 12</inkml:trace>
  <inkml:trace contextRef="#ctx0" brushRef="#br0" timeOffset="137464.1717">9812 9650 301,'0'0'84,"0"0"-23,0 0 35,0 0-31,0 0-34,0 0 17,-18 0-48,18 0 1,2 0-3,12 0-9,8 0 11,6 0 10,2-4-10,-2-3-5,-4 3 3,-6 3-57,-2 1 16,-5 0-37,-5 0-41,-6 12-25,0 0-37</inkml:trace>
  <inkml:trace contextRef="#ctx0" brushRef="#br0" timeOffset="137668.1588">9830 9810 130,'0'0'61,"0"0"-9,0 0-27,0 0-11,0 0 9,0 0-8,64 4 33,-37-7-47,0-4 18,-5 1-17,-5 1-2,-4 4-28,-4 1-17,0 0-22,-2 0-34</inkml:trace>
  <inkml:trace contextRef="#ctx0" brushRef="#br0" timeOffset="140406.5599">10821 9451 79,'0'0'65,"0"0"-8,0 0-36,0 0 30,0 0-17,0 0-21,-2-50 41,2 37-27,0-2 2,0-1 7,0-4-23,2-3 8,11 2-19,2-1 9,4 1-4,-2 4-6,4 4-1,-4 2 6,2 7 7,0 4-19,3 0 6,2 16 0,0 20-10,0 10 24,-9 6-14,-2 1 28,-7-2-25,-6-3 24,0-4-21,0-2-2,-10-6 11,-4 0-15,1-6 0,-2-4 0,3-7 11,1-6-11,4-8 0,6-3 3,-1-2 24,1 0-27,1-13 8,0-13-8,0-10 4,6-5-4,10-7 0,6-3 1,-2 1-1,4-1 0,-4 5 0,-1 0-8,-2 4 8,1 6-2,-3 8-20,1 5-40,-2 8-6,1 5-60,0 5-40</inkml:trace>
  <inkml:trace contextRef="#ctx0" brushRef="#br0" timeOffset="141388.1647">11571 9148 26,'0'0'104,"0"0"-41,0 0 17,0 0-54,0 0-8,0 0-18,0-5-16,1 25 16,1 11 3,4 11 30,0 7 22,0 3-40,1 1 18,-1-3-7,0-4-17,0-4 31,-3-3-15,-1 1-19,1-3-1,0 2-1,-2 0-4,-1-1 0,0-5-7,0-2-1,0-5-12,0-5-31,0-4-12,2-8-68,4-6-105</inkml:trace>
  <inkml:trace contextRef="#ctx0" brushRef="#br0" timeOffset="142266.1838">11910 9360 1,'0'0'92,"0"0"-25,0 0-2,0 0-9,0 0-37,0 0 2,-9 7-9,6 14 14,0 3 23,0 5-29,1-4 13,2 3-12,0-4-16,0-3 6,5-2-11,8-3 4,-1-3-4,3-1 4,-3-6-4,5-3 0,2-3 0,2 0 8,-2-3-4,4-10 0,-4-2 5,-3-4 6,-1 3-15,-4-2 0,-7-1 0,-1 0 9,-3-2-4,0 0 1,0 3-6,0 3 0,0 3 0,-4 6 0,1 1 3,3 5 3,-2 0-6,2 0 0,0 0-1,0 0-15,0 6-3,0 12 9,6 8 10,6-1 3,2-2-3,0 0 0,0-5 0,2 0 4,-2-3-8,-1-3-22,2-3-31,3-6-29,1-3-63,-1 0-61</inkml:trace>
  <inkml:trace contextRef="#ctx0" brushRef="#br0" timeOffset="142717.1782">12341 9267 120,'0'0'284,"0"0"-247,0 0 11,0 0-23,0 0-25,0 0-14,-5-8 5,17 9 6,2 7 6,5-1-3,0-2 4,3 1 4,3-2-8,5-2 0,-2 1 3,0-3 11,-2 0-14,-8 0 0,-2 0 2,-5 3-2,-3 0 0,-3 3 0,-2-2-4,-3 4 1,0 0 6,0 1 6,0 7 26,-5 2-28,-9 3 13,-2 2-20,-3 3 8,-3 0-9,1 2 1,0-1-9,3 0-2,3-3-50,-1 0-50,5-2-63</inkml:trace>
  <inkml:trace contextRef="#ctx0" brushRef="#br0" timeOffset="143421.1642">13355 9437 43,'0'0'181,"0"0"-132,0 0 22,0 0-51,0 0-19,0 0 16,14 0 24,7 0 24,7 0 16,6 0-57,2-2-8,6-6-16,3-3-5,-2-3 3,0 2-64,-9 2-70,-8 0 30,-10 3-63</inkml:trace>
  <inkml:trace contextRef="#ctx0" brushRef="#br0" timeOffset="143680.1637">13558 9290 241,'0'0'123,"0"0"-81,0 0-24,0 0-14,0 0 2,0 0-6,-3 103 0,3-76 5,0-3-4,0 0-1,0-5 1,0 3-3,3-6-79,8-2-23,-2-5-141</inkml:trace>
  <inkml:trace contextRef="#ctx0" brushRef="#br0" timeOffset="144395.1454">14442 8989 274,'0'0'113,"0"0"-93,0 0-20,0 0 0,0 0 25,12 121 2,-8-73 7,2 5 19,-3-5-50,0-3 40,1-4-43,1-6 5,1-1-1,0 0-2,-3 1-2,-2-4 0,1-5-1,-2 0-12,1-5 11,1-5-38,2-2 11,4-8-97,-1-4-40</inkml:trace>
  <inkml:trace contextRef="#ctx0" brushRef="#br0" timeOffset="145888.1613">14277 9098 269,'0'0'69,"0"0"-29,0 0 16,0 0-30,0 0-23,0 0-6,-41-50 3,29 45-12,-5 2 12,4 3 4,-5 0-3,1 0-2,0 0-5,-1 8 5,0 5-15,3 3 10,2 2 3,3 4 3,6 2 0,1 2 0,3 4-1,0 0 1,0 0-2,9-1 2,8-4-1,3 0 2,7-3 8,0-2 8,4 1-13,-2-3-4,-3 3 0,-6 2 3,-4-1 9,-8 4-12,-7-2 8,-1 3 14,-3 2-19,-17-1 9,-3 1 12,-2-6-20,4-5 34,4-7-26,6-1-7,5-7 12,-2-3-10,-1 0 11,2-5-12,-2-16 1,3-6 4,6-8-11,0-1-3,0-2 0,1 3-38,8 1 18,2 2-25,2 8-40,-1 5 32,0 5-34,-5 7-63</inkml:trace>
  <inkml:trace contextRef="#ctx0" brushRef="#br0" timeOffset="147232.2002">14738 9102 175,'0'0'74,"0"0"-67,0 0 17,0 0-24,0 0 3,0 0 14,20 51 22,-14-22-4,3 1 11,-2-1-31,1-1 6,-2-4-21,1-3 11,-3-1-8,3-4-1,0-2 1,2 0-3,6-4 5,0-4-5,6-1 0,-1-5 5,0 0 4,-1 0-8,-4 0 2,-4-5 1,-2-2 0,-3-5-4,-3 0 1,-1-6 8,-2-3 0,0-3-9,-4-4 0,-5 2-4,-3 0 4,-1 1-1,4 4-1,1 5 0,2 3 0,2 3 2,4 3 0,0 4 0,0-2-2,3 1-2,12 0 2,6-3-2,5 1-6,-1 0 7,-2 0-60,-2 5-16,-10 1-56,-8 0-77</inkml:trace>
  <inkml:trace contextRef="#ctx0" brushRef="#br0" timeOffset="147857.1677">15269 9040 200,'0'0'145,"0"0"-67,0 0-16,0 0-11,0 0-51,0 0-12,-4-1 10,12 2-17,8 10 19,5-1 0,4 0 4,2 0 0,4-2-4,2-2 0,2 1 4,0 0-1,-2 0-3,-3 0 0,-5 1 4,-5-4-8,-10 2 4,-4-1 0,-4 1-4,-2 3-5,0 4 9,-11 4-3,-10 6 14,-2 1-2,-5 5-9,-1 0 2,-3 4-4,2 1 7,1-3-10,0 1-4,2-2-91,2-7-51</inkml:trace>
  <inkml:trace contextRef="#ctx0" brushRef="#br0" timeOffset="150996.1558">18314 8690 89,'0'0'96,"0"0"-25,0 0 6,0 0 7,0 0-29,0 0-28,-1-7-27,1 7-1,-2 7 1,2 11 1,0 2-1,0 2 19,0 2-13,0-3-2,2 0 12,6-3-16,2-1 0,5-4 0,0-2 8,4-2-8,1-3 0,1-4 0,1-2-11,0 0 9,1-2-16,-1-11 15,-3-2-54,-4-4 15,-3 1 8,-6 0 34,-6 2-4,0 1 6,0 1-2,0 3 14,0 3-9,0 1 13,0 4 1,-1 2-9,-1-1 4,2 2-14,0 0-20,0 5 19,0 6-5,0-1 5,5-1 1,4-3 0,1 2 2,4-2 2,-2-2-3,1 2 2,-1-3 1,3-1-4,-3-2 0,0 0 0,3 0 1,-5 0 2,2 0-1,-3 0 5,-5-3 4,-1-6-9,-1-2 9,-2 1-5,0-6 7,0 3-11,0 0-2,-5-1 0,2 0 1,3 4-1,0 2 0,0 1 0,0 3-6,0-3 6,5 3-6,3-1 5,3 2-21,-2-1 15,-1-1 1,-1 1 4,2-2-1,-3-2 4,2-1-1,-1-3 6,2-1 0,-2-5-6,-1-5 0,2-3 4,-1-2-4,-2-1 0,-2 2 0,-3 3 1,0 5 4,0 5-5,0 5 14,-3 4 3,0 2 30,0 2-34,-1 1-8,4 0 4,0 0-5,0 0-8,0 0 2,0 18-24,0 12 26,0 11 0,0 2 0,0 2 20,0-1-18,4-8 11,0-1-10,-1-6 5,0-5 2,-1-2-5,1-5-1,-2-4-3,-1-2 3,0-5-6,0-1 2,0-5 0,0 0 1,0 0 0,2 0 5,-2 0 13,1 0-12,-1 0 0,0 0-7,0 0 3,0 0 19,0 0-4,0 0-7,0 0 2,0 0-8,0 0-7,0 0 2,0 0-3,0 0-6,0 0 9,0 0 0,0 0-6,0 0 4,0 0 0,0 0 2,0 0 0,0 0-5,0-9 5,0-2-12,0-4 1,2-2-10,4-4 4,2 1 2,3 4-27,1 2 21,3 5-11,-3 3 32,1 1-9,-1 3 0,1 2 9,1 0 0,0 0-6,2 7 2,-1 5 4,1 2 0,-1 1-1,0 0 2,-6 1-2,0-2-1,-3 1 2,0-3-3,-2 0 6,3-1-3,-1-4 1,2-1 1,1-3-2,2-1 0,2-2 3,-1 0-5,0 0 4,-2 0-2,-2-11 0,-3-3 5,-2 0-5,-3-3 0,0 1-4,0-1-6,0 3 6,-3 4 4,-2 2 0,-1 4 2,1 1-4,2 3-14,0 0-13,2 0 23,-1 4-5,2 10-2,0 1 13,0 0-15,0 1 15,6 0 0,6-3 0,-1-1 7,4-1-1,0-4 1,1-1 0,-1-2-5,4-4-2,1 0 0,2 0 8,4-2 1,-4-7-7,-4-5-2,-8-1 14,-2-1-9,-5-2-5,-3-5 0,0 1 6,0-4-4,0 3-2,-5 2-15,-4 4 9,-2 4-2,1 4 8,0 2 0,4 2 1,-1 3-1,5 2 5,2 0-5,0 0 0,0 0-18,0 0 10,0 7 4,12-1 4,5 1-1,3-4 2,5 2-1,1-4 10,4-1-4,-2 0-6,1 0 0,1 0 4,-7 0-1,-3 0-3,-5 2 0,-2 3 0,-4 3-4,0 3 4,-3 2 0,0 1 6,-3 1 7,-2 1-6,2-1 0,-3 2 20,2-2-22,1-2 5,0 1-10,3-3 4,5-4 2,0-1-5,3-3-1,3-3 10,3 0-4,2 0-6,1-3 0,-1-9 7,0-6 5,-4-3-12,-2-5 4,-2-2-4,-5-4-18,-2 2 13,-7 1 1,0 6 4,0 4 2,-1 9 14,-8 4 11,2 4 1,-1 2-28,0 5-6,-2 16 5,4 6-2,2 3-5,4 0 15,0-1-7,1-2 0,13-3-8,5-3-12,3-1-54,0-7-54,-3-4-102</inkml:trace>
  <inkml:trace contextRef="#ctx0" brushRef="#br0" timeOffset="170142.8963">21103 8183 20,'0'0'42,"0"0"33,0 0-8,0 0-21,0 0 19,0 0-35,0 0 7,0 0 0,6-20-22,-6 20 23,0 0-37,0 0 4,0 0-10,3 3-6,1 15 11,1 5 0,1 5 4,-3 7-4,3 4 7,-1 5 6,0 0 6,0-4-6,-1 1-13,-1-5 0,0-1 7,0-3-6,-1 0-1,-1 0 0,-1-4 1,0 1-1,0-3-15,0-5-17,0 0-46,0-2 8,0-6-70,0-6-52</inkml:trace>
  <inkml:trace contextRef="#ctx0" brushRef="#br0" timeOffset="170900.2041">21452 8358 48,'0'0'32,"0"0"-2,0 0-18,0 0 16,0 0-11,0 0 1,-22 75 17,19-51-1,1-2-25,2 1-2,0-4 3,0-1-11,2-4 1,8 0 0,2-4-2,5-2 6,0-4-4,3-2 0,4-2 15,1 0-12,0 0-3,0-8 0,-2-4-4,-2-5-11,-4 1 9,-4-2 5,-4 0-12,-6-1 10,-3 0 3,0 1 0,0-2 14,0 7-12,-3 2 13,-2 6 22,2 3-31,2 2 22,-2 0-23,0 0 1,1 15-12,-2 9-7,3 4 13,1 0 2,0-1 3,0-5-10,0-2 3,5-5 2,3 0-2,3-3 2,2-4-15,5-2-21,3-6-128</inkml:trace>
  <inkml:trace contextRef="#ctx0" brushRef="#br0" timeOffset="171418.1859">21969 8294 104,'0'0'85,"0"0"-73,0 0-7,0 0 2,0 0-6,0 0 10,34 15 8,-21-9-12,-1-1 10,1 1-3,1-2-2,4 2 7,1-1-18,5-2 9,1 0-7,-1 0 6,-6 0-11,2 2 2,-10-1-2,-1 0 0,-5 2 2,-2 0 0,-2 2-5,0 1 16,0 3-9,-9 1 35,-1 4-5,-5 1 7,0 2-25,-2 1 0,-2 0-10,0 1-2,-1 1-4,-1 1-8,-1-1-75,2-1-18,1-4-123</inkml:trace>
  <inkml:trace contextRef="#ctx0" brushRef="#br0" timeOffset="171714.1871">22408 8592 428,'0'0'1,"0"0"17,0 0-18,0 0-1,0 0 1,0 0 2,2 46 6,-12-30-8,-5-1-13,-5 3-23,1-1-33,-7-1-40,0-1-98</inkml:trace>
  <inkml:trace contextRef="#ctx0" brushRef="#br0" timeOffset="172844.6115">22834 8103 124,'0'0'79,"0"0"7,0 0-13,0 0-44,0 0 4,0 0-33,0 13 0,0 12 10,0 6 19,0 5-4,0 0-2,0 2-23,0-2 20,0 0-17,0 0 4,0-1-3,0-2-3,1-3-1,4-3 0,-4-1 1,2-4-8,0-2 7,0-4-19,0-2 10,-1-3-53,1-4 6,0-1-31,1-1-56</inkml:trace>
  <inkml:trace contextRef="#ctx0" brushRef="#br0" timeOffset="173611.1826">23164 8273 94,'0'0'103,"0"0"-30,0 0 12,0 0-69,0 0-5,0 0-11,0 3-20,3 15 20,1 3 1,2 5 11,-3 0 26,3 2-38,0-3 10,1-1-10,5-3 4,0 1 2,6-6-6,-4-4 0,0 0 10,0-4-10,-1-2 0,2-2-1,-1-2 7,0-2-4,-1 0 1,0 0-1,-6-2 11,1-7-11,-2-4-2,-1-4 0,-3-4-27,1-4-3,-3-4-41,0-1-16,0 3-31,0 3 47,0 2 71,-1 8 12,-5 2 41,4 4 72,2 2-49,0 3-29,0 0-11,0-1-36,11 2-2,5-1-1,8 0-9,4 0 5,4-1-21,-4-1-27,-3 2 15,-5-2-71,-5 2-9</inkml:trace>
  <inkml:trace contextRef="#ctx0" brushRef="#br0" timeOffset="174722.0609">23859 8141 97,'0'0'135,"0"0"-56,0 0 10,0 0-39,0 0-17,0 0-30,-9-5-3,9 5 0,0 0-1,0-2-4,0 2 5,0 0 0,0 0-10,0 0 13,0 0-3,0 0 0,0 0-12,7 0 12,7 0 0,3 5 0,2 1 8,1 0-8,1 2 0,0-2 3,5 1 1,2 1-4,3-2 0,1 1 0,-1 1-2,-6-4 6,-6 2-4,-4-3 0,-4 2 4,-4-3-4,-4-1 0,-3-1 0,0 0-4,0 1 8,0-1 2,0 0-3,0 3 1,0 3-4,-8 1 3,-5 4-2,1 2 8,-4 2-9,0 4 0,-2-1 4,-3 2-4,0-1 0,0-1 0,0 4 6,5-1-9,-2 0 3,1 0-13,4-2-34,1-1-61,2-4-52</inkml:trace>
  <inkml:trace contextRef="#ctx0" brushRef="#br0" timeOffset="176414.1482">25070 8231 92,'0'0'93,"0"0"-14,0 0-3,0 0-18,0 0-39,0 0-14,0 0 12,-61-35-16,46 35-1,-3 3 0,6 9 2,-1 3-7,2 3 7,4 3-2,0-1 1,2 0-1,5-5 0,0-2-6,0 1 1,2-5 4,11-2 2,-3 1 0,4-5-1,2-1 0,-1-2 0,5 0-4,2 0 1,2-4-5,1-6-6,1-5-27,-1-2 40,-6 2-44,-7 0 35,-3 1 10,-7 4 0,-2 2 56,0 4 26,0 3-3,0 1-13,0 0-66,0 0-15,0 5-13,0 9 12,0 3 9,0-1 7,0-3-8,0 1 7,4-3-25,6-1 16,4-4 4,2-1-5,5-3 8,0-2-16,1 0-2,2 0 6,-1-5-30,-1-7 31,-4-3 5,-3 1 9,-5-1 3,-5-1-3,-4-2 3,-1-2 22,0 1-24,0-1 6,-6-3-4,-4 7 5,1 1-6,1 2 1,4 9 5,0-2 24,4 3-20,0 3 10,0-3-18,0 3 5,0 0-18,0 0 5,2 0 4,12 0-7,7 0 10,1 0-3,4 0 0,-1 0 1,0 0-2,-2 0 1,-8 6 0,-1 4-3,-3 3-4,-5 3 0,-1 5-1,-4 0-1,-1 2 9,0-2 6,0-2-2,0-1 21,0-4-21,0-2 0,0-3-4,2-1 7,9-2 2,3-2-6,5-1 3,2-3 15,8 0-19,2-5 2,6-12-4,-4-3-8,-5-4-8,-4-3-27,-8 0 18,-8 0 24,-5 0 2,-3 3 5,0 3 29,0 8 18,-7 6 32,0 6-7,4 1-26,2 0-35,-2 0-17,-1 11-11,1 10 9,0 2-2,3 0-5,0-2 9,10-1-27,10-6 7,9-2-47,7-6 5,4-2-39,-2-4-55,-4 0-138</inkml:trace>
  <inkml:trace contextRef="#ctx0" brushRef="#br0" timeOffset="182608.1173">26884 7865 66,'0'0'126,"0"0"-61,0 0-24,0 0 0,0 0-20,0 0-18,0 0-1,5 0 2,-2 17-4,1 6 47,-2 5-27,0 5 25,0 6-20,1-3-20,0-3 8,0-1-12,0-5-1,-1-3 0,-1-1 10,-1-4-17,0-1 7,0-1-29,0-1 16,0-2-43,0-4-30,0-2-32,0-8-91</inkml:trace>
  <inkml:trace contextRef="#ctx0" brushRef="#br0" timeOffset="183229.1932">26956 7886 125,'0'0'70,"0"0"-15,0 0 0,0 0-37,0 0 6,0 0 11,46-77-28,-38 71 30,2 2-27,5-2 0,0 1-8,6 2-1,1 2-1,-1 1 0,0 0 0,-2 0-7,-5 12 7,-1 3 0,-5 4-5,-5 4-2,-3 4 5,0-3 2,-11 0 0,-2-1 1,1-5-1,0-5 0,0 1 8,-2-3-8,1-2 0,1-2-1,4-4-5,3-1 6,5-2 0,0 0 2,0 0-5,0-5-87,0-1 65,7 2 15,2 2 10,3 2-4,3 0 4,-1 3 0,2 11 11,0 2-7,2 4 2,-1-2 1,-1-2-2,-4 1 11,-2-2-16,-7-3 2,-3 1 30,0 0-32,-7 0 12,-10 2 9,-6-1-10,-4-1 24,-1-4-32,-2-1-1,7-2-1,1-5-1,3-1-44,5 0-47,2-3-82</inkml:trace>
  <inkml:trace contextRef="#ctx0" brushRef="#br0" timeOffset="183734.7132">27575 7824 110,'0'0'103,"0"0"-77,0 0-15,0 0-9,0 0 15,0 0 32,2 109-3,-5-73-15,-8 2 23,2-2-41,-1-2-3,2-1-6,1-2 3,1-4-7,1-5 0,1-1 4,3-4-5,-2-3 1,0-4 0,3-2-1,0-4-19,0-3-17,0-1-32,0 0 8,0-9 27,6-10-54,4-7-37</inkml:trace>
  <inkml:trace contextRef="#ctx0" brushRef="#br0" timeOffset="184063.6979">27607 7895 54,'0'0'77,"0"0"0,0 0-31,0 0 11,37-84-47,-28 75-6,0 3-4,-2 3 0,3 3-2,-2 0 2,1 0-14,0 13 11,0 8 3,0 8 1,0 6 48,-2 2-40,-1 4 10,-3 0-3,3-1-15,-1-1 24,-1-2-6,0-8-3,-1 0-3,2-5-7,-2-3-6,0 0 0,-1-4 1,-2-2-2,0-3 1,0-1-24,0-6-48,-10-1-61,-3-4-90</inkml:trace>
  <inkml:trace contextRef="#ctx0" brushRef="#br0" timeOffset="184266.6795">27590 8101 274,'0'0'22,"0"0"-18,0 0 0,0 0-3,79-21-2,-56 18-14,-1 2-51,-1 1-32</inkml:trace>
  <inkml:trace contextRef="#ctx0" brushRef="#br0" timeOffset="184831.6498">28063 7915 54,'0'0'60,"0"0"10,0 0 10,0 0-52,-86-42-20,67 37-2,2 5 2,3 0-5,4 0-3,2 0 0,5 0-5,-1 6-1,2 4-7,1 4 6,-1 1 7,2 4-5,0 0 5,2 4 0,7 0 6,4 1 2,2 1-7,1-3 17,1 1-12,1-2 10,-3 0-8,0-3-7,-2-1 4,-5-4-3,-1-1-2,-4-1 0,-3-3 3,0 2-1,0-3-2,0 3 0,-9-3 24,-3 0-15,-4 1 2,-4-4-11,0-1 12,-2-1-27,2-2 14,0 0-44,4 0-6,3 0-93</inkml:trace>
  <inkml:trace contextRef="#ctx0" brushRef="#br0" timeOffset="185196.3934">28282 7901 302,'0'0'57,"0"0"18,0 0-69,0 0 2,0 0-10,0 0 2,76-24 0,-59 24-3,1-1-1,1-2 2,2 0-37,1-2-10,1 1-4,-7-2-108</inkml:trace>
  <inkml:trace contextRef="#ctx0" brushRef="#br0" timeOffset="185443.2068">28373 7873 160,'0'0'48,"0"0"-34,0 0 25,0 0 1,-7 102-23,7-70-10,0-2 18,0-5-17,0 1-8,0-6 0,0 1 8,0 1-9,0-2 1,0-1 0,0-1 0,0-1-54,-5-3 3,-4-4-71</inkml:trace>
  <inkml:trace contextRef="#ctx0" brushRef="#br0" timeOffset="185633.2256">28284 8270 162,'0'0'189,"0"0"-117,0 0 43,0 0-100,0 0-14,0 0-2,31 0 10,-7 0-8,3-3-1,-3 1-35,-2 0 6,-1 0-44,-2 1 19,4-1-29,-4 2-64</inkml:trace>
  <inkml:trace contextRef="#ctx0" brushRef="#br0" timeOffset="186575.2275">28860 7892 150,'0'0'79,"0"0"-6,0 0-19,0 0 3,0 0-34,0 0 14,4-42 31,-4 36-36,0 0 3,-1 0-34,-8 0 6,-6 0-14,-3 3-15,-3 0-5,-1 3-4,2 0-28,2 0 42,5 0 7,3 0 10,2 5-3,2 5 3,0 2 0,1 3-5,2 2 4,3-1-3,0 0 2,0 2 2,2-1-1,10 0 6,6 1-5,3 4 0,3-1 7,1 2-7,-1 1 0,-1-2 0,-3 0 2,-2-2-2,-6-2 0,-3-3 1,-4-4 6,-3 0-7,-2-3 0,0 1 4,0-2 10,-7 2-11,-6 2 12,-5-5 9,-3 2-15,-2-6-6,-3 1-3,0-1-15,1-2-23,2 0-84,1 0-76</inkml:trace>
  <inkml:trace contextRef="#ctx0" brushRef="#br0" timeOffset="188254.2027">29543 7981 143,'0'0'85,"0"0"38,0 0-42,0 0-20,0 0 15,0 0-49,2-7 6,-2 7-24,0 0 3,1 0-24,-1 1 6,2 16 5,2 4-17,-1 1 26,0 4-8,0-2 0,3-1 0,1-1 0,2-2 1,2-2-1,-4-3 3,-1-2 1,0-1-5,-3-4 1,1-1 0,0 1-8,0-5 8,-1 0 0,2-1-5,-2-2-2,2 0 6,0 0 1,2-7-1,2-8-12,2-4-3,-1-6-26,-2 2 13,-4-3-40,-1-1 47,3 1 11,-2-1-18,3 4 24,-1 5-6,-2 5 11,2 5-7,0 1 10,-3 4-3,-2 2 0,2 1 3,0 0-8,2 0 5,8 10 0,-1 2 11,9 2-5,3-4-5,5 2 0,0-3 3,0-3 7,-1-1-10,-1-4 1,-4 1-1,1-1 4,-6-1-5,-1 0 0,-8 0 1,-3 0 6,-3-3-1,-3-9 5,0 0-3,0-1-7,-6-1-2,-6 4-1,-6-1-9,1 5 10,0 3 2,0 3 0,5 0-1,2 0-3,-2 13 2,3 12-3,3-1 4,1 2-5,4 0 5,-1-3 0,2-2-10,0-3 13,6-1-3,10-1 0,1-5-3,5-4-16,0-4-38,1-3-148</inkml:trace>
  <inkml:trace contextRef="#ctx0" brushRef="#br0" timeOffset="189163.1916">30465 7942 67,'0'0'58,"0"0"-44,0 0 40,0 0-22,0 0-21,0 0 8,0 0-13,-85 40 2,75-17 18,-1 4-15,5-2-2,-1 0 12,5-1-19,2-3 0,0-1-2,0-2 0,3-5-7,11-1 7,1-3 0,5-4 10,6-4-10,-1-1-7,5 0-2,0 0-35,-5-6 9,2-1 16,-6-1 13,0-3 5,-5 0 2,0-1 30,0-2 8,-5-3-13,3 1 8,-2-5-30,3 1 1,-3-3 3,-2 1-2,2 1-6,-3 1 0,-3 4 5,1 2-5,-7 1 2,2-1-2,-2 4 0,0-4 1,0 2-1,0 2 0,-3-2 5,0-2-5,-1-1 2,2 0-2,1-2 30,-2 1-25,1-1 19,-2 2 13,-1 2-23,4 2 29,-4 2-34,3 0-4,-1 2 24,-1 4-27,1 0 20,2 3-22,1 0-7,-2 6 5,1 20-28,-4 13 30,4 7 11,1 1-5,0-4-6,3-2 0,9-4 10,0-1-6,1-2-4,2-6 0,-2-2-1,5-6 6,0-5-10,2-4-20,0 0-51,-2-5 27,2-3-32,-5-2-19,0-1-73</inkml:trace>
  <inkml:trace contextRef="#ctx0" brushRef="#br0" timeOffset="189545.169">30547 7901 211,'0'0'87,"0"0"-38,0 0 17,0 0-18,0 0-33,0 0 14,9 0-26,9 0 5,6 0 4,3 0-12,10 0 0,3 0 0,2-4-10,0 1 8,-5 0-41,-4 0-26,-5-1 24,-6 3-44,-6 0-27,-9 1-37</inkml:trace>
  <inkml:trace contextRef="#ctx0" brushRef="#br0" timeOffset="190918.1987">31074 7927 226,'0'0'67,"0"0"-17,0 0-41,0 0-2,0 0-14,0 0 4,-49 76 3,43-44 14,1 1-13,4-3 29,1-4-5,0-2-17,0-6 7,0-1-8,0-6-7,7-1 0,6-3 6,-1-2 0,5-5-5,-1 0 5,3 0 11,1-4-9,2-10-7,-1-4-1,-6-5 11,0-5-9,-7-3-2,-2-5 0,-5 3-8,-1 3 3,0 5 3,0 2-1,-4 5-6,-4 4 9,2 4 0,-1 5 1,5 3 3,1 1-4,1 1 0,0 0-2,0 0-26,0 6 21,0 8 4,0-2 3,0 1-5,0-1 10,4-2-5,3-3 0,3 0 3,0-2-1,3-3 1,4-2-1,2 0 9,3 0-4,0-8-7,-3-4 0,-4-3 6,-2 0-3,-4-2 3,-1-3 4,0 1 27,-1-1-36,-3 2 9,-4 3-10,0 1 12,0 1-9,0 3 2,-3 2 1,-1 2 12,-1 4-18,2 0 0,0 0-1,3 2 7,0 0-12,0 0 6,0 0 0,0 0-10,0 0-1,0 0 6,0 0 1,0 0-13,0 5 16,4 1 1,7 0 0,3-2 1,2 2 1,-1-1-2,0-1 0,-2 3 3,-1 0-6,-3 0 3,-3 3 0,-1 2-5,0 1 0,-5 4 5,2-1 0,-2 4 6,0-1 0,0 2 1,0-1 3,0-5 6,0-1-14,0-5-2,0-4 0,0 0 7,0-2-8,3 0 1,3 0 0,3 0 12,0-3-5,3 0-7,0 0 1,2 0 15,0-9-12,-1-9-4,1-4 3,-2-4 4,0-3-7,0-1-5,-1 3-4,-1 3-51,-3 9 56,-2 4-9,-4 8 13,2 2 5,-1 1 3,0 0-4,0 0-4,-1 0 5,4 0-12,2 4 7,4 10 0,1 0 4,0 1-2,1-2-2,-4 1 0,-1-2 8,-4 1-8,-4-1 0,0 5 4,0-2 6,0 1-3,-10 4-7,-10-1 0,-5 6 12,-4 0-26,-2-1 14,-3-3-52,1-6-16,3-7-57,6-6-224</inkml:trace>
  <inkml:trace contextRef="#ctx0" brushRef="#br0" timeOffset="194056.4137">31941 8193 151,'0'0'141,"0"0"-55,0 0 1,0 0-13,0 0-67,0 0 20,0 0-14,0 0-4,0 0-3,0 0-6,0 0-32,0 0-57,0 0-227</inkml:trace>
  <inkml:trace contextRef="#ctx0" brushRef="#br0" timeOffset="206298.2152">16181 9510 37,'0'0'44,"0"0"-41,0 0 45,0 0-24,0 0-10,0 85 0,-1-70-14,-2 1 0,-3 0 1,0 2-1,-5 2 0,-1 0-69</inkml:trace>
  <inkml:trace contextRef="#ctx0" brushRef="#br0" timeOffset="209251.2002">5663 11634 29,'0'0'83,"0"0"-36,0 0 19,0 0-25,0 0 2,0 0-21,-11-36-8,6 30 18,0 0-28,1 3 13,-2-3-6,-2 3-3,-2-2-8,4 1 0,-2 0 0,-3 0-2,0 0-7,2 2 9,0 1-2,-3 1 4,2 0-17,-5 0 21,4 0-6,-2 7 0,-2 1-7,3 2 6,-1 7 1,2 2-6,2 4 6,2 3 0,4 0 0,3-1-5,0-2 8,0-4-6,3-1 3,7-5-3,5 0-7,0-3 15,0-2-5,4-3 1,-2-1 4,2-4-5,0 0 0,1 0 5,-1-9-1,-2-5 1,-1 1-5,-4-2 7,-3 1-1,-5 2-6,-2-3 1,-2 1 5,0 2 1,0-1-4,0 4-3,0-3 0,0 4-3,0 1 3,0 2 0,0 3 3,0 1-7,0 1 4,0 0 0,0 0-2,0 0-24,0 0 20,0 6 5,6 2 1,0-3-3,3 2 3,-2-3 0,2-1 3,-1 1-1,2 0-2,-1-4 0,2 0 0,-1 0 2,-1 0-2,3 0 0,0-5 6,-3-1-3,1 0-6,2-2 3,2 0 0,2-3 1,-1-1-1,7 0 0,-2-2 0,4 4 3,-2 2-3,-3 4 0,-5 2 7,-5 2-7,1 0 0,-1 0 0,-1 3-1,-2 5 0,1 0-1,-1 2 2,-3 0 0,3 1 4,-3 1-4,0-1 0,0 0 4,-3-1 4,2-2-5,-2 3-3,0-2 0,0 1 10,0-3-10,0-3 0,0 3-1,0-4 4,0-2-3,0 0 3,0-1-2,0 0 15,0 0-2,0 0 8,0 0 21,0-5-42,0-11 2,0 3-3,0-6-16,0 3 9,1 1-19,6-1 22,1 0-8,1 3 1,1 0 3,2 2 3,-1 0 5,0 4 0,0 0 0,1 2 2,0 0-5,-2 5-3,-2 0 4,5 0-4,-4 2 0,2 8-1,-1 2 9,-1-1-2,0 3 4,0-3-1,0 1-3,-2 1 0,1-3 0,4 1 4,-5-3-4,1 2 0,0-1-18,0-3-78,4-3-73</inkml:trace>
  <inkml:trace contextRef="#ctx0" brushRef="#br0" timeOffset="209824.1594">6546 11569 82,'0'0'118,"0"0"-82,0 0 14,0 0-22,0 0-27,0 0-2,-35-10-8,27 10 9,-1 0-4,0 3 7,0 7-3,0 4 9,3 1-5,0 2 3,6 1-7,0-2-1,0 0-3,0 1 8,9-2-4,0 1 0,0-5 5,0-1-12,0-6 7,2-3 0,0-1 3,-2 0-2,2-5 11,1-14 8,-2-3-19,-1-7 20,3-5-19,0-2 6,0-2-5,-3 2-1,-3 0-1,-3 1 12,-3 0-4,0 2 28,0 3 0,0 5-6,-5 5 22,1 8-15,-2 5-2,4 5 16,-1 2-38,1 0-14,0 16-20,2 14 20,0 14 0,0 3 0,0 1 0,4-6 1,8-6 0,2-4-1,2-4 0,1-3-18,2-4 13,3-6-42,2-5-7,3-7-49,3-3-74</inkml:trace>
  <inkml:trace contextRef="#ctx0" brushRef="#br0" timeOffset="216954.4373">8722 11181 42,'0'0'124,"0"0"-78,0 0 4,0 0 15,0 0-54,0 0 6,0 0-3,0 0-11,3-3-6,0 4 6,1 13 15,2 4 15,-2 5-16,4 2 17,-2 6-12,1 0-18,-1 1 18,-1-1-15,-1 1-2,1-2 5,-4-2-7,2 0-3,-1-3 0,-1-2-7,1-1 1,0-4 1,-2-3-42,0-4 2,0-5-30,0-6-50,0 0-89</inkml:trace>
  <inkml:trace contextRef="#ctx0" brushRef="#br0" timeOffset="217419.5721">8735 11083 12,'0'0'62,"0"0"-20,0 0 4,0 0 6,0 0-15,0 0-2,70-80-4,-53 74-27,-3 5 30,0 1-30,5 0 1,-4 6 3,3 11-3,-3 1-5,-5 3 6,-2 0 6,-4 0-13,-4 0 1,0 0 0,0 0-3,-9 0 3,-8 0 0,-2 0 10,-3-1-10,0-4-23,7-2 1,-1-5-11,5-1-16,3-4-87</inkml:trace>
  <inkml:trace contextRef="#ctx0" brushRef="#br0" timeOffset="218262.2203">9042 11506 188,'0'0'9,"0"0"-9,0 0 25,0 0 3,0 0 18,0 0-31,42 9 8,-28-9 8,-3 0-19,1 0 19,0-3-13,0-1-17,-1-4 25,-1 0-23,-4 0 4,3-5-3,-6 0 14,0-2-15,-3-3-3,0 0 1,0 0-10,-6 0 3,-8 1-7,1 0-3,1 4-14,-1 4 23,5 3-4,1 3 2,1 1 2,1 2 4,1 0 3,3 0 0,-1 0-2,2 0 0,0 0 0,0 0 2,0 0-10,0 0 0,2 4 10,9-1-7,3-2 12,2 0-5,2-1 12,6 0-10,1 0 24,2 0-25,0 0 14,0 0-7,-5 0 0,-1 0-8,-3 0 0,-6 3 5,-3 11-5,-3 3 3,0 1-3,-5 3 7,-1 0 4,0-3 0,0-3-11,5-2 3,-2-2-3,3-1 0,0-2 0,4-2-7,-1-2 5,0-2-8,3 1-19,0-1-34,0-1-6,4-1-83</inkml:trace>
  <inkml:trace contextRef="#ctx0" brushRef="#br0" timeOffset="220240.892">9718 11318 235,'0'0'4,"0"0"14,0 0-17,0 0 15,0 0 9,0 0-23,-45 84 16,45-67-10,0-1-8,0-2 26,0-4-17,6-1 4,5-1 7,-2-2-18,4 0 17,2-2-16,-1 1 0,2-2 8,-4-1-11,-2-2 2,-1 0 3,-3 0 4,-3 0-2,0-8 4,-1-2-11,-2-7 20,0-1-20,0 0-2,0 0-3,-5 0-30,-2 2 23,-4 3 5,4 5 7,1 4-10,0 1 7,3 3 3,3-1-5,0 1 5,0 0-7,0 0-30,0 0-13,0 0 40,0 0 1,6 0 9,3 0-1,7 0-1,1 0 2,2-5 0,6-4 0,-1-1 10,-1-3-8,-1 0-1,-4-1 7,-2 0-7,-4-3 11,0-3-1,-4-1-4,-2-1 19,-5-3-18,-1 3 6,0-1 8,0 1-15,-6-1-7,-3 5 0,0 3 2,2 4 7,1 4 7,3 4-1,0 2 15,3 1-30,0 0 2,0 0-2,0 1-22,0 17 18,0 10 1,9 7 3,7 4 14,-1 5-12,0-2 12,-1-1 11,-3 0-17,-2-5 5,0-2-10,-1-2-3,2-5 1,-2-1 2,-2-5-3,-2-5 0,2-2 0,-3-5-3,0-4 3,-2-3 0,1-2-4,1 0-4,0 0 5,5-9 3,-1-10-2,0-5-8,-2-4-35,-4 3-19,-1 3 44,0 3 2,0 6 18,0 5 15,0 2 22,-1 3 5,1 3-30,0-2-10,0 2-2,0 0-14,0 0-19,3 0-9,13 0 42,-1-2 1,4 0-1,-2-1 0,1 3-1,-3-1 5,0 1-4,-6-2 0,1 2 1,5 0-5,6-1 4,1 1 0,5-2-4,-3-1 6,-5 0-2,-7 1 0,-6 1 1,-3 0 2,-3 1-3,0 0 15,0 0 29,0 0-18,0 0 7,0 0-17,-10 0-9,-3 0-11,-1 2 4,2 9 0,-4 4-2,2 6-2,1 0 1,2-1 3,5 0 0,3-6-10,3-3 10,0-2 0,0-1-6,3-5-4,5-1 8,1-2-4,3 0 6,0 0 8,0-10-1,1-5-4,-1-1-3,-2-1 1,-4 0-1,-1 2 0,-1 3 2,-2 4 7,-1 5 8,-1 3 14,0 0-12,0 0-19,0 0-15,2 10-16,1 1 31,3 2 0,0-3 0,3-2 0,-3-2-3,1-2-8,0-2 11,-1 0 0,2-2 1,4 0 2,6 0-1,6-5-1,10-8 6,3-4-5,6-4-4,-4-5 1,-7-1 1,-7-2-7,-7-1 7,-5-2 0,-10 1-3,-3 1-3,0 2 6,-16 0 0,1 6 5,-1 1 16,2 5 1,1 6 8,8 5 28,1 2-58,1 3 27,3 0-27,0 0 1,-2 0-9,2 10-1,0 14 9,0 11-11,0 5 18,0 2-7,0 0 0,0-3 0,9-4 0,3-5 0,-1-4 5,-1-4-3,2-4 6,-3-1-13,3-5 5,0-3 0,-2-2 0,-2-5 0,4-1 0,-5-1 6,-1 0 7,-3-3-11,2-10-2,-4-6 8,-1-1-19,0 0 7,0 5-19,0 3 14,0 6 7,0 3 0,0 0 2,0 3 0,0-1 2,0 1-2,9-2 0,3-1-2,3-2-2,0 3-31,1 0-39,1 2 0,-1 0-14,-2 0-84</inkml:trace>
  <inkml:trace contextRef="#ctx0" brushRef="#br0" timeOffset="220459.8732">11215 11397 469,'0'0'148,"0"0"-130,0 0 28,0 0-28,0 0-18,0 0-29,0 0-30,0 0-76,1 0-45,-1 0-82</inkml:trace>
  <inkml:trace contextRef="#ctx0" brushRef="#br0" timeOffset="221888.2159">11859 11158 101,'0'0'73,"0"0"13,0 0-16,0 0-9,0 0-7,0 0-40,-33-7 6,23 7-1,-2 0-11,-2 13 2,0 5-6,5 2-4,1 2 6,6 0 7,2-3-13,0-2 0,2-4 2,12 0-2,2-5 0,2-2 14,7-1 7,1-5-17,-4 0 3,-1 0-7,0 0 3,-2-11 1,-1-1-4,-3-1-7,-8-2 2,-4 0-7,-3-2 8,0 2-6,-9-1-7,-8 1 13,-2 2-22,2 6 10,2 0 16,4 3-13,5 1 2,2 2 3,4 1-25,0 0 19,0-2-21,0 2 3,4-3-14,14 1 16,5-6 30,7-1 0,-2-5 0,-1 2 8,-5-1-7,-1 0 1,-6 2 10,-3-3-8,3-1 19,-5-2 12,-4-2-12,0-1 4,-3-2-18,-3-2-1,0 3-7,0 0 10,0 3-11,0 2 8,-5 6-1,1 4 50,0 3-22,4 3-3,-2 0-31,2 0-1,0 17-13,0 9 9,6 11 4,4 8 21,0 3-1,0 5 15,3 2 13,-1 2-46,2 2 29,-7 0-13,-1-2-15,0-4 18,-3-6-21,3-7 1,0-5 3,-3-2-4,2-3 0,-2-2-1,0-3 2,-2-9 0,1-4-1,-1-9 0,1-2-1,-2-1 1,1 0 0,3-7 3,1-15-3,-1-10-1,-1-6-30,2-2-2,-5-1 8,0 3-18,0 7 41,0 4 1,0 4 2,0 5 10,0 3-7,3 3 0,0 4 0,4 3-2,2-2-4,8 1-5,7-1-1,2-2 1,6 2-28,-4-4-69,-3 3 7,-5-2-59</inkml:trace>
  <inkml:trace contextRef="#ctx0" brushRef="#br0" timeOffset="223721.2364">13182 11038 125,'0'0'88,"0"0"-34,0 0 38,0 0-61,0 0-20,0 0 2,-37-12-7,25 12-6,-1 11 3,1 3 0,-2 6-3,5 3 0,3-2 0,-1 2 0,7-3 6,0-1 11,0-3-16,12-3 9,3 0-3,7-6 6,2-2-6,0-4 0,-3-1 5,4 0 1,-1 0-12,-3-6 1,-5-3 5,-2-2 3,-7 1-10,-4-2 2,-3-1 4,0-1-9,-1-1 3,-14 1-24,3-1 23,-3 2-36,5-1 11,2 4 13,5 2-11,3 1 12,0 2 0,0 0 12,0-1-10,9 2 0,7 0 9,5-3-1,2 1 1,7 1-1,2-3 4,4 0-2,6 1 8,-3-1-2,0 3-6,-4 0 6,-5 2 0,-4 1 11,-9 2-17,-6 0 0,-2 0-1,-6 0 5,3 0-4,-6 0 0,0 0 4,0 0 14,0 0-3,0 0 3,0 0 12,0 0-29,0 0 17,-9 0-7,-5 0-2,-3 0-9,-3 0 0,2 7 0,3 0-7,0 3 5,5 2-1,0 1 2,4 2-6,0-1 4,1 4 3,5-1 0,0 0-7,0-1-4,0-2 11,11-2 0,-1 0 1,2-2-1,-2 1 0,4-2 0,-1 0-2,3-3 6,1-3-4,4-2 0,0-1 4,-3 0-2,1 0 1,-1 0-3,0-4 8,1-5-7,-1-3-1,1 0 0,-2-3-10,2 0-3,-2 0-29,-2-2-5,0 1 15,-2-1-14,2 2 36,-2-1 10,-1 2 0,3-1 4,-3 0-1,0 1 5,3 4 8,-1-1-11,-1 4-3,0-2-2,4 3 6,-4-1-6,2 2 0,-1 0 0,-4 2 0,0 0 0,-4 1 0,-1 2-1,-4 0 5,-1 0 2,0 0 20,0 0 14,0 0-8,-6 0-25,-7 4 1,-5 5-8,-1 1 0,1 2-4,-5 2 7,4 3-3,-1 1 0,3 3 3,3 1-9,4 0 5,4-1 1,4-1-7,2-2 7,0-3 0,0 1 13,12-3-13,3-3 17,1-1-8,3-2-4,3-4 11,5-3-16,-1 0 1,4 0-1,0-6-14,-6-2-28,-1 1-18,-7 2-17,-7-1 19,-2-2-88</inkml:trace>
  <inkml:trace contextRef="#ctx0" brushRef="#br0" timeOffset="225932.2328">14458 10988 36,'0'0'71,"0"0"22,0 0-31,0 0-1,0 0-26,0 0 13,0 0-34,0 0-14,0 2-3,0 10 3,0 3 5,0 3 26,0 0-30,0 2 17,0-2-10,0-1-5,0-1 15,9-4-6,0 1-6,3-1 13,0-2-17,0-3-2,4-4 0,1-2 5,0-1 6,0 0-8,-1 0-2,-1-4 11,-3-7-10,-1-3-4,-1-3-2,-1-1-22,-3-3 24,-3 1-14,-3-1 10,0 2-11,0 2 17,0 2 0,-2 3 0,1 4 5,-2 3-3,3 1-1,-2 4 1,2 0 8,0 0-10,0 0-12,0 5 5,0 8 5,9 1 2,2 1 0,4-1 0,-2-3 6,2 3 0,2-3-6,-3-1 0,-2-1 12,0-1-10,-3-1-2,0-2 2,3-2-2,-1-1 1,2-2-1,2 0 0,2 0 9,2-7-5,-3-5-2,-2 0 0,-5-3 5,-5 0-4,0-3-3,-4-1 0,0-3-7,0 0 0,-7-1 7,0 5 0,-3 0-11,-1 6 2,2 1 9,1 4 0,2 4-2,3 0-2,2 1 4,-2 2 0,3 0-2,0 0-1,0 0-1,0 0-5,3 0-4,9 0 11,1 0 2,5 0 0,1 0-1,-2 0 2,1 0-1,-2 4 0,2 0 10,-3 0-2,1 2-8,-2 4 0,-1-2 1,-2 5-1,-2 2 0,-2 1 0,-3 2 6,-1 0-6,1 2 1,-1-2 17,1-2 13,1 0-30,3-3 3,0-1-4,1-3 9,0-4-8,4-1 0,-1-4 4,6 0 2,0 0-5,3-3-2,3-7 0,-2-4 8,-4 0-7,-2-1-1,-4-1 4,-4-2 2,-3-2-3,-3-1-3,-2-4 0,0-1 5,0 1-5,-9 2 0,-1 5 0,-2 3-4,0 6 4,3 3-4,1 5 0,4 1-29,3 0 32,1 0-2,0 0-22,0 0 19,0 0-22,0 5 24,0-2 2,5 2 1,5-2 0,2 0 1,2 0 0,1 0 7,3 0 0,-1 0-7,1-3 9,1 1 0,-1-1 8,0 0-10,-5 2-7,2-2 26,-3 0-26,-1 0 0,0 2-1,-3-1 9,-1 1-8,1 2 0,-4 3 0,1 4-13,-2 3 14,3 2-1,-3 4 0,-2 1 6,1 0-1,-1-1-2,2-2 1,4-4 20,-2 1-19,4-4-5,-3-2 2,3-3 14,-2-1-16,4-4 0,4-1 5,1 0 11,8 0-12,0-12-1,0-5-3,-2-4 5,-1-1-6,-4-5 1,-3-3 0,-3-2-10,-5-1 10,-2 4 0,-4 7-5,0 5 5,0 7 0,0 4 0,-5 4 0,0 2-12,0 0-3,-1 11 15,2 11-3,1 9-3,1 1 6,2 3 0,0-2 0,0-3 21,9-4-20,2-3-1,2-4 0,2-5 12,1-4-12,0-5 0,3-5 2,3 0-14,1 0-16,4-15-1,-2-5-55,-4-4-98</inkml:trace>
  <inkml:trace contextRef="#ctx0" brushRef="#br0" timeOffset="227409.2313">16126 10859 50,'0'0'69,"0"0"-15,0 0-19,0 0 23,0 0 0,0 0-16,0 0 25,-2-15-18,2 12-11,0-2-11,0 1-23,8-2-6,1-2 2,2 5 0,0 3 11,1 0-11,0 0 0,-3 3-6,3 11 7,0 1-1,-3 5 0,-2-1 3,-2 2-5,-2-1 2,-3-2 0,0 0-3,0-3 3,0-2-2,-1-1 2,-4-4 0,2-2 3,0-3 4,3-3-5,0 0 2,0 0 5,0 0-9,0 0 1,0 0 5,0-9-2,0-9-4,1-6 0,7-3-4,4-4-12,0 3-10,1 2-15,-2 10 30,-4 4 8,1 4 6,-3 5-3,0 2 0,-1 1 3,2 0-7,2 0 3,4 9 0,-3 6 1,-2 0 3,1 3 7,-3 0 11,0-1-17,0-1 13,1-2-17,1-1 3,3-1-1,1 0 1,1-3-3,0-1 4,0-2-4,2-4-4,0-2-31,2 0-21,-1 0-25,0 0-45,-1-11-87</inkml:trace>
  <inkml:trace contextRef="#ctx0" brushRef="#br0" timeOffset="228009.2422">16781 10756 145,'0'0'131,"0"0"-111,0 0 33,0 0-53,0 0 3,0 0 0,-58 47-1,50-24 6,4 2 22,2 2-22,2 2 16,0-4-24,0-5 3,2 0 17,8-5-10,4-5-1,1 1 3,1-7-2,6-2-10,2-2 0,6 0 8,1-2 5,2-11-13,-4-2 3,-4-3 3,-2-3 7,-3-2-5,-1-3 8,-3-1-15,-5 0 22,-6 2-19,-4 2-2,-1 1 4,0 5-4,-6 2-2,-7 6 0,1 4 0,-1 5 4,1 0-4,3 2 2,0 14-7,8 4-10,1 6 14,0 1 1,0-2 0,0 0-6,7-4 8,5-5-2,1-1 0,5-3 5,4-4-5,0-4 0,4-4-14,6 0-9,-1 0-79,-1-3-43</inkml:trace>
  <inkml:trace contextRef="#ctx0" brushRef="#br0" timeOffset="229480.0375">17673 10740 159,'0'0'108,"0"0"1,0 0 3,0 0-21,0 0-90,0 0 6,-28-9-7,13 27 7,1 6-4,4 3-3,1 2 0,6-1 4,2-2 1,1-3-10,0-4 5,0-2-1,6-6-4,7-1 5,4-6 0,5-4 13,3 0-10,3 0-3,4-10 0,-4-4-21,-4 1 14,-8-1-13,-6 1 20,-5-1-3,-5-1 8,0 0-5,0 0 0,-4 1 0,-8 2-5,0 3 5,-1 2 0,2 2-5,3 2 9,5 2-4,-1-2 0,3 3 7,1-2-19,0 1 12,0 1-18,0-2-3,0-1-25,3 0 20,9-3 25,0 0 1,2-2 0,-2 1 3,-2-1-2,1-2 2,-2-2 8,0 0-5,1-6 9,-3 0 2,-4-3 12,0-5-21,0-1-2,0-5-6,-2-1-1,-1-3 1,0 2-2,0 5 6,0 6 2,0 8-3,0 8 12,0 2 21,0 4-23,0 1 14,-1 0-27,1 0-24,0 17 17,0 17 0,0 20 7,1 8 32,9 4-30,-2 0 44,-2 1-22,2 0-22,-1 1 33,-1-2-30,0-4-5,-2-7 6,-1-5-1,0-5-5,0-6 0,1-2 2,-2-7-7,-2-5 8,0-4-3,0-4 0,1-6-1,-1-5 1,2-5 0,-1-1 5,-1 0-1,0 0-2,2 0 10,1-17 17,2-5-27,1-10-4,2-1-12,-5-3-29,0 0 43,0 0-8,-3 1 8,3 5 0,2 7-18,-2 9 15,3 4 2,4 3-13,4 1 14,7 1-51,7 2-17,2 2-13,-1-2-88,-2 2-173</inkml:trace>
  <inkml:trace contextRef="#ctx0" brushRef="#br0" timeOffset="230195.7692">18728 10282 239,'0'0'148,"0"0"-118,0 0 7,0 0-23,0 0-10,1 103 52,3-52-48,-3 4 28,1 3-8,-1-8-17,3-6 28,1-3-39,1-2 0,0-1 3,1-2 8,0-4-17,-1-4 6,2-5-19,-2-3 16,-1-7-23,2-4-32,0-4-25,2-5-47,2 0-73</inkml:trace>
  <inkml:trace contextRef="#ctx0" brushRef="#br0" timeOffset="231153.0518">19159 10593 79,'0'0'106,"0"0"-23,0 0 23,0 0-37,0 0 7,0 0-39,2-26-27,-2 20 10,0 2-16,0-4-4,-3 2 0,-8 1-20,-4 4 15,-1 1 5,-5 0 0,-3 3-5,3 10 8,0 4-4,2 2 1,4 6-2,3-1-3,5 2 5,2 1 0,5-4-6,0 0 3,0-4 2,2-3-3,8-4 3,3-5-4,-1-1 5,3-5 0,3-1 4,5 0-4,0-5-3,3-11-2,-4 0-47,-1-1 48,-3-1-9,-9 2 13,-5 1 8,-4 1 1,0 2 13,0 5-2,0 4-9,0 1 45,-4 2-56,2 0 4,2 0-11,0 11 1,0 7 6,0-3-10,3 1-27,10 0 7,6-6-19,1 1-16,2-6 28,4-2-50,-3 1-58</inkml:trace>
  <inkml:trace contextRef="#ctx0" brushRef="#br0" timeOffset="231683.2331">19483 10423 113,'0'0'0,"0"0"10,0 0 15,0 0 19,0 0-19,0 0 18,57 49-11,-37-37-16,3 2 10,4-4-24,2 0 36,4-3-33,0-3-2,0 2 3,-3-1-4,-3-1-2,-6 1 0,-2-2 4,-3-3-4,-8 1 0,-4-1 0,-2 2-4,-2 0 3,0 2-6,0 5 7,-9 3 20,-11 5 30,1 1-19,-2 1-9,-3 2 13,2-1-33,2-1-2,1-2 0,1 1 0,3-3-7,3 1-6,4-1-63,1-4-10,6-1-86</inkml:trace>
  <inkml:trace contextRef="#ctx0" brushRef="#br0" timeOffset="233201.2341">20572 10570 276,'0'0'49,"0"0"24,0 0-37,0 0-35,0 0-1,0 0-1,-2 9 1,2-6 0,0 0-1,3 0-2,4 0 6,-1-3-3,5 0 12,3 0-3,5 0-4,-1-5-5,1-5-1,-1-4-2,-4 1-22,-1-4 5,-5 3 12,-4 0 2,-1 1 6,-3 3 0,0 4 2,0 1 40,0 2-14,0 3-8,0 0 6,0 0-26,0 0-3,0 0-6,0 6-24,0 11 29,0 4 8,3-3-4,2 0 0,1 0-2,2-3 1,1 1 1,1-5 0,1-1-6,-2-2 9,0-3-3,1-2 0,3-3 4,0 0-9,3 0 5,2-6-28,-1-6 20,-3-2-28,0-2 16,-2 1 15,1-2-21,1 4 26,1 1-1,-3 4 0,1 2 1,-2 3 12,-1 3 17,0 0 7,-1 0-35,4 8 18,-2 2 2,-2 2-14,0 0 25,-3-1-27,0-2-3,-3-2 4,-3 1 0,0 0-6,0 2 0,-1 1-8,-13 1 2,-2 0-67,0-3-44,-3-5-150</inkml:trace>
  <inkml:trace contextRef="#ctx0" brushRef="#br0" timeOffset="233431.2368">20807 10264 38,'0'0'256,"0"0"-256,0 0-13,0 0-19,0 0-64,0 0 5</inkml:trace>
  <inkml:trace contextRef="#ctx0" brushRef="#br0" timeOffset="234868.1882">22213 10498 400,'0'0'60,"0"0"-26,0 0 8,0 0-36,0 0-6,0 0 0,10 0-2,-8 0-6,4 0 8,1 0 0,4 0 7,4-8-1,-2 1-6,5-4 0,-3-2-10,3-1-34,-4-3 16,-1 1-2,-3-5 20,-4-3 7,-2 0 3,0-2 0,-1 0-6,0 3 5,-2-3-2,2 2 3,-1-2 0,-1-1 4,2 1 2,-1 2 22,-1 6-2,1 6-25,-2 2 15,0 2-16,0 4 8,0 2-4,0 2-4,0 0-9,1 11 6,5 17-21,0 13 24,0 7 29,0 6-12,-3 3 25,0 4-20,0 2-2,1-1 7,-1-4-26,2-5 9,-2-7-10,0-3 3,0-4 0,0-3-3,0-1 0,1-3-3,2-3 7,-1-4-4,-1-7 0,-1-7 0,-1-3-7,-1-5 7,1-3 0,-2 0 10,1 0-5,2-8 7,3-13-12,1-7-6,1-7-1,-3-2-29,1-4-8,-5-2 15,1-3-28,-2 0 17,0 2 10,0 0 14,0 5 15,0 4 2,0 8 21,0 5 18,0 7-13,0 3-5,2 0-22,10 3 0,7 1-9,3 4 9,0 4 0,-3 0-3,-2 0 3,-4 8-4,-5 8 3,-2 0-7,-3 4 4,-3-1 8,0 4-1,0-4-2,0 0 7,-12-3-16,-6 0 1,-4-3-64,-1-3-34,1-4-186</inkml:trace>
  <inkml:trace contextRef="#ctx0" brushRef="#br0" timeOffset="236515.2279">23019 10518 13,'0'0'67,"0"0"26,0 0-33,0 0 12,0 0-30,0 0-11,-34-53-11,23 50 9,0 0-21,-2 3-4,0 0-2,-4 0-2,2 11 0,-1 6-8,2 1 8,1 3 0,6-3 3,1 0-13,6 0 4,0-2 5,0 0-2,0-4 1,4-1 2,8-4 0,3-6 1,2-1 6,5 0-3,3 0-4,2-5 0,0-8-16,-5 0 8,-5-2-12,-7 3 20,-3 0 10,-7 3-5,0 2 41,0 3 19,0 1-38,0 3 17,0 0-34,0 0 0,0 0-10,0 0-13,0 9 13,0 7-5,0-5-18,0 2 16,9-3-22,4-1-25,4-2 9,5 0-63,3-4-63</inkml:trace>
  <inkml:trace contextRef="#ctx0" brushRef="#br0" timeOffset="241054.2428">9969 12289 154,'0'0'114,"0"0"-40,0 0 5,0 0-25,0 0-7,0 0-31,0 0-16,1 0-2,-1 12-14,0 3 16,0 2 0,0 1 5,-3 3 5,-7-2-10,4 2-54,-5 0-55,4-4-38</inkml:trace>
  <inkml:trace contextRef="#ctx0" brushRef="#br0" timeOffset="241277.2429">10158 12304 292,'0'0'112,"0"0"-108,0 0-8,0 0 8,0 0 3,0 0-7,14 65-8,-14-46-3,0 2-46,-2-1-57</inkml:trace>
  <inkml:trace contextRef="#ctx0" brushRef="#br0" timeOffset="241867.2451">12202 12088 364,'0'0'45,"0"0"-30,0 0-26,0 0 12,0 0-1,0 0 5,3 65-5,-4-45-22,-8 1-31,1 0-49,-2-3-45</inkml:trace>
  <inkml:trace contextRef="#ctx0" brushRef="#br0" timeOffset="242065.2447">12344 12120 332,'0'0'10,"0"0"-10,0 0-8,0 0 8,0 0-59,4 80-17,-4-60-85</inkml:trace>
  <inkml:trace contextRef="#ctx0" brushRef="#br0" timeOffset="242807.1991">15752 11921 180,'0'0'159,"0"0"-129,0 0 25,0 0-14,0 0-41,0 0 4,0 25-4,0-15 0,0 1 6,-2 1 1,1 0-7,-2 2 1,1-1-4,1 0-57,1-3-83</inkml:trace>
  <inkml:trace contextRef="#ctx0" brushRef="#br0" timeOffset="243026.1877">15969 11913 309,'0'0'31,"0"0"-18,0 0-13,0 0-1,0 0-2,0 0 1,8 46-2,-8-23-35,-8-4-60,-4 3-106</inkml:trace>
  <inkml:trace contextRef="#ctx0" brushRef="#br0" timeOffset="243969.1259">18209 11742 143,'0'0'177,"0"0"-138,0 0 17,0 0-8,0 0-45,0 0-3,-17 47 16,13-32-11,-3 0 3,0 0-1,3 2-7,-4-2-3,5-3-63,2-1-74,1-7-153</inkml:trace>
  <inkml:trace contextRef="#ctx0" brushRef="#br0" timeOffset="244182.1126">18421 11700 235,'0'0'154,"0"0"-149,0 0-5,0 0 28,0 0-21,0 0 6,-21 74-13,13-51-6,2-1-35,0-1-73,2-1-124</inkml:trace>
  <inkml:trace contextRef="#ctx0" brushRef="#br0" timeOffset="244945.0669">19168 11353 20,'0'0'173,"0"0"-156,0 0 11,0 0-12,0 0 54,0 0-30,30 110-3,-23-78 16,-2 4-26,2 2-15,-1 1 15,2 2-22,2 0 8,-2 1-13,-1-4 4,-2-1-5,-4-1 1,-1-1 0,0-2-6,0-1-1,0-2-26,0-5 16,0 0-42,-1-7 17,1-7-52,0-4-52</inkml:trace>
  <inkml:trace contextRef="#ctx0" brushRef="#br0" timeOffset="245862.0083">19519 11452 225,'0'0'74,"0"0"-8,0 0-21,0 0-8,0 0-35,0 0-2,0-3 0,0 3-7,0 1 1,0 16 3,1 7 3,2 5 28,-1 4-26,4 1 4,-3 2-6,0 2 10,0-3-9,-1-2-1,1-4 2,-1-6-3,-1-2 1,2-5 0,-3-4 0,0-3 4,0-5-6,0-2 2,0-2 0,0 0 20,0 0-18,0 0 21,0-3-7,2-12-5,1-5-15,5 1 4,-1 1 0,6-4-17,2 6 10,2 0 4,-1 2 3,3 2-3,2 4 1,-4 4 2,2 4 0,-2 0-11,-1 0 11,0 12 0,-4 3-2,-4 1 5,-5 2-4,-3 2 1,0-2 0,-6 2 4,-11-1-4,-4 1 0,-2-1 0,-3-2 8,4-2-8,-2-3 0,3-3-22,4-4-23,1-5-89,4 0-87</inkml:trace>
  <inkml:trace contextRef="#ctx0" brushRef="#br0" timeOffset="246679.2459">19934 11505 116,'0'0'100,"0"0"-67,0 0 48,0 0-26,0 0-5,0 0-43,-7-11-4,7 11-3,0 0-19,0 0 9,8 1 10,5 7 0,4 1 3,4 0-1,2 0 4,6 0 4,2 0-4,3 2-7,-1-2 1,-1 2 0,-6 0 0,-6-1 1,-4 1-1,-7-3 0,-4-1 0,-2 0 0,-3-3 0,0 5 2,0 2 3,-6 2-3,-9 1 4,-6 2-1,-3 1 0,-6 3-5,1-1 0,0 2 0,3-3-5,1 0 5,3 0-5,0-1-5,4 1-34,1-3-2,7-2-45,5-5-100</inkml:trace>
  <inkml:trace contextRef="#ctx0" brushRef="#br0" timeOffset="247840.2509">20860 11682 118,'0'0'61,"0"0"14,0 0-10,0 0-29,0 0-31,0 0 25,9 31-29,-2-30 0,2-1 10,3 0-8,3 0 4,3 0-1,-3-9-1,3-5-10,-3-2 1,-1-2-39,0-2 26,-3 2-14,-3 4 19,-2 4 2,-4 2 10,-1 5 13,-1 2 6,0 0 22,0 1-6,0 0-26,0 0-9,0 7-11,0 11 11,-4 4-1,2 3 1,2-1 0,0-5-1,0-2 2,0-4-4,0 1 3,6-3-4,4-4-2,1-3 6,1-4 0,6 0 8,3 0-3,1-4-10,4-10-5,-3-2-23,-1-5 16,-2-3-6,-2 0 0,-3 3 6,-3 5 5,-3 8 12,-6 3 20,-1 5 40,-1 0 16,2 0-66,3 0 0,3 12 8,1 5-10,1 2 18,1-1 1,-3 1-18,-2-5 11,-2 0-20,-4-2 1,-1 0 1,0-1 7,0 1-9,-10-4 0,-8 3-2,-3-3-47,-1-3-91,-1-3-50</inkml:trace>
  <inkml:trace contextRef="#ctx0" brushRef="#br0" timeOffset="248066.1421">21055 11438 519,'0'0'28,"0"0"-14,0 0-14,0 0-19,0 0-127,0 0-44,14 2-16</inkml:trace>
  <inkml:trace contextRef="#ctx0" brushRef="#br0" timeOffset="249452.2314">22306 11688 270,'0'0'3,"0"0"7,0 0 3,0 0 27,0 0-40,0 0 22,69 20-14,-53-20 0,-3 0 1,-1 0-9,0-5 0,1-3 13,2-6-11,2-2-2,-2 1 0,-2-1 3,-3-2 2,-2 0-3,-2-3 0,-2-3 8,-1 0-8,-3 0-2,0 0 0,0 2 2,0 3-2,0 6 0,-7 0 12,3 3 39,-3 2-50,4 2 6,0 2-7,0 2 1,2-1 2,-1 3 3,2 0 3,0 0-9,0 2-11,0 11 0,0 8 6,0 8 10,0 1 1,0 4 15,3 4-4,3 4 21,2 4-37,-2-3 10,1 1-4,-2-1 0,-4-2 4,1-2-11,-2-1 2,0-2 1,0-3-3,0-2 0,0-5-2,0-5 8,0-4-10,0-5 4,0-4 0,0-6 2,0 0 3,0-2-5,3 0 11,1-10-9,5-15 17,3-6-19,-3-5-9,3-5-5,-2 1-32,-4 2 0,-1 2 32,-2 7 9,0 2 3,0 3 2,3 3 0,-3 4 1,0 4 10,1 2-10,1 1-1,2 1 10,5-1-12,2 5 2,0 3 0,2-1-5,-2 3-8,-3 0 12,-1 5 0,-1 8-16,-3 5 16,-3 0 1,-3 0-4,0 0-2,0-3-28,-13 1 21,-7 0 1,-5-4-34,-2 2 3,0-5-50</inkml:trace>
  <inkml:trace contextRef="#ctx0" brushRef="#br0" timeOffset="250547.2422">23010 11699 61,'0'0'84,"0"0"-23,0 0-9,0 0-29,0 0-18,0 0 7,0 19 30,0 1 10,0 1 4,0 0-38,0 0-1,0 2-17,0-2 0,0 2 11,0 1-11,0-2 0,0-1 0,0 0 2,0-2-2,0 0 0,1-3 0,-1-3 0,2-6 0,-2-1-5,0-5 2,0 1-33,0-2 36,0 0-3,1-2 7,4-12 1,1-6-4,1 1-1,-1-3 0,2 4-6,0 2 6,1 1 0,2 1-10,5 4 8,-1 2 2,5 2 0,-7 3-5,3 3-1,-3 0 6,-2 0-4,1 10 1,-1 1-1,-1 1 4,-4 0 0,0 0 1,-4 0 2,-2 0-3,0 2 0,-2-1 1,-11 1 10,-5-1-9,-4-1 8,-3-3 2,0 0-9,0-4-6,-2-2-7,3-3-92,3 0-116</inkml:trace>
  <inkml:trace contextRef="#ctx0" brushRef="#br0" timeOffset="252147.1771">24567 10383 136,'0'0'127,"0"0"-108,0 0 42,0 0-46,0 0-2,0 0-13,-3 12 5,3-12-9,0 0 9,0 0-3,0 0-2,0 0-8,5 0 8,7 0 3,9-6 1,1-4-8,-1-2-17,1-3-56,-4 3 57,-4 1 7,-4 0 13,-5 3 18,0 0-6,-3 2 28,-2 1-10,0 1 19,0 3 18,0-1-33,0 0-8,0 2-26,0 0 2,0 0-8,0 0-17,0 4-6,-3 9 21,-1 5-12,1 3 20,1 0-1,1 3 1,1-1-7,0-2 7,0 0 0,4-3-3,8-3-1,0-1 3,3-5-9,1-4-35,4-1 9,2-4-6,-2 0-5,2-2 3,-1-8-31,-3-4 52,-1-1 6,-1-3 17,-3-2 13,-1 4 14,-2 2 25,2 2-8,-3 5-36,2 1 10,-1 0-2,-1 6-13,-1 0 17,0 0-20,0 0 1,-2 9-6,-3 4 15,0 2-8,-3 2-2,0 1 6,0-3 3,0 0-7,-2-3-1,-4-3 9,2 0-9,-1-3-2,4-4-9,1-2-21,0 0 6,0 0 0,0-2-22,1-11-53,10-4 35,-1-1 51</inkml:trace>
  <inkml:trace contextRef="#ctx0" brushRef="#br0" timeOffset="252358.1606">25094 10400 37,'0'0'92,"0"0"-33,0 0-39,0 0 5,0 0-14,0 0-6,81-26 1,-65 29-6,2 9 0,-3 2-1,-5 1 3,1 0-2,-7 1 0,-1 0-2,0-1 0,-3 0 2,2-2-9,-2 1-17,0-4-60,0-2-35</inkml:trace>
  <inkml:trace contextRef="#ctx0" brushRef="#br0" timeOffset="252627.1511">24821 10127 463,'0'0'37,"0"0"3,0 0 7,0 0-10,0 0-37,0 0-32,-3-9-52,4 9-116,7 5-71</inkml:trace>
  <inkml:trace contextRef="#ctx0" brushRef="#br0" timeOffset="254959.2141">26292 10220 85,'0'0'57,"0"0"-21,0 0 4,0 0-34,0 0-2,0 0-1,0 0 40,1 10-15,4-7-11,1 1 11,2 1-25,0 0 5,3-3-2,2-2 5,5 0-4,0 0-6,2 0 5,-1 0-3,-1-2 5,0-5-8,-1 1 0,-3-1 8,0-2-9,-4 1 1,-1-3 0,-5 1 13,1-1-6,-3-4-7,-2 1 0,0-1 7,0 1-8,-2 3 1,-7 1 0,-2 4-9,0 1 9,-1 2 0,-5 3-2,1 0-20,-2 0 20,0 9-9,0 5 11,6 2-8,-1 4 8,7 1 0,0 2-7,1-4 9,4 1-4,-1-5 2,2 0 0,0-3-8,0-2 7,12 1 1,0-2-3,5-1 11,2-3-8,2 0 0,6 0 1,3-2 4,1-3-4,0 0-1,1 0 0,-4 0 7,-3 0-10,-3-3 3,-5-5 0,-1-1-1,-2-2 6,1-4-5,0-3 8,2-1-4,3-3-8,1-1 4,1 0 0,-1 5 7,-3 4-7,-4 6 0,-4 3 3,-3 3 4,-2 2 2,-2 0-9,4 0 2,1 0-8,-1 8 8,4 6-2,-3-1 15,-2 2-10,-1 0 2,-2 2-7,-1-6 3,-1 3 5,-1 0-7,2-4 0,-2 2 6,0-3 0,0-1-11,0-4 4,0-1 0,0-1 3,0-2-2,0 0-1,0 0 13,0 0-4,0 0-1,3-9-8,4-2 12,0-4-22,2 1 10,5-2-7,-1 0 2,2-1-15,2 2 3,0 0-1,-2 3-25,-2 6 39,-3 5-5,-4 1 9,-2 0 0,1 0-6,3 3 5,0 7-1,1 5 2,0-1 14,0-3-9,-3 2 9,-2-3-6,-1 1-4,-1-2-4,-2-2 0,0 1 1,0-4-1,0 1 0,0-4 0,0 1 0,0-2 11,0 0-11,0 0 0,0 0 0,0 0 17,0 0-6,0 0 11,0-9-22,0-3-7,0-2-8,6 1-22,1 2-1,-2 4 38,-1 0-5,-1 3 5,-1 3-5,1-2 10,0 0-9,0 1 4,0-1 0,1 0-2,-4 3 5,0 0 0,0 0 15,0 0-14,0 0-4,0 0 0,0 0-8,0 0 1,0 0-3,0 0 9,0 1-7,0 4 9,0 1-1,0 0 0,0 0 3,0 0-3,0 2 3,0-1-3,0-2 0,0 1 0,0-4 0,0-2 0,0 4 0,0-1-3,0 0 6,3 1-2,-2-1 8,2 0-1,2 0-8,0 2 0,2-2 1,5-2 3,0 1-2,3-2-1,1 0 7,5 0-3,-1 0-10,0 0-19,0-4-41,-2-3-57</inkml:trace>
  <inkml:trace contextRef="#ctx0" brushRef="#br0" timeOffset="257155.2499">27669 10065 59,'0'0'130,"0"0"-78,0 0 27,0 0-23,0 0-22,0 0 38,0 0-26,3 0-8,-3 0 6,0 0-43,0 0-2,0-1 1,-6-2-2,-3 2-12,-1-1 14,-5 1-28,0 1 27,-1 0-46,0 0 3,3 0 9,1 4-26,2 2 35,1 2 4,4-1 22,4 1-13,1 1 9,0-2 2,0 2 0,1 0 4,13 2 1,4 3 4,4-3 4,5 3 1,1 0-10,0-1-2,-3-1 0,-5 0 5,-3 0-5,-7-1 0,-5 1 0,-5-2-8,0 1-3,0-2 11,-11 0-1,-5-3 7,-2 0 3,0-3-6,3-2-3,2-1 1,2 0-1,-1 0-22,2 0-95</inkml:trace>
  <inkml:trace contextRef="#ctx0" brushRef="#br0" timeOffset="260480.2536">27886 10173 162,'0'0'37,"0"0"-30,0 0 29,0 0-31,0 0 31,0 0-2,52 3-18,-36-3 29,-4 0-44,-1 0 5,-1 0-6,-1 0 7,0 0-7,1 0 0,-1 0 2,0-5 1,0 1 1,-3-4-4,0-2 3,-3-1 12,-3 2-15,0-2 0,0 4 5,0-2-12,-3 0 10,-8 1-3,-2 1 0,-2 4-24,-3 0 16,2 3-4,0 0 8,-2 0-8,3 4 14,-1 8-2,2 3 0,3 5-7,3 1 3,2 2 4,4-2 0,2-3-12,0-4 15,0 0-3,5-5 8,6 0-1,3-1 1,4-4-1,3 0-1,6-4 8,2 0-10,3 0-4,-2 0 0,-4-2 4,0-3-8,-4-2 3,-2 0 1,-1-3 1,-4 0 0,1-2-1,-1-4 11,2 1-4,-4 1-6,0 0-1,-2 3 1,0 2 9,-3 4 2,-2 0 5,0 3 0,0 1-9,-1 1-4,2 0-4,1 0-2,-1 0-7,2 0 9,4 6 0,-2 4 0,1 1 0,-3-1-1,-3 1 1,-2-2 0,1 0 3,-4 0-3,3-1 0,-2-1 3,-1-1 3,1-1-9,-2 2 3,0-2 0,1 1 3,-1-3-3,2-1 0,-2-1 0,0-1 4,0 0-5,0 0 1,0 0 0,2 0 6,-1 0-4,1 0-2,1 0 10,-2 0-1,4-8-11,2-2 2,0-2 0,2-4-10,4 0 5,0-3-26,0 2 7,0 3-27,-3 5 41,-4 6 3,-3 3 7,1 0 9,2-1-9,-3 1 4,0 0-4,3 0 0,1 0-3,4 1 0,-1 9-1,2 0 2,1 3 4,-2 0-2,-3 0 13,-1 1-6,-4-2-2,-2-2-5,-1 2 6,0-3 5,0-1-9,0-2 2,0-5-1,0-1 2,0 0-5,0 0 0,0 0 3,0 0 12,0-4-6,0-9 0,0-5-9,11-1-16,4-5 9,1 0-21,5-3-21,-1 4 12,0 7-22,-2 4 30,-6 9 28,-3 3 2,-2 0 9,-1 0 16,4 7-20,-1 5 32,1 3-18,0-1 5,1 2-1,1 1-18,-2-3-2,2-3-4,-3 2 3,-1-6-3,-1 4 2,2-2-2,0-3 4,0-2 0,3-1-4,1 0 0,2-3-15,2 0 13,-1 0-24,-3-1 1,-2-12 22,1 2-11,-3-7 13,-2-5 1,-1-3 0,1-2 15,-4-3-14,-3 2 10,2-2 6,-2 5-17,0-3 40,0 2-14,0 3 1,-5 3 13,2 3-34,-1 4 19,1 3-8,0 3-10,0 1-7,2 6 0,1-1 0,-2 2-3,2 0 3,0 0 0,0 0-5,-3 11-21,2 14 22,-1 10 4,1 6 0,1 2 4,0 3 2,0-4 1,0-2 6,0-2-6,0-3-6,0-4-1,0-1 3,0-6 16,0 0-17,0-1 0,0-5-2,0 0 4,0-6-4,0-3 0,0-1 2,0-5-5,0-1 7,0 0-4,0-2 8,0 0 3,1 0-5,1-18-6,2-6-12,7-7 10,2-2-43,1-1-21,3 1 24,-1 6-25,-2 3 50,0 6 12,-1 4 5,-1 6 0,0 1 4,1 4-4,-4 3 18,2 0-17,-2 0 6,0 8-1,0 5-4,1 4 28,-7 1-20,0 0 1,-3 2 17,0-4-24,-8 4 3,-9-2-7,2-1 5,-5 1 5,0-4-10,1-1-6,-3-1-7,3-6-53,4-5 26,4-1 23,6 0-4,2-3 18,3-6-11,0-1 14,0 2-4,3 0 4,10 4 0,-3 0-3,5 0 1,-3 3 2,-1-1 0,5-1 0,-4 2 5,1-3 3,2 2-4,3-1-4,2 0 2,1 1 2,-2-1-1,-3 2-3,-1-2 0,-1 3 2,-1-2-2,-4 2 5,3-2-5,1-3 42,1-1-21,4-2 3,-2-3 7,7-2-29,0-3 1,-4-5-3,1-2 7,-4-3-7,-2 1 0,-3-2 0,-3-3 4,-3 1 6,-5-1-10,0 0 0,0-2 4,0 1-5,0-1 1,0 1 0,0 3-1,0 3-12,-3 4 13,-6 6 0,3 2-11,0 10 10,0 3-4,0 0-13,-6 10 16,2 14-17,-1 7 18,-2 10-4,5 3 4,2 5-6,-2 4 11,3-2-4,-2-1 7,5-5 0,2-4-7,0-7 1,14-7 5,3-4 7,1-7-13,2-2 1,2-7 10,0-4 0,3-3-11,3 0 3,0-4 3,-1-10-4,-3-2-2,-6-1 0,-3-4-7,-5-1 9,-4-3-5,-3 1-2,-3 3-8,0 3 7,-6 8 6,-1 4 0,-1 6 3,2 0-3,-3 7-10,6 13 3,0 4 7,3 1 8,0-1-5,0-1 1,13-5 3,7-3-7,8-4-13,4-8-80</inkml:trace>
  <inkml:trace contextRef="#ctx0" brushRef="#br0" timeOffset="261813.258">25258 11654 172,'0'0'83,"0"0"12,0 0-10,0 0-77,0 0-1,0 0-7,0 0-23,2 4 19,-2 8 4,0 2 0,0 1-2,-5 2-9,1-3-37,-2 0-54,1-3-134</inkml:trace>
  <inkml:trace contextRef="#ctx0" brushRef="#br0" timeOffset="262025.2467">25404 11690 311,'0'0'74,"0"0"-59,0 0 5,0 0-20,0 0-1,0 0-44,0 44-81</inkml:trace>
  <inkml:trace contextRef="#ctx0" brushRef="#br0" timeOffset="262564.2592">27863 11636 151,'0'0'110,"0"0"-95,0 0 69,0 0-79,0 0 0,0 0-9,-9 27 9,2-12-10,1-2-1,1-1-33,-1 1-9,3-6-95</inkml:trace>
  <inkml:trace contextRef="#ctx0" brushRef="#br0" timeOffset="262763.2473">27982 11621 441,'0'0'8,"0"0"-1,0 0-14,0 0 7,0 0-30,-27 87-68,21-66-166</inkml:trace>
  <inkml:trace contextRef="#ctx0" brushRef="#br0" timeOffset="263096.8137">28666 11714 218,'0'0'435,"0"0"-432,0 0 58,0 0-32,0 0-29,0 0-16,1-5-47,2 4-82,0-5-192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0:02:08.8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5023 8767 34,'0'0'58,"0"0"-36,0 0 28,0 0-16,0 0 4,0 0 28,-9-55-60,3 47 39,-4-2-4,-1 2-37,-5 0-2,4 3-2,-3 1 0,-3 4 0,-1 0 2,-1 0-6,1 0 4,1 0-7,3 0 7,3 3 1,2 3 1,2 2-2,4 2 0,4 1 0,0 4-11,1 4-7,14 1 18,9 2 0,3-1 0,1 0 7,2 2-4,-2 1-3,-1-1 0,1 1 7,-5-3-12,-4 3 5,-5-2 0,-4 3 4,-5-4-3,-5-2-1,0-1 0,0-1 7,-3-4-6,-12 2 0,-6-2 6,-6-3 32,-6-1-35,-1-4 27,-3-5-18,1 0-7,3 0 3,0 0-9,5-3-7,1-4 6,7 3-43,4 0-19,10-2-48</inkml:trace>
  <inkml:trace contextRef="#ctx0" brushRef="#br0" timeOffset="1436.9239">5281 8968 178,'0'0'61,"0"0"-33,0 0-19,0 0-8,0 0 21,0 0-17,-37 35-5,32-14 1,2 0 5,0 0-12,3-3 3,0-3 3,0-2 2,11-2 2,-1-3-3,5-2-1,1-2 3,1-4-1,1 0-2,-2 0-21,2-11-4,-6-3 5,-2-4 20,-4 3-1,-4-2 4,-2 2-3,0 3 11,0 3 8,0 3 45,0 4-21,-3 2-6,1 0-20,1 0-17,1 0-2,0 3-10,0 7 6,0-2 0,3 3 6,9-2 0,1-1-1,2-1 4,6-1-6,2-1 3,-1-3 0,6-2 6,-1 0-5,-5-2 1,5-13-2,-1-6-7,2-8 4,2-4-23,-3-6 3,-3-2 6,-4-3-7,-6 2 22,-5 5 2,-6 2 4,-3 4 20,0 3 1,0 4 21,-1 8-5,-4 5-2,-1 6 14,6 4-5,0 1-35,0 0-13,0 8-6,0 15-12,0 10 17,0 7 2,0 4 3,3 1 2,2 2 1,-1-1 0,0 1-7,2-3 0,-1-2 9,-2-2-7,0-3 0,-2-1 5,1-5 1,-2-1-13,0-3 5,0-6 0,0-7 1,0-8-1,0-4 0,0-2-6,0 0 12,0-5-6,0-15 0,1-8-10,1-10 9,1-2-11,1-4-1,4-1 11,1-2-23,3-1 15,1 3-3,5 4-11,0 8 23,-2 9-4,-2 6 5,-4 7-6,-1 4 11,-3 4-14,0 3 8,2 0-11,2 0 12,2 4-6,0 12 4,-5 0-2,-4 4-18,-3-1 22,0 1-5,0-2 5,0-3 0,-10 0 1,-2-4-1,0-1 5,-3-4-1,1-1-8,0-5-1,-3 0-49,-1 0-27,3 0-23,2 0-46</inkml:trace>
  <inkml:trace contextRef="#ctx0" brushRef="#br0" timeOffset="2445.6511">5954 8965 79,'0'0'172,"0"0"-116,0 0-52,0 0 10,0 0-14,0 0 7,0 0-5,73-22 1,-50 16-3,2-2 5,0-1-2,2-2-6,3-2 0,-2-3 3,0-4 0,-4-1 3,-9 0-3,-7 0 1,-2 0 7,-6-2-8,4 0 0,-4 0 0,0-1 6,0 2-4,0 8 5,0 4 17,0 7 20,0 3 23,0 0-34,0 0-32,0 0-2,0 21-14,0 8 15,0 15 5,0 5-4,-4 2 18,4 1-16,0-5-2,0-1 16,0-5-14,0-7-3,0 1 1,0-6 7,0-1-11,0-2 3,0-7 0,0-2 0,0-7 1,0-4-1,0-3 0,0-3-15,0 0 15,0-7 3,0-19-1,0-7-4,0-5-9,0 1 6,0 0-3,4 1 0,2 1 1,3-3-1,0 3-2,4 5 4,-2 3 6,2 5 0,-1 4 0,2 2-2,-1 6 0,-1 5-2,0 5-7,-3 0 8,2 8-10,0 11 9,-3 4-1,-2 2 1,-5-1 4,-1 4 0,0-7 0,0-3-6,0-1 6,-7-7 0,-2 1 0,-3-4 8,0-1-8,-3-3 0,2-3-37,-5 0-41,6 0-119</inkml:trace>
  <inkml:trace contextRef="#ctx0" brushRef="#br0" timeOffset="3732.0428">6613 8816 179,'0'0'73,"0"0"-23,0 0-50,0 0 23,0 0 10,0 0-29,-71 32 11,66-16-15,4 4 2,-1 0 17,2-1-19,0 1 0,0-4 4,5-2 1,2-2-8,5-1 3,3-6 0,0-3 12,7-2-12,-4 0 3,2-5-3,-5-8-12,-4-2 2,-6-1-30,-5-2 26,0-1 9,0 1 5,-6 2 0,-4-1 7,1 5 5,3 4-11,-2 3 9,4 3-1,1 2 53,3 0-59,0 0-3,0 0-1,0 3-18,3 7 16,7 0-1,1-3 4,2-1 2,-1-3 0,7 0-1,7-3 9,4 0-3,5-3-14,-2-12 0,-7-5-26,-7 0 20,-7-3-22,-6 0 35,-5 2-2,-1 1 11,0 2-9,0 5 15,0 4-9,0 3 33,0 6-5,0 0 10,0 0-44,0 0-9,2 12-6,8 8 15,5 2 0,-4 2-3,2 2 3,-3-2 0,-2 0-8,-5-3-7,-3 0-9,0-1-4,0-1-13,-11-2 28,-3-3-47,2-4 24,4-4 31,1-4-17,7-1 22,0-1 4,0 0 0,0 0 28,0 0-25,0 0 4,10 0 0,10-6-5,5 0-6,0 0 0,1-2 0,0 1-3,6-4 3,-4 1 0,6-5 7,-2-2-6,-11-1-1,3-2 0,-10-1 0,-6 2-9,-5 1 9,-3 3 0,0 4 20,0 4 25,-9 3 19,-1 1 9,-1 3-58,-1 0 10,-3 0-25,3 11 0,5 9-9,1 4 2,6 1 3,0 1 2,6-2-4,10-3-5,5-1 11,6-4-48,3-4-17,-3-4-96</inkml:trace>
  <inkml:trace contextRef="#ctx0" brushRef="#br0" timeOffset="4965.6631">8975 8586 182,'0'0'50,"0"0"-50,0 0 0,0 0 13,0 0-3,0 0 18,-84 61-15,61-50-8,-3 1 0,1 1 1,-2-3-6,3-1 12,0-2-5,2-2-13,4 1 7,3-1-1,5-2 2,5-1 0,1 1-4,4-1 0,0 3-20,0 1 22,0 2 1,12 5 0,4 1 21,8 2-1,3 2-8,4-2-3,4 4-3,-1-4-7,-1 4 0,-3-1 0,-5 0 4,-4-1-2,-5-2-2,-1 0 0,-4-3-45,-5-3-29,-5-2-94</inkml:trace>
  <inkml:trace contextRef="#ctx0" brushRef="#br0" timeOffset="5831.6307">9408 8603 49,'0'0'57,"0"0"5,0 0-4,0 0-43,0 0-9,0 0 3,-21 39-5,15-13 23,0-1-16,5 0-2,1-2-5,0-3-4,3-4-4,8-4 3,6 1 1,4-3 7,1-2-6,8-7 3,3-1 3,1 0 2,6-14-16,0-4 7,-5-6-26,-11 0 19,-3-3 0,-8-1 7,-9 0 17,-2 0-14,-2 1 15,0 2 3,0 6-5,0 5 29,-3 5-15,-3 8 7,5 1 27,-1 0-62,-1 7-2,-3 18-13,3 6 13,2 2-1,1-1 1,1-4 0,14-4-5,3-1 4,4-7-8,2 0-46,5-7-52,-1-7 0</inkml:trace>
  <inkml:trace contextRef="#ctx0" brushRef="#br0" timeOffset="6471.6795">10100 8866 97,'0'0'134,"0"0"-126,0 0-4,0 0-4,0 0-2,0 0 2,0 0 7,31 18 20,-20-18 2,4 0-26,-6-3 15,0-8-13,-1-3-4,-3-1-1,1-1-25,0 3 4,-4 4 6,-2 3 14,0 3-1,0 1 4,0 2 40,0 0 0,0 0-33,-5 5-8,-1 7-1,1 3 2,2 0 14,3 2-16,0-1 0,0-1 0,0-1-28,2-2-59,4-6-130</inkml:trace>
  <inkml:trace contextRef="#ctx0" brushRef="#br0" timeOffset="6652.9033">10197 8696 428,'0'0'0,"0"0"-78,0 0-61,0 0-8</inkml:trace>
  <inkml:trace contextRef="#ctx0" brushRef="#br0" timeOffset="7548.0671">10512 8285 161,'0'0'128,"0"0"-70,0 0 1,0 0-29,0 0 1,0 0 5,0 0-36,0-4-12,0 29 8,0 13 4,0 10-4,0 6 4,0 3 0,-3-1 5,0-2 2,0-2-7,0-2 0,-3-1 1,0-6-1,-3-2 0,5-6-11,2-5 1,-1-3-77,3-8-22,0-8-52</inkml:trace>
  <inkml:trace contextRef="#ctx0" brushRef="#br0" timeOffset="8610.6621">10788 8508 53,'0'0'111,"0"0"-52,0 0 22,0 0-14,0 0-15,0 0-10,-3 0-31,0 0 0,0 0-11,-2 5-8,-2 14 7,-2 8 1,3 2 0,0 0-6,6-1 6,0-4 0,0-3 0,8-4 4,3-4-8,1-5 4,2-1 0,5-4 4,3-3-2,1 0-2,4-5 0,3-11-46,-3-4-1,-5-4 12,-3-1 11,-4-2 24,-3 0-1,-5 1 1,-4-1 20,-3 7-18,0 4 36,0 4 22,0 6 10,-3 2-23,0 3-34,1 1 0,-1 5-13,0 16-13,0 7 8,3 3 5,0-2 0,0-1-3,4-5 3,11-2 0,9-3-2,0-2-5,3-4-6,1-4-56,-1-4-80,-6-2-75</inkml:trace>
  <inkml:trace contextRef="#ctx0" brushRef="#br0" timeOffset="9508.6878">11376 8823 142,'0'0'185,"0"0"-155,0 0-29,0 0-1,0 0 33,0 0-2,0 0 6,13 0-37,2-8 0,3 0-12,0-1 4,1-3-17,-1 0 25,-6 0-31,-3 0 27,-2 3-1,-2-2 5,-1 3-4,-1 1 4,-1 4 0,-1 2 6,-1 1 0,0 0-9,0 0 3,2 17-23,-1 2 18,-1 6 10,0 3-3,0 0 21,0 1-22,0 2 9,0 1-10,0 0 0,0-1 22,-4-3-20,-4-1 5,-2-2-1,0-2 0,0-2-11,-1-5 5,2-5 0,1-5-1,1-3 6,1-3 1,3 0 48,-2 0-54,2-8 0,2-7-33,1 0-54,0-1-2,0-1-102</inkml:trace>
  <inkml:trace contextRef="#ctx0" brushRef="#br0" timeOffset="10170.5412">11513 8563 366,'0'0'92,"0"0"-57,0 0-35,0 0 1,0 0 18,0 0-19,0 4-1,-2 0-13,1 2-116,-5 2-63,0-1 18</inkml:trace>
  <inkml:trace contextRef="#ctx0" brushRef="#br0" timeOffset="11296.4831">11871 8473 34,'0'0'126,"0"0"-72,0 0 21,0 0-36,0 0 16,0 0-11,-1 0-25,1 0-7,0 0-12,0 0-5,11 0 4,9 2-6,8 4 4,4 0 1,-1 1 2,4 2 2,0-1-2,-1-1-12,-1 1-10,1-2-9,-2-2 29,-6 1-11,-6-2 13,-7 2-5,-5-2 6,-7 1-3,-1 2 2,0 3-43,-4 3 42,-15 1 1,-6 4 0,-4 0 9,-3 1-7,4 0-2,-3-3 2,1 3 5,1-3-13,3 1 6,2 0 0,4-1-2,1 1-9,1-1-51,6-3 19,6-3-60</inkml:trace>
  <inkml:trace contextRef="#ctx0" brushRef="#br0" timeOffset="12731.6704">12823 8494 248,'0'0'60,"0"0"-45,0 0-4,0 0 18,0 0-13,0 0-6,19 2 1,0-2-3,10 0-8,2 0 0,2 0-18,1 0 2,-4 0-40,0 0-71,-6 0-28</inkml:trace>
  <inkml:trace contextRef="#ctx0" brushRef="#br0" timeOffset="13215.0471">12763 8665 72,'0'0'127,"0"0"-127,0 0-6,0 0 6,0 0 4,84 13-2,-56-13-2,3 0 7,2 0-3,0 0-7,-6 0 3,0 0-71,-7 0 5</inkml:trace>
  <inkml:trace contextRef="#ctx0" brushRef="#br0" timeOffset="14114.2665">13930 8187 201,'0'0'79,"0"0"-48,0 0-19,0 0-7,0 0 7,-81-46-15,57 44 5,-2 2-2,-1 0 11,0 0-10,6 0 0,0 5 10,5 1-4,4-1-7,4 3 0,4 2-7,2 6 1,2 2 0,0 4 6,5 2 0,11 4 5,5 1-5,4 3 0,4-2 2,0 2 0,4-2-2,-1 1 0,0 1 2,-2 2 0,-4-2-3,-10 1 1,-7-1-19,-7-2 11,-2-1-4,-2-2 12,-16-1-10,-10-5 10,-5 0 0,-3-3 0,2-6 1,4-3-8,3-6 11,8-3-4,2 0 18,1 0-10,2-11-15,1-4 7,3-4 0,1-4 22,3-3-18,4 1 7,2 1-11,2 1 1,10 3-6,0 6-21,-2 2-25,2 4-1,-1 5-92</inkml:trace>
  <inkml:trace contextRef="#ctx0" brushRef="#br0" timeOffset="15318.6619">14272 8880 118,'0'0'123,"0"0"-72,0 0-28,0 0-2,0 0 11,0 0-12,0 0 2,0 0-2,4 0-17,8 0-3,3-5 0,1-3-48,3 1 33,-5-4-37,0 0-6,-3-2 30,-3-2-16,-5 3 43,-2 3-7,-1 2 16,0 4-1,0 1 11,0 2 14,-1 0 26,-5 0-46,4 9-1,-7 9 4,-2 2-10,3-1 34,0 2-28,5-2-6,3-1 1,0 0-5,0-3-2,8-3-17,4-3-70,1-6-70</inkml:trace>
  <inkml:trace contextRef="#ctx0" brushRef="#br0" timeOffset="15505.6529">14373 8663 194,'0'0'91,"0"0"-68,0 0-23,0 0-28,0 0-93</inkml:trace>
  <inkml:trace contextRef="#ctx0" brushRef="#br0" timeOffset="16235.274">14631 8851 32,'0'0'169,"0"0"-142,0 0-20,0 0-7,0 0-5,0 0 1,-1 0 3,7 0 1,5 0 14,-2 0-14,3 0 3,2-5-3,-1-3-4,2-2-3,-1 0-30,-5-1-9,-2 6 43,-6 1 6,-1 3 23,0 1 49,0 0-51,0 0-22,0 16 12,-4 12 4,-5 3 19,2 3-17,-1 1 4,-1-1-3,2-2-17,-1-3 0,1-2-4,-5 1 2,4-5 1,-1-2-2,3-3-1,-1-7 0,3-3-8,1-6-1,3-2-34,-2 0 1,2-4 6,0-14-205</inkml:trace>
  <inkml:trace contextRef="#ctx0" brushRef="#br0" timeOffset="16498.6721">14752 8661 155,'0'0'154,"0"0"-68,0 0-59,0 0-23,0 0-4,0 0-9,1-1-108,5 1-114</inkml:trace>
  <inkml:trace contextRef="#ctx0" brushRef="#br0" timeOffset="17261.6928">15959 8628 327,'0'0'96,"0"0"-92,0 0-4,0 0 0,0 0 10,0 0 0,15 0-15,1 0 5,3 0 0,1 0 5,1-1-2,-2-4-3,2-2 0,-1-1-23,-1 0-7,1-2-46,-3-1-13,0 0-2,-1-6-25</inkml:trace>
  <inkml:trace contextRef="#ctx0" brushRef="#br0" timeOffset="17483.6793">16226 8425 85,'0'0'108,"0"0"-9,0 0-32,0 0-4,0 0-33,0 0-29,0-33-1,4 46-21,9 10 18,4 3 6,2-2-2,-5 3-1,1-3 3,-8-4-4,-2-4 1,-5-1-12,0-1 10,0-4-15,-9 1 4,-7-5 12,0 0-49,2-3-33,-3-3 0,2 0-38</inkml:trace>
  <inkml:trace contextRef="#ctx0" brushRef="#br0" timeOffset="17714.6256">16390 8625 501,'0'0'61,"0"0"-50,0 0-22,0 0-2,0 0-16,0 0-12,16 5-140,-5-5-107</inkml:trace>
  <inkml:trace contextRef="#ctx0" brushRef="#br0" timeOffset="18064.6776">16736 8194 294,'0'0'68,"0"0"-1,0 0-35,0 0 52,0 0-20,0 0-48,12-52-2,-12 52-14,0 8-8,0 18 4,0 15-12,-3 10 16,-6 4 0,0 2 5,6-4-5,3-7 0,0-7 0,0-8 1,0-7 2,3-6-3,9-3 0,2-6-28,5-3 24,5-5-31,6-1-15,4 0-23,2-13-215</inkml:trace>
  <inkml:trace contextRef="#ctx0" brushRef="#br0" timeOffset="18317.6748">16608 8389 142,'0'0'17,"0"0"-16,0 0 86,0 0-23,80 3-6,-50-3-10,-2 0-33,5-5 0,2 1-13,-4-2-2,2 1 0,-5 4-42,-9-1-77,-2 2-85</inkml:trace>
  <inkml:trace contextRef="#ctx0" brushRef="#br0" timeOffset="19972.2696">13803 10153 118,'0'0'37,"0"0"11,0 0 5,0 0-32,0 0 29,0 0-46,-78-71-2,53 67 27,-2 2-29,-1 1 0,0 1 0,-1 0 7,6 0-14,0 4 3,5 7 4,6 2-2,3 4 2,8 1 0,1 6 0,4 2-11,17 4 10,12 3 1,10-2 0,2 4 5,4 1-2,-4 3-2,-6-1 3,-4-2 1,-6 0-10,-11-1 5,-8-1 0,-6 2-10,-4-2 10,-7-1 0,-15-6 0,-7-5 6,-2-4-6,-3-7 0,1-4 10,0-5 27,8-2-4,2 0 10,4-7 22,2-13-43,4-2-6,3-6-12,5-5 2,5-3 7,0-1-13,6 2 0,10 3-5,4 5 4,1 5-20,1 5-74,-4 3-116</inkml:trace>
  <inkml:trace contextRef="#ctx0" brushRef="#br0" timeOffset="20840.6594">14079 10733 132,'0'0'35,"0"0"-29,0 0-12,0 0 2,0 0 4,0 0 13,28 11 11,-14-11 37,-2 0-41,1-4-7,0-5 5,1 0-12,-2-1-5,-6-1-1,0 2 8,-5 1 2,2 4-9,-3 4 12,0 0 15,0 0-22,0 0-6,0 0-2,0 1 1,-3 14 0,0 5 2,2 2 2,1-2-3,0-1 9,0 0-9,1-1 0,7-3-18,1-3 0,-2-3-74,2-8-67</inkml:trace>
  <inkml:trace contextRef="#ctx0" brushRef="#br0" timeOffset="21034.6504">14253 10495 326,'0'0'66,"0"0"-64,0 0-4,0 0-56,0 0-29,0 0 6,-4 12 2</inkml:trace>
  <inkml:trace contextRef="#ctx0" brushRef="#br0" timeOffset="21644.6855">14445 10848 1,'0'0'205,"0"0"-181,0 0-22,0 0-2,0 0 18,0 0-18,29-6 30,-24-3-14,1-3-14,1 3 7,-4-1-5,2-1-4,-2 5 2,-2 3 4,1 1-10,-1 2 4,-1 0 0,2 0-3,1 10-26,7 14 3,-3 12 26,-2 6 4,0 1 21,-5 2 10,0-5-14,0-1 13,0-4-31,0 1 12,-8-3-7,-4-1-1,2-4-6,-4 0-1,-1-9-6,3-7-11,2-6-46,3-6-4,2 0 13,1-20-94</inkml:trace>
  <inkml:trace contextRef="#ctx0" brushRef="#br0" timeOffset="21981.5206">14627 10571 252,'0'0'104,"0"0"-46,0 0-45,0 0-1,0 0-9,0 0-3,-4 0-10,4 0-80,7 0 6,0 5-14</inkml:trace>
  <inkml:trace contextRef="#ctx0" brushRef="#br0" timeOffset="22501.789">15186 10451 276,'0'0'92,"0"0"-60,0 0-19,0 0-6,0 0-7,0 0 8,41-31-10,-16 26 2,5 2 0,-1 3 0,-2 0 0,-3 0-62,-9 9-96</inkml:trace>
  <inkml:trace contextRef="#ctx0" brushRef="#br0" timeOffset="22708.7899">15197 10597 219,'0'0'157,"0"0"-157,0 0-1,0 0 1,0 0 28,0 0-7,111 0 1,-73 0-22,3 0-4,0 0-5,1 0-149</inkml:trace>
  <inkml:trace contextRef="#ctx0" brushRef="#br0" timeOffset="24028.6758">16742 9524 18,'0'0'2,"0"0"34,0 0 9,0 0-12,0 0 12,0 0-4,-46-48 1,32 41-4,-2 0-34,2 1 54,0 1-37,-1 2 3,-5 3-10,-5 0-9,-5 0-5,-1 2 0,-2 10 1,5 2-6,4 4 3,1 3-2,3 1-5,1 7 18,5 0-9,0 2 0,6 1-7,8-2-1,0 1-1,0-2 9,8-1-1,7 0 8,8-3-4,-1 2 0,2 1 9,0 0-12,-2 4 0,-1 1 4,-3 1-2,-3-1-2,-5 2 0,-4 0-1,-6-4 7,0 1-9,-3-3 3,-16-2 0,-4-3 0,-8 0 2,-9-1-1,-6-2-1,-7-2-7,4-7 3,6-4-8,10-5-3,11-3 10,11 0 5,7-6 0,4-8-3,0-1-6,13 1 9,10 3 0,2 1 3,0 6-2,-2 2-1,1 2 0,-4 0 2,-3 14 11,1 9-12,-5 8-1,-1 7 5,-4 6 11,-4 3-16,-4 3 0,0 8 10,-22 6-7,-9 9-3,-4 3 39,1-3-28,5-4 7,3 0-18,1 0 28,3 3 18,1-1-40,8-3 7,4-6-13,3-7 5,6-5-11,0-9 6,18-7 0,4-10-1,6-8 1,7-14-19,13-2 7,11-16-54,10-17 11,7-8-54,-4-1-171</inkml:trace>
  <inkml:trace contextRef="#ctx0" brushRef="#br0" timeOffset="25033.5118">17437 9370 170,'0'0'97,"0"0"-40,0 0-15,0 0 28,0 0-50,0 0-13,0-7-7,0 28 0,0 7 12,2 5-4,-2 5-2,0 0-4,2 1 10,-2-1-12,0-5 0,0-2-2,0-2-7,-2-1-42,-3 0-27,-1-6 51,5-5-64,1-9-76</inkml:trace>
  <inkml:trace contextRef="#ctx0" brushRef="#br0" timeOffset="26482.4778">19598 9453 66,'0'0'106,"0"0"-106,0 0 0,0 0 1,0 0-1,0 0 16,0 0 13,13 41-18,-2-40 9,2-1-12,2 0-5,3 0 1,-2-4-4,-1-3-12,-3 0-11,-1-4-14,-1 1 26,-4-2 10,-2 3 1,-1 0 0,-1 3 5,-2 5 23,0-1 23,0 2-27,0 0-24,0 0-6,0 6-2,0 9 7,0 5 2,0-4 0,0 2 0,10 0 4,4-4-7,1 2 2,7-5 0,2-5 9,0 0-5,1-5-2,-2-1-2,-1 0-7,0-4 3,-2-10 4,2-4 0,-1-3 2,-3-3-2,-2-3 0,-1-3 22,3-5-15,-4-4 22,5-5-29,-3-2 1,-1-2 7,-1 0 2,-4 2 18,-2 9 5,-4 8-32,-4 8 25,0 9-26,0 5 4,0 4 41,0 3-25,0 0-12,0 6-8,-4 22-18,-9 19 18,-1 12 6,2 6-3,-1 7 27,0-3-24,3 1 2,3-3 9,4-3-7,3 1-11,0-6 1,0-5 0,1-6 9,8-4-5,-5-5-3,1-7-1,-2-7 2,0-5-6,0-6-1,-3-7-10,2-1 12,-2-5-13,0 1 16,0-2-9,0 0 8,0-6-4,0-8-20,0-1 25,0-3 18,0 0-4,0 2 19,-4-1-8,0 0-18,-1 2-7,2-1 0,0 1 0,0-3-7,3-2 10,0-2-3,0-6 0,2 0-38,10 4 7,-1 6-7,-3 7 22,-3 5 8,-1 3 11,5 3-6,6-1 3,5-1-44,8 1-21,-1-6-54</inkml:trace>
  <inkml:trace contextRef="#ctx0" brushRef="#br0" timeOffset="26845.6825">19956 9112 470,'0'0'72,"0"0"-61,0 0-15,0 0 4,0 0 0,0 0-3,39-26-68,-26 26-83,-1 1-167</inkml:trace>
  <inkml:trace contextRef="#ctx0" brushRef="#br0" timeOffset="27446.6791">21196 9519 217,'0'0'203,"0"0"-164,0 0-31,0 0-1,0 0 4,0 0 9,19 0 15,-4-9-35,3-1-8,1-1-17,-2-1-34,-3-3 30,-2-2-8,-1-2-8,-1-2 23,-2 1-30,-2 4 15,-5 4 37,-1 4 4,0 5 45,0 3 9,0 0-40,0 11-17,-4 8-1,-1 8 25,2 2 7,3 0-16,0-1-8,0-1-8,0-1 3,11-1 6,1-3-9,3-4-27,-2-9-89,-3-8-179</inkml:trace>
  <inkml:trace contextRef="#ctx0" brushRef="#br0" timeOffset="27678.6837">21469 9212 501,'0'0'15,"0"0"-13,0 0 7,0 0-2,0 0-5,0 0-2,0-10-8,0 10-167,0 0-177</inkml:trace>
  <inkml:trace contextRef="#ctx0" brushRef="#br0" timeOffset="27996.6649">21690 9373 220,'0'0'183,"0"0"-137,0 0-46,0 0 4,0 0-3,0 0 1,80-19-4,-59 14 2,1 4 0,2 1-6,4 0 6,2 0-6,-3 0-41,-5 0-107,-5 0-87</inkml:trace>
  <inkml:trace contextRef="#ctx0" brushRef="#br0" timeOffset="28240.6834">21755 9462 62,'0'0'13,"0"0"-4,0 0 21,0 0 13,0 0-19,0 0 0,23 0 33,-6 1-20,4-1-17,5 0 8,0 0-25,1 0 3,0 0-6,0 0-38,-4 0-77</inkml:trace>
  <inkml:trace contextRef="#ctx0" brushRef="#br0" timeOffset="29008.6161">22344 9406 220,'0'0'22,"0"0"-12,0 0-10,0 0 14,0 0-14,0 0 27,76 0-27,-52-4-5,-4 0 3,-2-6-34,-1 3 9,-2-4 22,-2-1-9,-2 2 14,-3 2-4,-2 0 8,-3 4-2,-3 1 3,0 2 39,0 1-10,0 1-34,0 20-22,0 13 22,0 8 10,-5 12 59,-5 5-36,-1 1 1,0 0-13,1-4-15,3-7 24,-3-4-15,1-5-12,0-9 12,-6-7-15,6-7 8,1-8-8,4-5 5,1-4-5,3 0 12,0-12-9,3-15-3,12-8-49,7-7-12,5-4-53,1-6-145</inkml:trace>
  <inkml:trace contextRef="#ctx0" brushRef="#br0" timeOffset="29279.6871">22714 9137 213,'0'0'73,"0"0"-40,0 0-16,0 0-14,0 0-6,0 0-32,-8-7-135</inkml:trace>
  <inkml:trace contextRef="#ctx0" brushRef="#br0" timeOffset="31276.7749">17655 10686 26,'0'0'10,"0"0"8,0 0-16,0 0 23,0 0 28,-79 6-33,58 11 12,-3 7-29,5 5 0,-3 5 23,2 0-19,5 3 3,1-3 0,3-1-4,5-3-10,6-3 4,0-3 0,6-1 8,12-5-7,1-5 9,5-5-1,6-6-5,4-2 22,4-6-4,2-12-7,-6-7 3,-4-3-18,-7-5 6,-6-5 5,-5-1-3,-5-3-5,-4 0-3,-3 0 0,0 2 4,-3 9-4,-8 5 5,-3 8-10,-1 10-8,-3 8-26,1 0-62,1 7-88</inkml:trace>
  <inkml:trace contextRef="#ctx0" brushRef="#br0" timeOffset="32790.1498">19920 10960 101,'0'0'156,"0"0"-125,0 0-25,0 0-12,0 0-5,0 0 11,-3 12-8,3-9 12,6 2-4,1-2 0,3-2 8,1-1 9,4 0-10,5 0-6,2-3 11,1-8-7,-1-1-7,-6 0 2,-4 0-4,-7 5 1,-5 1 3,0 2 0,0 3 38,0 1-27,0 0 13,0 0-24,0 0-9,-2 8 7,-2 7 2,2 3 0,2-2 5,0 1-5,0-2 0,6-1 0,3-4 4,1-1-5,1-3 1,0-2 0,2-2-5,2-2 10,3 0-5,4-5 0,2-11 3,3-4-8,0-4 5,-2-3 0,-3-3 5,-4-2 4,-4-4-9,-4 0 0,-2-3 1,-3 0-2,0 3 1,-4 1 0,-1 5 4,0 5 6,0 4 13,0 7 5,0 4-17,0 5 17,0 5-17,0 0-7,0 0-4,-3 16-17,-2 12 17,0 11-6,1 7 13,-1 9-10,-2 3 3,-1 5 0,-4 2 12,3-2-5,3-1 3,-2-3 12,1-4-18,3-2 1,-5-5-5,4 1 0,0-7 6,2-5-3,0 0-3,3-11 0,0-5 3,0-5-8,0-9 2,0-5-3,0-1 6,0-1 0,0 0 8,0-9 5,0-9-13,-2-6-7,-1-8-1,0-1-11,2-3 16,-1 3-11,1 3 10,-2 7-3,-1 7 14,3 5 5,-2 5 31,3 1-22,0 0-21,17-1-10,15-2-1,7 2-6,7 0-59,-2 0-35,-7-1-144</inkml:trace>
  <inkml:trace contextRef="#ctx0" brushRef="#br0" timeOffset="33185.6461">20223 10639 432,'0'0'120,"0"0"-102,0 0-12,0 0-1,0 0 2,0 0-7,3 0 0,-2 3-23,7 1-73,2 1-49,1 1-53</inkml:trace>
  <inkml:trace contextRef="#ctx0" brushRef="#br0" timeOffset="33877.6199">21489 10957 345,'0'0'108,"0"0"-95,0 0-13,0 0 0,0 0 8,0 0-2,19 5 5,-6-5-11,-3-5-5,1-4-14,4-2-8,-3-4 0,2-3 9,-3 0-20,-3 0 30,-1 3-2,-3 3 15,-4 4-5,0 7 14,0-1 11,0 2 16,0 0-41,0 0 0,-4 12-5,-2 5 12,3-1-14,3 1 5,0 0 2,6-1-1,4 1 1,4-2 0,4-3-1,1-1-13,1-7-47,-3-4-73</inkml:trace>
  <inkml:trace contextRef="#ctx0" brushRef="#br0" timeOffset="34078.6084">21649 10662 384,'0'0'104,"0"0"-94,0 0 1,0 0-11,0 0-18,0 0-1,-1-5-110,1 5-78</inkml:trace>
  <inkml:trace contextRef="#ctx0" brushRef="#br0" timeOffset="34563.5758">22129 10761 309,'0'0'48,"0"0"-7,0 0-38,0 0 42,0 0-12,0 0-25,47 1-2,-11-1-6,8 0 0,4-6 1,0 2 4,-3-2-5,-5 3 0,-9 3-23,-4 0-30,-4 0-63,-10 0-66</inkml:trace>
  <inkml:trace contextRef="#ctx0" brushRef="#br0" timeOffset="34876.5595">22125 10893 208,'0'0'28,"0"0"-10,0 0 27,0 0-43,0 0-1,0 0-1,36 17 13,-3-14 51,10-3-58,9 0 12,3 0-18,-4 0 13,-5 0-26,-7-2-2,-5 1-50,-5-5-46</inkml:trace>
  <inkml:trace contextRef="#ctx0" brushRef="#br0" timeOffset="35291.5323">22437 10547 333,'0'0'42,"0"0"-11,0 0-21,0 0 28,0 0-32,0 0-6,-33 31 0,15 5 13,-6 6-8,2 3 9,1-2-14,0 3 2,2-3 5,1-1-3,-5 0-3,3-2 0,2-6-1,1-3-25,7-6-37,5-6-44,4-5-49</inkml:trace>
  <inkml:trace contextRef="#ctx0" brushRef="#br0" timeOffset="35963.4911">22859 10836 153,'0'0'186,"0"0"-153,0 0-31,0 0 20,0 0 8,0 0 2,22 12 5,-8-12-25,2 0-17,-1 0 5,-1 0-15,-5-7 10,0 1 5,-2-3 0,-3 3 0,1 1 6,-4 2-6,-1 3 0,0 0-1,2 0-7,0 14-28,-1 13 20,-1 15 8,0 5 3,0 2 5,-5 4 7,-7-3 0,-2-2 13,-1-2 28,-8-2-22,3-4 8,-2-6-32,2-4 7,2-8-9,3-6 0,3-7 7,8-6-7,2-3 0,2 0 30,0-20-30,0-10-23,16-6 7,14-11-41,3-6-16,4 1-54,1-1-25</inkml:trace>
  <inkml:trace contextRef="#ctx0" brushRef="#br0" timeOffset="36293.6789">23120 10537 449,'0'0'120,"0"0"-94,0 0 6,0 0-31,0 0 2,0 0-6,-3-3-60,9 3-130,5 0-16</inkml:trace>
  <inkml:trace contextRef="#ctx0" brushRef="#br0" timeOffset="52413.6933">24212 10040 340,'0'0'93,"0"0"-33,0 0-54,0 0-2,0 0-4,0 0-66,0 0-96,0 0-113</inkml:trace>
  <inkml:trace contextRef="#ctx0" brushRef="#br0" timeOffset="59671.6541">5034 13059 11,'0'0'114,"0"0"-58,0 0-20,0 0 23,0 0 7,0 0-30,0 0 21,0 0-32,0-7-9,0 7-16,0 0-10,0 3-2,2 15 6,1 4 6,-3 7 1,2 1 9,-1 3-10,2 1 1,2-3 4,-2 1-10,1-2-10,-2-2-23,1-2-7,-3-3-22,0-2-30,0-1-14</inkml:trace>
  <inkml:trace contextRef="#ctx0" brushRef="#br0" timeOffset="60225.0135">5099 13037 24,'0'0'85,"0"0"-38,0 0-6,0 0-3,0 0-7,0 0-31,23-9-3,-3 26 3,6 7 31,0 1-23,-1 7 15,-2 3-18,1-3 4,-3 0-9,-3 0 1,0-5 3,-3-2-1,1 0-1,-1-6-1,0-1 2,0-5-6,-2-3 3,-2-4 0,-2-4 1,1-2 1,-1 0 3,0-1 3,1-14-2,-2-6-3,6-6-1,-6-2 0,-3-2 25,-4-1-5,-1 0 8,0 2-1,-3 2-21,-7 2 9,1 4-17,-2 1-1,1 4 1,3 3-16,1 6-51,4 3-10,1 5-18,1 0-104</inkml:trace>
  <inkml:trace contextRef="#ctx0" brushRef="#br0" timeOffset="61164.952">5885 13252 44,'0'0'70,"0"0"-54,0 0-16,0 0 6,0 0-4,0 0 23,-71-28 3,53 28 6,0 4-33,0 13-1,3 4 0,0 3 2,3 0-1,-1-1 1,10-2-2,0 0 0,3-6-5,0 0 3,0-6-6,6-2 8,7-2 6,-2-3-2,1-2 0,1 0 2,-4 0-6,4-10-3,1-3-16,-5-4-9,6-1 27,-6 2-2,-3-4 3,0 3 0,-1 1 10,0 2-9,-2 2 14,0 6 2,-3 1 24,3 5 2,-3 0-10,8 0-33,0 0-21,4 10 21,2 3 0,4 1 0,-1 0-2,0-1 8,2 0-6,-2-2 3,1-2 2,-3-3-5,1-1 0,-2-4 0,-1-1-5,-1 0 5,-3 0-21,-2 0 14,-1-1 1,-1-7 6,-2 0 0,-3 3 2,1 0 7,-1 3-6,0 2 26,2 0-29,-1 0-5,8 2-7,-2 8 5,1 3 7,4-3 4,-2 1-4,1-4 0,-5-3 3,4 1 2,-1-3-5,0-2 0,3 0 0,-3 0 12,6-15-9,0-6-1,-5-2 0,2 0 5,-6 2-7,-3 3 4,-1 5 5,-2 2 47,1 4-28,-1 2-1,2 2-16,2 1-11,-1 2-6,9 0-2,-3 0-12,6 2 4,3 7-87,-6-3-135</inkml:trace>
  <inkml:trace contextRef="#ctx0" brushRef="#br0" timeOffset="61386.9382">6585 13365 401,'0'0'61,"0"0"-61,0 0-25,0 0 20,0 0-10,0 0 15,0 51 0,-5-33-9,-8 2-54,0 1-69,-7-3-57</inkml:trace>
  <inkml:trace contextRef="#ctx0" brushRef="#br0" timeOffset="62594.0739">7383 12894 105,'0'0'108,"0"0"-73,0 0-14,0 0 23,0 0 5,0 0-36,42-26-10,0 21 0,4 0-2,3-1-2,-1 3 1,-2 0 0,-7 1 1,-3 2 2,-5 0-3,-7 0 0,-7 0-46,-7 5-111</inkml:trace>
  <inkml:trace contextRef="#ctx0" brushRef="#br0" timeOffset="62879.7863">7610 12925 219,'0'0'20,"0"0"-20,0 0-2,0 0 2,0 106 25,0-76-6,0 3 9,0-1-11,0-1-10,0 1-3,0 1-4,0 0-20,0-1 14,-11-3-17,1-4-64,6-7 6</inkml:trace>
  <inkml:trace contextRef="#ctx0" brushRef="#br0" timeOffset="63474.2102">7904 13320 137,'0'0'156,"0"0"-156,0 0-4,0 0 4,0 0 25,0 0 11,10 6 6,-1-6 25,3 0-60,-1-3 10,1-8-17,-2-3 4,-1-5 12,2-3-16,-6-1 0,-2-3-1,-3 4-7,0 1 2,-13 0-37,-4 6 32,-2 3 0,-3 6 3,5 1 8,-5 4-2,10 1 3,2 0-2,5 0 2,5 0-5,0 0 2,0 0-14,9 7 16,9-2 11,12-2-10,6-3 15,10 0-12,-1 0-4,-2 0 13,-7 0-10,-10 0-3,-4 0 0,-5 3-1,-3 8-3,-7 9 3,-1 0-3,-4 2 4,-2 3 2,0-6 8,0 2-6,3-3 4,3-1-12,4-1 4,5-1-2,6-4-10,1-5 5,7-5-96,-1-1-139</inkml:trace>
  <inkml:trace contextRef="#ctx0" brushRef="#br0" timeOffset="63998.7107">8732 12707 151,'0'0'167,"0"0"-94,0 0-42,0 0 15,0 0-46,0 0 6,-26 70 21,22-18-22,-2 5 20,6 2-9,0 0-12,0-8 14,3 0-18,12-3 0,6-1 4,0-5-4,6-4-1,1-5-23,3-9-45,5-10-42,0-10-158</inkml:trace>
  <inkml:trace contextRef="#ctx0" brushRef="#br0" timeOffset="64674.5855">9153 12986 255,'0'0'59,"0"0"-47,0 0-21,0 0 9,0 0 0,0 0 6,14 18-2,2-18 33,3 0-4,2 0-24,0-6 14,1-6-22,0-5 2,-5-4 12,1-5-8,-3-5-13,-4-2 6,-5-3-53,-4-1 47,-2 8-35,0-2 12,-15 6 24,-4 5-5,-7 4 10,1 5-5,0 6 13,-2 5 14,1 0-16,2 8-3,2 18 36,3 10-27,4 10 19,4 12-24,4-1 10,7 0-6,0-1 12,3-8-15,18-4 13,4-5-17,5-5-4,7-2 0,2-3 2,3-5-11,4-5-34,-3-8-114,-2-8-107</inkml:trace>
  <inkml:trace contextRef="#ctx0" brushRef="#br0" timeOffset="65152.5492">9770 12537 288,'0'0'175,"0"0"-135,0 0-32,0 0-8,0 0 0,0 0-22,5 12 6,11 27 16,8 10 16,-1 6 17,0 9-29,-3 0-4,-7 2 3,0-5 7,-2-7-13,-3-5 3,-4-5 0,-4-2 4,0-4-4,-3-4-12,-20-2-7,-6-5-60,-8-4 2,-5-5-41,3-7-31</inkml:trace>
  <inkml:trace contextRef="#ctx0" brushRef="#br0" timeOffset="65819.5021">10539 12855 283,'0'0'138,"0"0"-93,0 0-13,0 0 8,0 0-39,0 0 4,52-47-5,-22 42 0,4 3 7,-1 0-6,-2 2-1,-7 0 0,-4 0-39,-6 0-38,-8 7-48,-6 6-130</inkml:trace>
  <inkml:trace contextRef="#ctx0" brushRef="#br0" timeOffset="66038.4901">10536 12975 1,'0'0'55,"0"0"-49,0 0 32,0 0-1,0 0 14,95 8 0,-57-8-14,2 0 15,-3 0-42,0 0-10,-4-4 0,-4 2-38,-9 2-92</inkml:trace>
  <inkml:trace contextRef="#ctx0" brushRef="#br0" timeOffset="68399.7159">11701 12423 57,'0'0'119,"0"0"-47,0 0-39,0 0 7,0 0-14,0 0-10,1-12 21,17 10-37,12 1 0,10 1 0,12 0 2,7 0-2,8 0 0,-2 0 0,0 0-1,-1-3 6,0-2-5,-4 1 0,-8 1-10,-12 0-68,-16 0-116</inkml:trace>
  <inkml:trace contextRef="#ctx0" brushRef="#br0" timeOffset="68751.7404">12123 12450 159,'0'0'128,"0"0"-114,0 0-14,0 0-18,0 0 18,0 0 29,0 84 4,0-48-2,0 0-30,0 1 1,0-3 6,0 1 1,0-1-10,0-2 1,0 0 0,0 1-8,-7-4-16,5-4-11,-2-7 31,4-8-60,0-3-59</inkml:trace>
  <inkml:trace contextRef="#ctx0" brushRef="#br0" timeOffset="69355.247">12311 12947 41,'0'0'79,"0"0"0,0 0 1,0 0-46,84-8 17,-68-1-30,-2-3-12,-1-2 20,-1-2-24,1-5 0,-2-3 2,-4-3-1,-2 1-10,-5 0 4,0 2-5,0 3 0,-11 2-14,-2 1 2,-4 7 0,2 4-2,2 1 16,2 6 3,7-2-7,2 2 7,2 0 3,0-2-3,0 2-3,0 0-13,11 0 16,7 0 2,3 4 2,3 0 7,-1 2-9,0 0 5,-7 2 11,4 2-9,-5 2-8,-1 5-1,-3 5 1,-3 7 5,-7 2-4,-1 4 10,0-3 6,0-5-10,0-6-8,0-4 0,0-2 1,3-2-4,15-2 6,3-4-3,4-2 0,4-5-60,-1 0-85</inkml:trace>
  <inkml:trace contextRef="#ctx0" brushRef="#br0" timeOffset="70193.7144">13287 12281 42,'0'0'86,"0"0"-46,0 0 5,0 0 25,0 0-27,0 0-11,0-6-20,0 6-12,0 0-2,0 19-13,-8 7 15,-1 12 6,-1 5-2,-3 10-2,-1 3 4,-1 4-1,0 5-5,0 4 7,3 5-3,5 3 19,3-3-18,4-7-4,7-2-1,14-3 5,12-5-10,5-3 2,4-6-27,4-6 5,5-3-33,-3-2-32,1-1-38,-1-3 99,-3-6 26</inkml:trace>
  <inkml:trace contextRef="#ctx0" brushRef="#br0" timeOffset="71355.7184">14101 12325 57,'0'0'82,"0"0"-59,0 0-18,0 0 1,0 0 6,91-12 35,-50 12 7,3-1-4,6 1-37,5-2-6,5 2 7,7 0-14,3-2 1,6-2 3,-1-1 0,-6 0-1,-10 1-3,-10 1 5,-13 2-9,-6-1 4,-14 2 0,-8 0-1,-5 0 3,-3 0-4,0 0-18,-2 0-94,-16 0-41</inkml:trace>
  <inkml:trace contextRef="#ctx0" brushRef="#br0" timeOffset="72248.7191">14186 12308 43,'0'0'20,"0"0"3,0 0-3,0 0-7,0 0-12,0 0 14,38 23-9,-26-14 15,2 3 8,5-2-20,1 6 7,6-3 4,5 1-19,5 2 13,3-2-14,2 0 3,-2-1 0,-4-1-3,-6-3 0,-5 0 1,-7-2 3,-6-2-8,-6-2 3,-2-1-4,-3-1 1,0 2 4,-6 3 0,-12-1 71,-2 1-66,0-2 7,-2 2-12,1 2 2,-2 1 2,-5 0-2,-1 1-2,0 2 0,2-1-1,3 1-4,6-1-10,-1 0 12,4 2 0,-5 0-18,0 4 21,0-4-9,1 1 14,-1 1-15,2 1 17,-1-4-7,2 2 4,3-4-3,6-3 10,2 1 1,3-1-12,3 0-3,0 4 0,0-4 3,0 4 0,9-4 1,3-5 39,6 4-7,6-2-23,6-1 15,5 5 3,10-8-27,14 1 15,6 2-15,7-3-1,-1 0 2,-2 0 3,-5 0-8,-7 0 3,-12 0-10,-2 0 9,-7 0-28,-6 0-35,-2 0-25,-13 0-124</inkml:trace>
  <inkml:trace contextRef="#ctx0" brushRef="#br0" timeOffset="72998.721">14376 13184 147,'0'0'121,"0"0"-118,0 0-3,0 0 4,0 0-4,0 0 42,0 8-21,4-8-12,7 0 21,5 0-24,6 0-10,-2-2 4,2-5 0,1-2 4,-5 0-4,-2-2 0,-4 2-2,-6 2-10,-4 1 12,-2 1-1,0 2-5,0 3 1,0 0 10,0 0 1,0 0 7,-9 5-11,-1 9-4,3 5 4,1 2 4,3 0 9,2-1-12,1-2 0,0-3-3,0-2 3,0-1-10,0-3-11,6-1-47,4-7-72</inkml:trace>
  <inkml:trace contextRef="#ctx0" brushRef="#br0" timeOffset="73254.7132">14595 12990 226,'0'0'79,"0"0"-73,0 0-3,0 0 4,0 0-1,0 0-8,-4-6 2,4 6-33,0 0-16,0 0-78,0 0 11</inkml:trace>
  <inkml:trace contextRef="#ctx0" brushRef="#br0" timeOffset="74648.7077">15644 12204 142,'0'0'78,"0"0"-29,0 0 5,0 0 19,0 0-23,0 0-26,0-7-24,0 7-22,0 18 16,2 10 5,2 4 2,2 6 3,1 0-2,7 2-2,-3-1 0,2 2 4,0 0-6,2-2 2,0 0 0,1-6 0,-4-3 2,-4-1-2,2-7 2,-1-2-2,-1-5 0,-2-6 0,-1-6 1,-2-3-1,0 0 1,1 0 17,-1-12 57,0-9-73,-2-5 6,2-2-8,-3 1 0,0 1 2,0 2-1,-1 1-1,-13 1 0,-2 2-18,-2 4 5,-6 2-25,2 5 18,-2 4 14,1 5-1,1 0 6,-5 0-6,2 17-3,-2 7 7,-1 6 1,6 4 2,2-2 0,3 0 3,4 0-3,4-5 0,4-3-5,5-2 0,0-4-21,0 2-14,9-5-13,9-4-94</inkml:trace>
  <inkml:trace contextRef="#ctx0" brushRef="#br0" timeOffset="76038.7231">16117 12843 175,'0'0'13,"0"0"-7,0 0-6,0 0 0,0 0 11,0 0 28,37-12-33,-25 4 6,3-1-12,2 0 5,-4-1-6,0-3 1,-5 1-6,-2 1 2,-3 0-17,-3 1 19,0 0-9,0 3 6,0 1 5,0 1 9,0 3 14,0 2 34,0 0-32,-2 0-23,2 0-2,0 7-10,0 5 6,0 0 6,0 3-2,0 0 4,0 0-2,8 0-2,1 3 0,0-6-4,4 0-4,1-4-56,-2-8-52</inkml:trace>
  <inkml:trace contextRef="#ctx0" brushRef="#br0" timeOffset="76252.9696">16308 12576 220,'0'0'0,"0"0"-14,0 0-161</inkml:trace>
  <inkml:trace contextRef="#ctx0" brushRef="#br0" timeOffset="82686.7193">16803 12114 62,'0'0'118,"0"0"-29,0 0-44,0 0 6,0 0 29,0 0-45,0 0 16,3-33-33,-1 33-7,-2 0 11,0 0-18,0 0-8,0 3 3,3 20-22,1 9 20,2 7 3,-1 6 0,-2 3 6,1 3-2,0 0-4,-2 0 0,-1 0 4,1-4-14,0-2 10,-1-1 0,-1-4 6,0 1-6,2-2 0,-2-3 0,0-2-14,0-7-18,1-5-51,2-7-59,3-10-99</inkml:trace>
  <inkml:trace contextRef="#ctx0" brushRef="#br0" timeOffset="83674.7193">17405 12315 103,'0'0'94,"0"0"-85,0 0-1,0 0 15,0 0-10,0 0 31,-39 78-24,36-52-8,0 2 15,3 0-24,0 0 0,0-4-3,6-3 4,9-3-4,4-3 0,2-3 1,-1-3 7,5-5-6,2-4 1,2 0 1,1 0-2,0-7-2,-2-7 0,-4-4-12,-4-1 3,-1-5 7,-8-1 2,2 1-1,-4 0 8,-2 2-7,0-1 0,-6 5 2,-1 2 6,0 2 7,0 5 16,0 4 21,0 4-20,0 1 3,-3 1-35,-2 21-15,1 6 8,2 4 9,2 1-2,0-1 0,0-2 5,2-5-6,12-1 1,0-4-1,5-4-12,3 0-13,4-8-62,7-5-105</inkml:trace>
  <inkml:trace contextRef="#ctx0" brushRef="#br0" timeOffset="84171.2571">18046 12725 139,'0'0'92,"0"0"-87,0 0 0,0 0 39,0 0-37,0 0 26,34-25-33,-23 15 2,2 2 9,-4-5-11,-4 2 0,3-3 11,-2 2-4,-2 5-7,0 2 0,-4 4 1,0 1-9,0 0 8,0 0-5,0 6 0,0 9-7,0 4 12,0-1 10,0 4-8,0 0 14,3-1-16,8-3 1,-1 0-5,-1-3 4,-3-6-81,3-8-130</inkml:trace>
  <inkml:trace contextRef="#ctx0" brushRef="#br0" timeOffset="84396.253">18194 12495 251,'0'0'176,"0"0"-122,0 0-43,0 0-11,0 0 0,0 0-4,-10-7-1,10 7-103,0-2-233</inkml:trace>
  <inkml:trace contextRef="#ctx0" brushRef="#br0" timeOffset="84953.4834">18441 12230 230,'0'0'87,"0"0"-87,0 0-32,0 0 10,0 0 22,0 0 8,51 11 0,-25-2 1,2 1 10,5 2-14,1 0-3,2 2-2,-1-2 0,-3 1 3,-4 0-3,-5-3 0,-4 2 0,-1 0-4,-6 0 4,-5 3-14,-2-3 0,-5 0 5,0 0 9,-3-3 0,-12 3-18,-9 1 30,-1-2-12,-8 3 7,0 0 1,-3-3 14,3 3-17,4 1-5,3 0 0,4-1-32,7-1 14,7-2-84</inkml:trace>
  <inkml:trace contextRef="#ctx0" brushRef="#br0" timeOffset="85648.6991">19710 12299 216,'0'0'16,"0"0"-11,0 0-1,0 0 12,-87 20-16,53-8 1,2-2 2,1 3 17,1-3-14,3 1 1,1-3 19,4 2-25,3-5 4,7 3 0,-1-3-5,7-1 0,0 2 2,4 1-2,2 0 0,0 2-9,0 4 6,3 2 6,20 2-2,9 1 16,7 2-6,8-4-7,-1-1-4,-3-1-1,2-2 0,-9 0-56,-3-3-113</inkml:trace>
  <inkml:trace contextRef="#ctx0" brushRef="#br0" timeOffset="86578.7227">20099 12196 37,'0'0'129,"0"0"-90,0 0-22,0 0-13,0 0-4,0 0 0,-18 43 34,12-22 15,1 3-35,2-1 8,2-2-5,1 2-9,0-4-7,0 1-1,8-2 4,4-3-7,5-2 7,5 0-4,9-6 18,6-3-17,0-2 10,-1-2-11,-6 0 0,-5 0 8,-7-8-6,-3-4 1,-6-4 5,1-1 0,-2-2-8,-1-2 0,0-2 4,-3 0 2,-1 2-4,-3 3 4,0 6 34,0 6-35,0 3 48,0 3-31,0 0-22,0 0 6,0 0-6,0 12-3,0 8-8,0 4 14,0 0-5,6 0 2,1-1-1,4-4-12,4 1 8,1-7-39,2-1-33,-3-3-167</inkml:trace>
  <inkml:trace contextRef="#ctx0" brushRef="#br0" timeOffset="87083.9161">20715 12530 208,'0'0'27,"0"0"6,0 0-33,0 0 40,0 0-6,0 0-25,45-26-7,-34 20 1,-1-4 1,2-3 19,-3 0-16,4-2 7,-7 3 11,-1 3-22,-4 2 10,1 5 15,-2-1-13,0 3 18,0 0-22,0 0-2,0 0-9,0 9-6,0 7 0,-2 7 6,2-2 0,0 0 0,0-1 3,0-2-3,9-3 0,1-3-20,3-3-20,-3-8-63,0 1-81</inkml:trace>
  <inkml:trace contextRef="#ctx0" brushRef="#br0" timeOffset="87313.8534">20879 12243 211,'0'0'0,"0"0"-38,0 0 6,0 0 9,0 0-20</inkml:trace>
  <inkml:trace contextRef="#ctx0" brushRef="#br0" timeOffset="88228.6643">21216 11957 75,'0'0'132,"0"0"-132,0 0 3,0 0-6,0 0 6,0 0 7,-3 87 21,-3-50-19,1 5 30,0 3-29,2 1-7,3-1 6,0 1-12,0 3 0,0-5 0,0 2 8,0-7-8,0-1 1,0-2-1,0-5 10,0-2-5,0-6-10,0-5-7,0-9-76,0-7-32</inkml:trace>
  <inkml:trace contextRef="#ctx0" brushRef="#br0" timeOffset="88888.7423">21591 11961 20,'0'0'5,"0"0"-2,0 0 8,0 0 61,0 0 10,0 0-30,27-15-41,-20 15 0,2 11 2,3 9 14,0 4 4,0 8-18,1 5 8,-2 7-11,1 6-5,-5 4-7,2 3 2,-6 4 0,-3 0 10,0-1-8,0-1 5,-6-3 16,-6-2-21,-5-1 3,-10-1-5,-2-5 0,-5-5 0,-8-4 0,0-6 0,-10-6-13,-1-3-74,-4-5-62</inkml:trace>
  <inkml:trace contextRef="#ctx0" brushRef="#br0" timeOffset="105785.7084">12653 14971 154,'0'0'127,"0"0"-71,0 0 2,0 0-7,0 0-10,0 0 20,-9-16-48,9 16-12,0 0-1,0 0-93,0 0-61,0 0-16</inkml:trace>
  <inkml:trace contextRef="#ctx0" brushRef="#br0" timeOffset="110043.3856">15101 14855 339,'0'0'80,"0"0"-80,0 0 0,0 0-15,0 0 15,0 0-7,-3-6 7,3 6-48,0 0-119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3-14T09:47:58.3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14346 7949,'-23'23,"-1"-23,1 0,-1 0,1 24,-1-24,1 0,23 23,0-46,23 23,1 0,-1-24,1 24,-1-23,1 23,-1-24,24 1,-23-1,23 24,23-23,-46-1,47 1,-24-1,23 1,-23-1,24 1,23 23,-24-47,24 23,-23 1,47-1,-24 1,23-1,1-23,-1 24,-23-1,48-23,-1 23,-24 1,24-1,1 1,-25-1,24 1,0-1,0 24,-23-23,47-1,-48 24,48 0,-48-23,25 23,-25 0,1 0,-24 0,0 23,0-23,0 0,-23 24,-1-24,-23 23,24-23,-24 24,-24-24,1 23,23-23,-24 0,1 0,-48-23,24-1,-23 1,-1-1,1 1,23-1,-24 24,1-23,23-1,-24 1,1 23,23-24,0 1,-24 23,48 0,-24 23,23 1,1-1,-1 1,1-1,-24 1,23-1,1-23,-1 47,-23-23,0-1,0 1,-23 23,-1-24,1 1,-1 23,1-47,-1 47,-23-23,-47-1,71 1,-1-24</inkml:trace>
  <inkml:trace contextRef="#ctx0" brushRef="#br0" timeOffset="652.0238">19991 7032,'0'0,"0"-24,-24 24,1-23,-1 23,1 0,-1 0,-23 0,47 23,-23-23,-1 24,1-24,-1 23,24 1,0-1,24 1,-1-24,1 23,-1 1,1-24,-1 23,24 1,-47-1,47 1,-23-1,-24 1,0 23,-24-24,1 1,-1 23,1-23,-24-1,23 24,-46-47,46 24,-23-1,0 1,23-24,1 23,-1-23,1 0</inkml:trace>
  <inkml:trace contextRef="#ctx0" brushRef="#br0" timeOffset="1101.1832">20649 7032,'0'-24,"0"48,0-71,-23 47,-1 0,1 0,-24 0,0 23,23-23,1 24,-24-1,23 1,1 23,-1-24,0 24,24-23,-23 23,23-24,23 1,-23 23,24-24,-24 1,47-24,-47 24,47-24,-23 0,-1 0,1 0,23-24,-24 0,24-23,-23 24,-1-1,-23-23,24 0,-1 24,-23-24,-23 47,-1-47,24 23,-23 24,-1-23,1 23,-24 0,23 0</inkml:trace>
  <inkml:trace contextRef="#ctx0" brushRef="#br0" timeOffset="1893.6178">20908 7032,'0'-24,"0"1,0 46,0 1,-24-1,24 1,0 23,0-24,0 24,-23-23,23 23,0-24,0 24,0-23,0-1,0 1,23-48,-23 1,0-24,0 23,24-23,-24 24,23-24,-23 23,24-23,-24 24,24-1,-24 1,23-1,1 24,-1 0,1 0,-1 24,-23-1,0 1,0 23,0-24,0 1,0-1,0 1,0-1,0 1,0-1,24-23,-1-23,1-1,-1-23,1 24,-1-1,1 1,-24-1,47 1,-24-1,-23 1,24 23,-24-24,23 24,-23 24,0-1,0 24,0-23,0-1,0 1,0-1,0 24,0 0,0-23,0-1,-23 1</inkml:trace>
  <inkml:trace contextRef="#ctx0" brushRef="#br0" timeOffset="2158.2933">21661 7032,'0'-24,"-24"48,1-24,23 23,-24 1,24-1,0 1,0 23,0-24,0 1,0 23,0-24,0 1,0-1,0 1,0-1</inkml:trace>
  <inkml:trace contextRef="#ctx0" brushRef="#br0" timeOffset="2348.7554">21708 7032,'0'-24,"0"48,23-95,1 71,-24-23,23-1,1 24,-1-23,1 23,-1 0,24 0,-23 23,-24 1</inkml:trace>
  <inkml:trace contextRef="#ctx0" brushRef="#br0" timeOffset="2530.0369">21684 7220,'-23'0,"23"23,0-46,23-1,1 24,-1 0,1-23,23 23,-24 0,1-24,-1 24</inkml:trace>
  <inkml:trace contextRef="#ctx0" brushRef="#br0" timeOffset="2712.0321">21661 7432,'0'23,"0"-46,0 70,23-47,1-24,23 24,-24 0,24-23,-23-1,-1 0,24 24,-23-23</inkml:trace>
  <inkml:trace contextRef="#ctx0" brushRef="#br0" timeOffset="3091.1089">23519 6985,'0'0,"-24"-24,24 48,0-1,0 1,0-1,24 1,-24-1,23 1</inkml:trace>
  <inkml:trace contextRef="#ctx0" brushRef="#br0" timeOffset="3422.998">23401 6867,'47'-23,"0"-1,-23 24,-1-23,24 23,0 0,-23 23,23-23,-24 24,24-1,-23 1,-1 23,-23-24,0 24,0-23,0 23,-23 0,-1-24,-23 24,0-23,0 23,0-24,0 1,-24-1,24 1,0-1,0-23,0 0,24 0</inkml:trace>
  <inkml:trace contextRef="#ctx0" brushRef="#br0" timeOffset="3852.6985">24106 6891,'0'0,"0"-24,0 48,-23-1,23 1,0-1,-24 24,24-23,0 23,0 0,-23 0,-1-24,24 24,0 0,-23-23,23-1</inkml:trace>
  <inkml:trace contextRef="#ctx0" brushRef="#br0" timeOffset="4025.0421">24059 7008,'24'-47,"-1"24,25-1,-25-23,24 24,0-1,-23 1,23-1,0 24,-24 0,1 0,-1 0,1 0</inkml:trace>
  <inkml:trace contextRef="#ctx0" brushRef="#br0" timeOffset="4203.0346">24154 7032,'0'0,"23"-24,24 24,-23-23,-1 23,24 0,0 0,-23-24,23 24</inkml:trace>
  <inkml:trace contextRef="#ctx0" brushRef="#br0" timeOffset="4402.1648">23989 7384,'0'24,"0"-48,23 48,1-24,-1-24,24 24,1-23,-25-1,24 1,0 23,0-24,-23 1,23-1</inkml:trace>
  <inkml:trace contextRef="#ctx0" brushRef="#br0" timeOffset="4772.0356">24624 6891,'0'-24,"0"48,23-48,1 24,-24-23,0 46,-24 1,1 23,-1-24,24 24,0-23,-23 23,-1 0,24-24,0 24,0-23,0-1,24 1,-24-1,23-23,1 0,23 0,-24 0,24-23,1-1,-1 24,0-23</inkml:trace>
  <inkml:trace contextRef="#ctx0" brushRef="#br0" timeOffset="5076.8141">25141 6867,'0'0,"0"-23,24 23,-24-24,23 1,1 23,-1 0,24-24,-23 24,23 0,-24 0,48 0,-24 0,0 0,-23 0,23-24,0 24</inkml:trace>
  <inkml:trace contextRef="#ctx0" brushRef="#br0" timeOffset="5263.4485">25424 6844,'0'23,"-24"-23,24 24,-24-24,24 23,0 1,0-1,0 1,0-1,0 1,0-1,-23 1,23-1</inkml:trace>
  <inkml:trace contextRef="#ctx0" brushRef="#br0" timeOffset="5822.9789">25659 6844,'0'0,"0"23,0 1,0-1,-24 24,1 0,23-23,0-1,-24 1,24-1,-23 1,23-1,0-46,23-1,-23-23,24 24,-24-1,23-23,1 0,-24 0,23 24,24-24,-47 23,24 0,-1 1,1-1,-1 24,1 24,-24-1,0 1,0 0,23-1,-23 24,0-23,0-1,24 24,-24-23,0-1,0 1,0-1</inkml:trace>
  <inkml:trace contextRef="#ctx0" brushRef="#br0" timeOffset="5999.0385">25753 6961,'-24'0,"48"0,-48-23,48 23,-1 0,1 0,-1 0,24 0,-23-24,-1 24</inkml:trace>
  <inkml:trace contextRef="#ctx0" brushRef="#br0" timeOffset="6377.3484">27164 6749,'-24'24,"48"-48,-71 48,47 0,-24-24,24 23,0 1,0-1,0 1,0-1,24 1,-24-1,0 1,0-1,0 1</inkml:trace>
  <inkml:trace contextRef="#ctx0" brushRef="#br0" timeOffset="6579.035">27187 6679,'47'-24,"-94"48,94-71,0 23,1 1,-25-1,24 1,0 23,-23 0,-1 0,24 0,-23 0,23 0</inkml:trace>
  <inkml:trace contextRef="#ctx0" brushRef="#br0" timeOffset="6769.0371">27164 6844,'0'23,"0"-46,23 23,1 0,-1-24,24 1,-23 23,23-24,0 24,0-24,-23 24,23-23</inkml:trace>
  <inkml:trace contextRef="#ctx0" brushRef="#br0" timeOffset="7214.6337">27893 6632,'0'0,"-24"0,24-24,0 1,0 46,0 1,0-1,0 24,0-23,0-1,24 25,-24-25,0 1,0-1,23 1,-23-1,24-23,0 0,-1-23,1 23,-1-24,1 1,-24-24,47 23,-47 0,23-23,1 24,-1-1,-23-23</inkml:trace>
  <inkml:trace contextRef="#ctx0" brushRef="#br0" timeOffset="7878.749">28387 6608,'0'-23,"0"46,-24 24,24-23,0-1,-23 1,23 23,0-23,0-1,-24 1,24-1,-23-23,23 24,0-48,0 1,0-1,0-23,0 23,0-23,23 0,1 24,-24-24,23 23,1 1,-24-1,23 24,1-23,-1 23,-23 23,24 1,-1 23,-23-24,0 1,0 23,24-24,-1 24,-23-23,0 23,0-23,0-1,24-23,-24-23,24-1,-1-23,-23 23,24-23,-1 24,-23-24,47 0,-23 23,-24-23,23 24,-23-24,24 23,-24 1</inkml:trace>
  <inkml:trace contextRef="#ctx0" brushRef="#br0" timeOffset="8263.6868">29186 6514,'0'0,"-23"-23,-1-1,1 24,-1 0,1 0,-1 24,-23-1,24 1,-1-1,1 1,-1 23,1 0,-1-24,1 24,23-23,0 23,0-23,23-1,24 1,-47-1,47-23,0 0,0 0,0-23</inkml:trace>
  <inkml:trace contextRef="#ctx0" brushRef="#br0" timeOffset="8564.4109">29516 6467,'0'0,"0"-23,23 23,1 0,-1 0,1 0,46 0,-23 0,0 0,0 0,1 0,-1 0</inkml:trace>
  <inkml:trace contextRef="#ctx0" brushRef="#br0" timeOffset="8764.9602">29727 6514,'0'0,"0"24,0-1,0 24,0-23,-23-1,23 24,0 0,0-23</inkml:trace>
  <inkml:trace contextRef="#ctx0" brushRef="#br0" timeOffset="9085.2254">29963 6514,'0'-23,"23"23,1-24,-24 1,47 23,-24 0,24-24,-23 24,-1 0,24 0,-23 0,23 0,-24 0</inkml:trace>
  <inkml:trace contextRef="#ctx0" brushRef="#br0" timeOffset="9287.7981">30245 6444,'0'0,"-24"0,24 23,0 1,0-1,0 1,-23-1,23 1,0-1,0 1,0-1,23 24</inkml:trace>
  <inkml:trace contextRef="#ctx0" brushRef="#br0" timeOffset="9450.1888">30127 6820,'0'-23,"24"23,-1-24,1 24,-1 0,24 0,-23-24,-1 24</inkml:trace>
  <inkml:trace contextRef="#ctx0" brushRef="#br0" timeOffset="9835.6644">30997 6444,'0'0,"-23"0,-1-24,-23 24,0-23,24 46,-1-23,1 24,-24-24,47 23,-47 24,23-23,24 23,-23-24,23 24,0-23,0-1,23 24,-23-23,47-24,-23 24,-1-24,1 0,-1 0,24-24,-23 24,-1-47,24 23,0 1,-23-1,23-23,-24 24,1-24,-24 23,0 1,24-24,-48 23</inkml:trace>
  <inkml:trace contextRef="#ctx0" brushRef="#br0" timeOffset="10568.805">31233 6373,'0'0,"0"-23,0 46,0 1,-24 23,24-24,0 1,0-1,0 24,0 0,24-23,-24 23,0 0,0-24,0 1,23 0,-23-1,24-23,-24-23,0-1,0-23,0 23,23 24,-23-47,0 24,0-1,0 1,0-24,24 23,-24 1,0-24,23 0,-23 23,0 1,24 23,-1 0,1 23,-1 1,-23-1,24 1,-24 23,23 0,1-24,-24 24,23-23,1 23,-24-24,23 1,1-24,-1 23,1-23,-1 0,-23-23,24 23,-1-24,-23 1,0-1,24 1,-24-1,24-23,-24 24,0-1,0-23,0 24,0-24,0 23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04:18.5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4089 1626 24,'0'0'126,"0"0"-90,0 0-6,0 0 28,0 0-11,0 0-10,0 0 1,0 0-27,0 2-9,0 16 2,0 7 9,3 5 10,-3 5-7,0 3-11,0-2 10,0-2-15,0-2 0,0-7-2,0 1 2,3-3 3,-3-2-3,0-3 0,3-5 0,-3-1-54,3-6-15,0-6-59</inkml:trace>
  <inkml:trace contextRef="#ctx0" brushRef="#br0" timeOffset="437.9732">4114 1540 200,'0'0'31,"0"0"-11,0 0-3,0 0 46,0 0-36,0 0-4,30-76-12,-12 65-8,9 0-3,-2 4 1,2 3 4,3 2-6,-7 2 1,0 0 0,0 4-3,-7 12 3,-1 2 0,-6 4 0,-6 2-6,-3 2 4,0 0 0,-12-4 2,-3 0-5,-3-3 27,-7-1-18,-2-2-4,-1-1-10,-2-3 2,9-1-58,-3-4-17,11-5-41</inkml:trace>
  <inkml:trace contextRef="#ctx0" brushRef="#br0" timeOffset="844.9915">4507 1555 213,'0'0'165,"0"0"-139,0 0-23,0 0-6,0 0-13,0 0 16,15 92 2,-12-53 5,1-3-1,-1 2-3,0-3 1,0-4-4,0-2 4,1-1-9,-4-5-4,2 0-16,-1-5-42,1-6-102</inkml:trace>
  <inkml:trace contextRef="#ctx0" brushRef="#br0" timeOffset="1293.8532">4514 1586 216,'0'0'46,"0"0"-46,3-103 8,12 74 2,0 7 21,0 7 20,1 4-30,4 7-12,1 4-4,2 0-1,3 13-8,-5 11-1,-2 5 5,-7 2 4,-7 3-4,-5-1-13,-3 2 11,-24-3-41,-3-3 7,-3-6-11,2-8 6,8-8 32,7-5 9,7-2 15,6 0 26,3-3-41,0-4 24,0 2-8,0 5-5,9 0-9,10 0-1,4 15 10,5 4 13,-1 4-19,3 1 5,0-1-6,-2 1-4,0 1 8,1 3-8,-4-3-2,-4 2-15,-5-6-96,-5-4-53</inkml:trace>
  <inkml:trace contextRef="#ctx0" brushRef="#br0" timeOffset="1771.8242">5020 1548 53,'0'0'159,"0"0"-84,0 0 10,0 0-24,0 0-1,0 0-34,-73-9-13,55 43-13,-1 10 0,5 7 6,2-1-2,5-2-4,7-3-1,0-7 0,7-4 2,11-3-10,6-9 9,3-5 0,-2-7-4,6-8-6,-1-2-5,0-5 7,-3-17-5,-3-7 12,-6-4-4,-5-3 5,-8-2 7,-1 0-3,-4 2 8,0 3 8,-9 3-14,-4 3 5,-2 3-11,0 3-21,3 4-42,2 3-126</inkml:trace>
  <inkml:trace contextRef="#ctx0" brushRef="#br0" timeOffset="2348.3754">5244 1509 285,'0'0'122,"0"0"-74,0 0-21,0 0-20,0 0-7,0 0 0,28 75 0,-10-34 3,-3 1 12,3 0-14,-3-3-1,4-3 1,-1-4 3,-3-4-3,1-5-1,-1-5 0,-4-6-1,-1-5 1,-2-2 0,-4-5 0,2 0 7,6-3-2,-3-13 24,5-10-7,0-4 6,0-3-23,1-4-1,-5 0 17,2 1-17,-9 1 7,3 2-7,3 3 1,-1 2-10,-1 7 5,-4 1-35,1 6-8,1 5-79,-1 0-136</inkml:trace>
  <inkml:trace contextRef="#ctx0" brushRef="#br0" timeOffset="2709.9906">5829 1426 406,'0'0'85,"0"0"-75,0 0-12,0 0 2,0 0 0,0 0 3,0 0 0,104 0 13,-70 0-16,-2 0 11,-4 0-18,-1-2 7,-8 1-3,-1-2-36,-7 1-102,-10-1-141</inkml:trace>
  <inkml:trace contextRef="#ctx0" brushRef="#br0" timeOffset="2942.431">5966 1492 293,'0'0'91,"0"0"-81,0 0-9,-5 80 19,5-56-5,0 2-9,0-1 5,5 1-5,1 1 0,-3 1 5,-2 1-5,1-1 5,-2 3-11,0-6 4,0-4-9,0-3-27,0-5-56,-3-3-87</inkml:trace>
  <inkml:trace contextRef="#ctx0" brushRef="#br0" timeOffset="3120.9867">5893 1908 459,'0'0'75,"0"0"-56,0 0-13,0 0-6,0 0-4,0 0 1,63-18 2,-25 10 1,1 2 0,1 2-3,-1-3-25,0 3-78,-8-3-79</inkml:trace>
  <inkml:trace contextRef="#ctx0" brushRef="#br0" timeOffset="3617.9798">6400 1457 23,'0'0'103,"0"0"-101,0 0 61,20 82 15,-13-43-11,0-2-31,-1 1 7,-1-2-13,1-3-16,3-2 3,-3-4-12,1-5 1,-2-4-6,-1-2 0,-1-8-7,-2-3-15,-1-5-47,0 0-16,5-2 18,-2-16-64,3-6 25</inkml:trace>
  <inkml:trace contextRef="#ctx0" brushRef="#br0" timeOffset="3985.5235">6500 1572 48,'0'0'102,"0"0"-21,0 0 5,-15-95-31,15 78-26,0 9-7,0 3-16,0 5-12,1 5 5,13 17-1,7 14 2,0 5 10,6 1 8,-2 0 10,2-4-26,1-5-1,2-4-1,0-4 0,-8-4 4,2-3 11,-9-6-5,2-4 1,-4-4-2,-4-2 1,-6-2-6,3 0 3,1-8 59,-1-8-10,2-4-38,-2-5-15,-2-7 8,3-1-11,1-5 0,-5-3 1,5-1 2,-2 0-3,-2 2-14,-1 4-2,0 10-33,1 6-5,-4 8-94,0 9-105</inkml:trace>
  <inkml:trace contextRef="#ctx0" brushRef="#br0" timeOffset="4596.7209">7317 1467 292,'0'0'76,"0"0"-15,0 0 31,0 0-25,-31-82-21,7 78-34,-7 4-8,0 0-4,-4 13 6,1 14-7,0 9 1,13 6-10,6 4 8,6-3-10,6-1 12,3-2 5,0-6-5,6-5-4,10-5 2,1-4 0,5-7-4,2-4 6,-1-7 0,0-2-7,1 0 9,-3-13-2,-6-1 0,-4-4-3,-6 1 2,-5 2 1,0 0 0,-4 1 3,-5 1 5,0 2-10,3 2 2,4 5 0,2 1-5,0 1 5,8 2 0,14 0-15,-2 0 16,4 0-1,-5 8 0,-4 8-13,1 2 10,-5 5 3,-5 0 0,-3 0-1,-3 0 1,0 1 0,0 1-3,-2-5 12,-2-1-19,1-6-2,3-4-83,0-5-48,0-4-189</inkml:trace>
  <inkml:trace contextRef="#ctx0" brushRef="#br0" timeOffset="5379.9914">8808 1248 186,'0'0'158,"0"0"-152,0 0 6,0 0-12,0 0 2,109-6 10,-57 5 21,3-1-22,-3 2-7,-4 0-1,-5 0 2,-5 0-10,-7 0-5,-6 0-64,-9 2-62,-12-1-71</inkml:trace>
  <inkml:trace contextRef="#ctx0" brushRef="#br0" timeOffset="5658.133">9062 1269 103,'0'0'167,"0"0"-162,0 0 3,-15 98 47,10-57-8,1-3-13,1-2-11,3-2-12,0-1 8,0-1-19,0-2 1,0 0 2,0-1-3,0-4 2,0-2-2,0-6-5,3-4-34,9-5-55,-2-5-33,6-3-5</inkml:trace>
  <inkml:trace contextRef="#ctx0" brushRef="#br0" timeOffset="6165.0014">9280 1689 315,'0'0'38,"0"0"-38,0 0 13,0 0-13,0 0 0,0 0 23,55 0 25,-38 0-19,-3-3-10,-3-4-13,-3-5-1,-5-2 6,3-6-3,-6-2-2,0-3-6,0-1-16,0 3-10,-10 3-6,-11 4 13,-3 4-6,-1 5-19,4 2 25,5 3 19,8 1 0,5 1 10,3 0-10,0 0-7,0 0-6,18 0 13,9 6 10,6-1-10,4 1 0,-3 1 12,-1 1-11,-6 1 1,-3 2 1,-5 5-3,-4 2 0,-6 5 0,-6 3 0,-3 3 0,0-3 7,0-1-8,0-2 1,0-7 0,3-1 4,9-4-4,6-5 1,7-3-1,8-3-17,3 0-87</inkml:trace>
  <inkml:trace contextRef="#ctx0" brushRef="#br0" timeOffset="6657.987">9852 1117 261,'0'0'53,"0"0"-36,0 0-5,-50 86 14,35-32 29,0 7-40,6 0 15,6-1 0,3-4-24,0-5 17,12-6-23,7-4 0,6-3-2,4-7 10,2-4-16,0-4-4,-1-5-108,-7-4-36</inkml:trace>
  <inkml:trace contextRef="#ctx0" brushRef="#br0" timeOffset="7334.9469">10260 1403 174,'0'0'113,"0"0"-105,0 0-8,0 0 6,0 0 1,0 0 12,30 12 17,-13-12-21,0-3 5,2-6-18,-5-6 6,-1-2-1,-1-8 2,-1-2-18,-4-3 7,-3 0-16,-4-1 18,0 5-6,-1 2 6,-14-1 3,-2 6 0,-2 4-3,3 1 0,-5 11 5,0 3 4,0 0-8,-3 24 9,3 17 3,3 13-12,2 11 20,8 4-15,4-4-4,4-3 27,0-8-26,12-6 1,12-6 4,7-4-2,5-2-4,0-5-2,0-3 0,-3-7-8,-2-9-30,3-9-92,-1-3-81</inkml:trace>
  <inkml:trace contextRef="#ctx0" brushRef="#br0" timeOffset="8335.881">10650 911 224,'0'0'81,"0"0"-18,0 0-1,0 0-6,2-77-31,12 64-14,3 5-6,0 2 2,5 5-14,2 1 6,1 0-1,-5 18-3,-1 11-2,-7 7 7,-8 7 0,-4 5-4,-13 1-15,-18-5-16,4-7-45,6-10 55,3-7 25,9-9 8,-1 0-1,8-5-7,2-2-2,0-2-7,0 1 9,14 0 11,5-1-1,5-2 10,0 0-13,1 0-6,-2 0 4,-4 0-5,2 0-23,-6 0-28,-3 1-138</inkml:trace>
  <inkml:trace contextRef="#ctx0" brushRef="#br0" timeOffset="9051.8401">11216 925 194,'0'0'126,"0"0"-126,0 0 0,31 77 6,-14-25 27,-2 8 14,2 2 0,0 1-22,-1-3-11,-2 1-14,-1-7 2,-7-4 0,-4-2 0,-2-5-2,-11-1 0,-16-1 11,-7-5-13,-9-3 2,-2-4-40,2-8-27,4-4 17,8-7-57,7-7-41</inkml:trace>
  <inkml:trace contextRef="#ctx0" brushRef="#br0" timeOffset="9878.7836">12056 1146 45,'0'0'140,"0"0"-122,0 0-17,0 0 24,0 0 13,0 0 8,-60 68-35,35-47 14,-5 1-14,0 4 0,-1-4 2,-1 1-12,1-5 2,6-3-3,7-4 3,6-5-4,4-3 1,5-2 0,-1-1 7,1 2 20,3-2 15,-1 0-3,1 1-35,0 1-4,0 5-13,0 4-3,1 7 9,12 6 14,11 2-5,2 2 9,9-1-10,-2-1 4,2-2-4,-9-1 6,-1-5-8,-3 0 1,-6-6 0,-2-3-3,-7-3-5,-2-3-18,2-3-14,-6 0-12,1 0 24,1-2-57,-3-10-63</inkml:trace>
  <inkml:trace contextRef="#ctx0" brushRef="#br0" timeOffset="10490.7499">12565 1060 262,'0'0'138,"0"0"-32,0 0-73,0 0-25,0 0-8,0 0-3,0 83 3,0-33 18,0 3-8,0 2 4,0-4-12,0-3-2,0-2 0,0-4 1,0-4 3,-3-4-4,-5-6 1,1-4-2,2-1 1,2-8-78,2-3-67,-1-10-166</inkml:trace>
  <inkml:trace contextRef="#ctx0" brushRef="#br0" timeOffset="13006.5849">4346 2359 55,'0'0'57,"0"0"-30,0 0 4,0 0 11,0 0-2,0 0-7,19-7-1,-16 7-28,3 0-1,0 0 1,9 0-2,0 0 2,1 1-4,7 2 5,-4 0-7,5-3 2,-6 3 0,4-3 5,2 1-3,3-1-2,6 2 0,7-2 5,6 0-8,11 0 3,-2 0 0,5 0 5,-2 0-5,-4 0 1,-4 0-1,-2 0 4,-2 0-8,-1-2 4,-3 1 0,-2-2 6,2 3-6,0 0 0,1-3-2,5 2 8,4-2-11,6-2 5,-1 0 0,-1 0-6,4-2 6,0 0 0,5 0 1,3-3 2,-1 5-6,0-5 2,-1 4 1,-2 1 2,6-2 1,-3 3-3,3-4 0,-1 1-1,2-1 1,-2 4 0,-3-1 1,-2 4-2,0 1 2,-3 0 0,0 0-1,-1 0-5,0 0 5,4 0 0,6-2 0,6-5 4,2-1-3,-1 4 4,-5-1-4,-1 3 1,-4 2-4,-1-1 1,-3 1 1,-2 0 4,2-1 1,-1-1-6,4-1 1,10-1 0,-3-3-4,2 2 3,-1-3 1,-5-1 0,1 3 6,-4 1-6,2 1 0,-7 1 4,-1 1-4,0 1 0,0 0 0,1-1-7,4 1 15,-1-3-8,1 3 0,2-2 0,2 0-7,6 1 7,3-1 0,1 2 3,-1 1-1,-4-3-2,-5 3 0,3 0 0,-1-2-3,-5 2 3,-1-1 0,0 1 3,-1 0-3,0-2 0,0-1-2,-1 2 5,0-1-3,-1-2 0,-2 2 0,1-2-4,2-1 7,-2-1-3,-3 3 0,-6 2 1,-2-1-5,2 2 4,1-3 0,7 2 4,3-1-1,1 0-3,3 2 0,-1 0 5,-1 0-3,-2 0-2,0 0 0,-2 0 7,2 0-3,-1 0-4,4 0 0,1 0 6,6 0-1,4 0 21,1-1-20,3-3 3,-4-2-4,2 1-5,2-1 3,3 0 4,-3 0 4,0-2-10,-2 1 2,-7-2-3,-4-1 7,-7 0-10,-11 2 3,-7 0 0,-9 2 9,-4 3-2,-6-1 7,-3 0-7,0 3 2,-8-1-9,1 2 17,-5 0-11,-5 0 16,-1 0-22,-1 0 3,-2 0-6,0 0 9,0 0-12,0 0-14,0 0-63,-11 0-49,-8 0-105</inkml:trace>
  <inkml:trace contextRef="#ctx0" brushRef="#br0" timeOffset="15141.4518">13976 1388 187,'0'0'128,"0"0"-128,0 0-2,0 0 0,0 0 2,0 0 4,15 26-4,0-25 12,-2 1 14,4-2-13,-2 0 9,1 0-9,1-11 2,-1-2-7,-3-4-6,1-2 1,-7-4 5,-1-3-2,-1-4-6,-2-4 4,2-3-1,3 0 5,1-2-7,0 6 2,0 0 0,-3 7 1,-3 5 13,-2 1 8,-1 10 4,0 2 19,0 7-16,0 1-21,0 0-11,0 0-11,0 12-9,0 17 6,0 14 14,0 19 11,0 9-8,0 6 0,0-1 8,0 1-7,0-4-2,0-5-2,0-2 0,0-2 5,6-4 0,5-6 1,1-4-6,1-7 2,5-5-2,4-5 0,-8-6 3,1-7-3,-5-8 0,-5-6 0,-2-6 3,0 0 1,-2-9 12,5-12-7,-3-8-5,1-5 0,-4-7-3,0-4-1,0-3 0,-3-2-29,-10 2 25,1 6-1,-1 4 5,4 8-1,1 8 4,4 2-3,2 5 0,2 1-2,0 2 2,6 0-14,17 1 14,6 1-7,6-2-6,2 3-8,-4-2 6,-3 1-20,-6 1 20,-3-1 7,-3 0 8,-1 0-3,1-1 5,-1 2-2,-5 0 0,-5 3 5,-4 4-5,-3 0 0,0 2 5,0 0-5,0 0-4,-6 6-9,-9 12-1,-4 3 20,2 1-6,7-1 0,4 0 0,6-3-13,0-1 13,5-3-1,9-5-4,3-1-15,2-6 19,1 0-39,1-2 34,-2 0-4,-1-9-24,-2-8 17,-5-2 13,-4-1 4,-4-1 0,-3 0 11,0 1 13,-6 2 16,-4 3-38,1 3 24,0 5 4,1 0-29,5 5 14,0 2-15,3 0 0,0 0-3,0 1-43,0 9 39,11 0 6,2-1-1,1-2-3,0-1 6,2-3-1,3-3 5,-1 0 2,4-3-7,0-12 0,1-7-1,-4-5-4,1 0 5,-8-2 0,-6 2 5,-5 1 1,-1 3-6,0 4 23,-6 4 4,-7 5 22,-4 2-30,4 2-14,0 3-10,2 3 1,7 0 1,-1 0-2,5 0-33,0 3 14,0 6-3,11 1 27,11 1-4,8-2 8,4-1-4,2-2 0,-2 3 0,-4 4-1,-5 2 3,-2 5-2,-7 2 0,-4 5 0,-3 1 0,-4 2 6,-2-3-4,1 1 12,3 0-14,2-4 7,3-5-7,5-4 1,2-3-5,5-4 4,3-4-36,4-4-7,1 0-92</inkml:trace>
  <inkml:trace contextRef="#ctx0" brushRef="#br0" timeOffset="15991.3984">15978 1009 30,'0'0'184,"0"0"-94,0 0-44,0 0 6,0 0 0,0 0-48,0 0-4,2 35 0,-2-1 20,0 7 20,3 3-39,0-2 6,0-2 2,0-1-3,-2-4-12,1-2 6,-1-3 0,1-1 4,-2-5-1,2-6-4,0-3 1,-2-8-53,1-7 6,2 0-31,5 0 45,3-16 31,3-7-93,-2-3-49</inkml:trace>
  <inkml:trace contextRef="#ctx0" brushRef="#br0" timeOffset="16494.364">16042 1091 17,'0'0'106,"0"0"16,0 0-25,-20-94-39,20 76-3,0 5-40,10 3-12,2 4-3,3 6-7,1 0 7,-1 0 0,2 11 1,-1 8 0,-4 6-1,-3-4 2,3 1 0,-3 1 5,1-4-11,2 1 4,-5-4 0,1-3 4,0-5-4,-4-2 0,0-4 0,-2 0 3,-2-2-3,1 0 3,4 0 0,1-11 28,5-9-31,2-1 5,2-4-5,4-4 7,0 2-12,1 3 5,-1 6-2,-5 7-7,-1 8 3,-4 3 6,-3 8-7,-1 14 6,0 7 1,-2 4 1,0 3-1,-1-3 10,1 2-7,-2-3 3,4-4-3,-1-4 1,-1-4-7,1-2 3,0-7-14,2-3-12,0-3-27,4-5-34,0 0-20,1 0-76</inkml:trace>
  <inkml:trace contextRef="#ctx0" brushRef="#br0" timeOffset="16880.3409">16638 931 204,'0'0'139,"0"0"-114,0 0-16,0 0-9,0 0-7,0 0 6,16 3 1,-1 3 19,6 0-9,1-3-4,5 0 6,-3-3-11,0 1-1,1-1 0,-3 0-30,0 0-27,-2 0-95</inkml:trace>
  <inkml:trace contextRef="#ctx0" brushRef="#br0" timeOffset="17111.3278">16759 962 43,'0'0'112,"0"0"-105,0 0 24,-13 90 24,12-56-21,1-3-7,0 2-13,0-1-9,0-2 10,0-1-12,0-5 0,0-2 4,0-1-7,0-3 0,0-3-3,-2-1-17,-5-5-26,0-2-94</inkml:trace>
  <inkml:trace contextRef="#ctx0" brushRef="#br0" timeOffset="17286.3148">16633 1378 118,'0'0'118,"0"0"-113,0 0-3,0 0 30,84 1-12,-56-1-7,0 0 9,2 0-16,-4 0-5,-1 0-1,-1 0-25,-5 0 2,-4-1-211</inkml:trace>
  <inkml:trace contextRef="#ctx0" brushRef="#br0" timeOffset="17795.2835">17418 872 106,'0'0'247,"0"0"-247,0 0 12,-34 85-15,11-42 4,-2-1-1,-2 0 15,-3 2-9,0-2 11,1 0-17,2-3 3,2-4-9,2-2-10,2-3-53,0-3-40,6-4 66,6-10-61</inkml:trace>
  <inkml:trace contextRef="#ctx0" brushRef="#br0" timeOffset="18112.2663">17185 1005 389,'0'0'43,"0"0"-20,0 0-12,0 0-5,0 0-6,0 0-16,39 39 16,-20-5 42,-5 4-42,4 1 14,-5-1-14,5-1 3,1-2 2,1-2-4,4-5-1,-2-2 0,-2-5 3,-3-3-6,0-4-31,2-7-64,0-4-39</inkml:trace>
  <inkml:trace contextRef="#ctx0" brushRef="#br0" timeOffset="18433.777">17682 1000 404,'0'0'69,"0"0"-30,0 0-39,0 0-3,0 0 1,0 0-30,9 66 32,-6-21 18,-3 1-8,0-1 6,0-3-14,0-5-2,0-5 0,0-4 0,0-7-2,0-4-11,0-6-31,0-7-29,0-4-48,1 0-78</inkml:trace>
  <inkml:trace contextRef="#ctx0" brushRef="#br0" timeOffset="18662.6358">17761 973 314,'0'0'105,"0"0"-49,0 0-43,0 0-8,0 0-5,0 0-2,40-56 2,-19 56 0,0 0 0,2 0 1,-6 0-1,0 3-9,-4 2-34,1-1-23,-4 1-53,-1-1-87</inkml:trace>
  <inkml:trace contextRef="#ctx0" brushRef="#br0" timeOffset="18878.006">17761 1153 118,'0'0'86,"0"0"-86,0 0 2,0 0 20,0 0 19,0 0 5,63 11 3,-44-11-42,2 0 7,-3 0-14,-3 0-4,-2 0-65,-2 1-123</inkml:trace>
  <inkml:trace contextRef="#ctx0" brushRef="#br0" timeOffset="19091.721">17758 1375 41,'0'0'102,"0"0"-94,0 0 5,0 0 79,0 0-47,0 0-22,94 9 2,-73-9-15,0 0 2,0 0-12,-2 0-3,1 0-48,0 0-115</inkml:trace>
  <inkml:trace contextRef="#ctx0" brushRef="#br0" timeOffset="19559.0842">18407 944 428,'0'0'86,"0"0"-86,0 0-1,0 0-26,0 0 27,-2 98 3,-1-53 17,-2-1-5,2 1-1,1-4-7,2-2-14,0-1 7,0-7-25,0-4 20,3-6-60,0-9-46,-1-7-66</inkml:trace>
  <inkml:trace contextRef="#ctx0" brushRef="#br0" timeOffset="19941.0594">18280 932 280,'0'0'0,"0"0"1,0 0-2,102-72 3,-79 72-2,6 0 14,1 9-3,4 15 10,0 11-16,2 5 1,-3 5-3,-3 2-1,-2-2 6,-6 2-7,-6-2-1,-9-3 0,-4-3 0,-3-4 10,-1-2-17,-21-3 11,-9-3-4,-7-4 15,-3-5-14,1-3-2,2-3-34,0-3 35,4-3 10,-1-1-8,4-2-1,3-2-2,1-1-8,4 0-25,1 0-131</inkml:trace>
  <inkml:trace contextRef="#ctx0" brushRef="#br0" timeOffset="21413.0839">20114 982 91,'0'0'137,"0"0"-86,0 0 9,0 0 17,0 0-21,0 0-16,-2-66-16,-4 50-4,-3 2 14,-2-1-18,-3 2-5,-2 5 2,-4 1-7,-4 4 3,-5 3-9,-4 0 3,0 6-10,3 14 7,3 7-2,8 5-1,7 4-11,6 1 9,6 1 3,0-3 2,9 1-7,15-1 10,7-2-3,8-3 0,1-3 2,2-3-4,-6-3 2,-5 0 0,-6-3 0,-10-1 0,-7-4 0,-6-1 0,-2-1-10,-3-1 5,-16-2 6,-6-2-1,-6-3 14,-4-3-10,1 0-4,0 0 0,2 0-21,4-3 15,4-6-15,4 0-20,1-4-38,3 0-75,6-2-107</inkml:trace>
  <inkml:trace contextRef="#ctx0" brushRef="#br0" timeOffset="22044.0463">20323 848 283,'0'0'172,"0"0"-154,0 0-18,0 0-8,0 0-3,0 0 11,75-12 0,-37 9 1,4 0 2,1 3-2,2 0-1,-2-1 0,-4-3-3,0 3-55,-11-2-32,-4-2-38,-8 4 14</inkml:trace>
  <inkml:trace contextRef="#ctx0" brushRef="#br0" timeOffset="22307.0266">20569 832 93,'0'0'54,"0"0"-19,0 0 18,-25 109 13,17-66-23,0-4-18,0-2 22,3-1-4,1-1-24,2-3-12,1-2 0,-1 0-8,1-2 1,-2-3 0,1-2-5,-5-4 5,4-6-59,0-4-22,2-3-115</inkml:trace>
  <inkml:trace contextRef="#ctx0" brushRef="#br0" timeOffset="22927.0071">21075 931 139,'0'0'161,"0"0"-82,0 0-23,0 0-31,0 0-23,0 0 32,-27 116 10,12-74-22,0 0-3,2-2-19,-1-2 0,-2-3 11,2-5-9,-2-2 0,2-4 2,0-4-1,3-5-6,5-3-16,-1-4-41,5-7 14,2-1-28,0 0 17,0-9 12,0-10-51,9-4 92,2-4 3,-1-8 1,3-2 52,1-4-8,5-6-17,5-2 30,3-1-43,7-1-6,-3-2-8,-1 4 0,-2 8 7,-5 6-5,-5 14 30,-6 10 12,-6 7-26,1 4-12,1 0-6,1 26-21,0 14 21,1 14 10,-7 8 16,-1-3-15,-2-5 3,0-7 19,0-5-23,0-4-5,0-5 0,0-5-1,0-4-4,0-6 0,0-5-32,-2-5-24,-1-3-70,2-5-41,-1 0-58</inkml:trace>
  <inkml:trace contextRef="#ctx0" brushRef="#br0" timeOffset="23124.6283">21022 1175 295,'0'0'108,"0"0"-107,0 0-2,0 0-4,99-5 3,-71 5 2,2-2-1,-6 1-4,0-1-67,0-2-145</inkml:trace>
  <inkml:trace contextRef="#ctx0" brushRef="#br0" timeOffset="23410.6285">21392 874 120,'0'0'2,"0"0"2,0 0 8,0 0 34,91-2 3,-71 2 17,2 0-19,2 2-41,3-1 11,-1 0-11,0-1-2,0 0-8,2 2-24,-7-2-68,-5 0-155</inkml:trace>
  <inkml:trace contextRef="#ctx0" brushRef="#br0" timeOffset="23658.0063">21654 904 205,'0'0'39,"0"0"-39,0 0 0,-14 80 58,8-52-22,2 1-8,1-1 22,-3-1-34,3 0-16,1 2 13,1 0-8,1-1-5,0 2 0,0-4 3,0-4-2,0-4-1,0-3-17,3-4-44,3-6-121</inkml:trace>
  <inkml:trace contextRef="#ctx0" brushRef="#br0" timeOffset="23939.9964">21964 908 392,'0'0'146,"0"0"-146,0 0-32,0 0 31,0 0-13,0 110 14,0-73 10,-8-2-8,1-2 6,0-1-8,-2-1 0,1-2 5,-3-3-5,4-5-2,3-3-17,1-6-24,1-5-21,-1-7-82</inkml:trace>
  <inkml:trace contextRef="#ctx0" brushRef="#br0" timeOffset="24224.452">22034 827 301,'0'0'105,"0"0"-17,0 0-69,0 0-12,0 0 5,0 0-5,30-32-11,-8 31 4,1 1 0,0 0-1,0 0 1,1 0-5,1 0-13,0 0-37,2 0-22,-6 0-26,-3 0-145</inkml:trace>
  <inkml:trace contextRef="#ctx0" brushRef="#br0" timeOffset="24464.6469">22025 1078 131,'0'0'143,"0"0"-73,0 0-23,0 0 1,0 0-39,0 0-8,66 2 2,-48-2-3,-5 0-5,3 1-59,-5 4-64,-5 0-101</inkml:trace>
  <inkml:trace contextRef="#ctx0" brushRef="#br0" timeOffset="24701.0045">21913 1333 101,'0'0'21,"0"0"-15,0 0 28,0 0 20,0 0 15,0 0-9,91 10-33,-67-10 5,-3 0-23,-2 0-7,-1 0 4,3-2-6,3 0-14,2-1-79,-4-2-53</inkml:trace>
  <inkml:trace contextRef="#ctx0" brushRef="#br0" timeOffset="25305.0101">21668 861 125,'0'0'82,"0"0"-6,0 0-28,0 0-29,83-4 16,-47 4-23,-1 0-11,-4 0 9,-2 0-8,-7 0 4,-5 0-6,-8 0-7,-2 0-12,-4 0-66,-3 0-78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09:52:27.4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3780 3316 13,'0'0'40,"0"0"-11,0 0 6,0 0 21,0 0-23,0 0-6,0 0-12,-19 0-2,16 0 1,0 0-12,0 0-4,-2 0 1,1 0-7,-2 2 5,0 1-3,3 0 6,0-3 0,0 0 4,3 0-4,-3 0 6,3 0-2,-2 0 36,1 0-26,-2 0 16,0 0 12,2 0-33,-2 0 0,3 0 13,0 0-10,-2 0 24,2 0-27,0 0 10,-1 0-8,1 0-7,0 0-8,0-3-5,0 3-105,1 0-113</inkml:trace>
  <inkml:trace contextRef="#ctx0" brushRef="#br0" timeOffset="290.9834">4231 3357 170,'0'0'135,"0"0"-107,0 0-10,0 0 37,0 0 34,0 0-48,0 13-33,0-11-5,0-2-3,0 3-59,0-1-80,0 2-111</inkml:trace>
  <inkml:trace contextRef="#ctx0" brushRef="#br0" timeOffset="574.9675">4028 3888 262,'0'0'103,"0"0"-79,0 0-15,0 0 1,0 0 12,0 0-22,-13 3 3,13-3-14,0 2-29,0-2-47,-2 0-85</inkml:trace>
  <inkml:trace contextRef="#ctx0" brushRef="#br0" timeOffset="2326.0059">5145 3323 137,'0'0'39,"0"0"-5,0 0 5,0 0 4,0 0 14,0 0-28,0 5-9,0-3-15,0-2-4,0 1-2,0-1-1,3 3 1,5 1-2,5-4 6,-1 0-1,6 0 6,-3 0 6,1-11-12,-2-6-1,-4 2 11,1-3-6,-7 0-3,-1-3 4,-1-2-7,-2-1 14,0 1-20,0 0 6,0 0 0,-8 4-3,-4 1 3,-1 1 0,-1 4-10,-2 2 8,4 2 2,-6 3-3,0 1-14,2 4 13,-1 1-14,-2 0 18,7 18-11,-1 9 0,5 9 9,2 11-2,6 7 3,0 5-4,0 1 5,8-4 0,5-7 4,2-5 2,6-3-6,-3-5 0,4-3-1,-1-3-3,-3-5 4,1 0 0,-4 0-6,-3-1-2,2-4-51,-7-4-82,-2-10 53</inkml:trace>
  <inkml:trace contextRef="#ctx0" brushRef="#br0" timeOffset="3187.7327">5893 3432 45,'0'0'55,"0"0"-50,0 0 1,0 0 11,0 0 11,0 0-2,16 11-4,-14-11 6,4 0-23,1 0 10,6-3 7,-2-11-14,5-1-8,-4 0 13,-4 0-8,-1 3-9,-1 6 12,-6 2-8,0 2 11,0 2-1,0 0-10,0 0-4,0 0-11,0 9-15,0 11 16,0 5 14,0 4 2,2-1-2,5 0 5,1-6-3,3-1-2,0-4 0,7-2-2,-2-5 6,2-4-8,0-4 9,0-2-5,-1 0 0,0-17-10,-3-5 4,4-1-1,-8-3 7,0 3 3,-5 2-2,1 2 20,-3 6 16,0 5-37,-1 7 15,2 1-15,3 0-16,4 0 15,1 13 2,7 4 0,0-2 1,1-1 4,-1-1-3,-5-2-3,1 2-3,-8 0 0,-5 1-7,-2 3-5,-2 1-4,-20 0-24,-1-1 0,-5-7-102</inkml:trace>
  <inkml:trace contextRef="#ctx0" brushRef="#br0" timeOffset="3404.9855">6057 3199 381,'0'0'39,"0"0"-39,0 0-52,0 0 34,0 0-27,0 0-74</inkml:trace>
  <inkml:trace contextRef="#ctx0" brushRef="#br0" timeOffset="4086.0089">7192 3042 110,'0'0'66,"0"0"-12,0 0-13,0 0 27,0 0 1,0 0-60,0-14-9,0 25-25,3 13 25,2 8 25,-1 4-20,1 5 0,-2 1 0,0 0-2,-2-3-6,-1-1 1,0-2 2,0-4-4,0-2 4,0-4-10,0-7-16,0-4-64,0-7-19,0-7-64</inkml:trace>
  <inkml:trace contextRef="#ctx0" brushRef="#br0" timeOffset="4522.0015">7225 3307 139,'0'0'39,"0"0"-36,0 0 3,0 0-6,0 0 0,0 0-2,72-35 8,-56 31-6,2 0 0,4 1 0,-2-4-4,1 0 4,-2-4 0,-4-3 2,1-4 8,-5-2-10,-5-1 0,-3 1 6,-3 2 45,0-3-18,0 3 18,0 3-17,0 3-32,-3 6 36,3 3 22,0 3-31,0 0-13,0 0-16,0 12-6,0 11-12,0 7 21,0 6-3,0 4 0,0 1 7,0-1-9,3-5 2,-3-1 0,3-5-8,-3-4-19,4 0 8,-1-7-9,-1 1-74,-1-4 13,-1-4-25</inkml:trace>
  <inkml:trace contextRef="#ctx0" brushRef="#br0" timeOffset="5116.3462">7717 3076 39,'0'0'110,"0"0"-5,0 0-40,0 0-26,0 0-3,0 0-36,0-5-10,0 23-3,3 9 13,-1 5 20,-2 6-11,0 1-6,1-5 8,-1-2-6,2-3-7,-2-5 2,0-1-4,0 0-1,0-3-14,0-5-19,1-4-9,2-6-70,-1-5-19</inkml:trace>
  <inkml:trace contextRef="#ctx0" brushRef="#br0" timeOffset="5423.7366">7726 3078 134,'0'0'25,"0"0"-22,0 0-3,0 0 0,0 0 29,0 0-21,63-78 9,-49 74 9,-1 1-25,-1 2 1,6-1-2,-2 2 0,2 0-6,4 0-20,-7 0-61,0 6-11</inkml:trace>
  <inkml:trace contextRef="#ctx0" brushRef="#br0" timeOffset="5665.0143">7798 3152 10,'0'0'24,"0"0"17,0 0 25,0 0-26,0 0-20,0 0-16,88 38 4,-70-32-2,-5 0-6,-2 2-31,-7 4-113</inkml:trace>
  <inkml:trace contextRef="#ctx0" brushRef="#br0" timeOffset="5891.0197">7792 3395 93,'0'0'0,"0"0"-8,0 0 8,0 0 1,0 0 22,0 0-13,55 22 22,-34-22-10,3 0-16,0 0-3,-2 0-3,-1 0-56,-3 0-69</inkml:trace>
  <inkml:trace contextRef="#ctx0" brushRef="#br0" timeOffset="6211.0135">8147 3062 94,'0'0'103,"0"0"-70,0 0-33,0 0-5,0 0 5,0 0 0,-3 55 11,3-18 36,0 5-42,0-5 16,0 0-21,-1-5 5,-2-7-6,0-1 1,0-3-2,0-3-9,0-2-69,-3-5-3,4-2-29</inkml:trace>
  <inkml:trace contextRef="#ctx0" brushRef="#br0" timeOffset="6683.9969">8086 3099 61,'0'0'64,"0"0"-4,-3-84-38,3 63 18,7 5-19,5 0 15,-1 3-10,7 3-19,2 2 0,-3 2-7,1 3 3,0 3 2,1 0-5,-1 0 1,-3 12-4,1 5-10,-8 4 6,-5 1 4,-3-1 0,0 0-14,-9 0-2,-12 0 7,-4-3 7,1-2-22,7-6 24,3-5 3,3-2 0,5-3 9,6 0 1,-2 0 45,2 0 19,0 0-69,0 0 10,0 3-15,11 7-13,8 4 12,5 5 1,-3 1 0,-3 1 1,0 0 5,-6 0-6,3 1 0,0-3-4,-3 1-5,-3-1 9,-1-1-39,-3-1-4,-2-3-9,3-1-14,-6-4-48</inkml:trace>
  <inkml:trace contextRef="#ctx0" brushRef="#br0" timeOffset="7600.5745">8553 3024 207,'0'0'120,"0"0"-70,0 0-50,0 0-2,0 0-9,0 0 11,-2 53 7,2-23-2,0 3-3,0 0 8,0 1-1,0-6-9,0-4 0,0-6 3,0-1-9,0-7 4,0-2-1,0-4 2,0-4-9,0 0 10,0 0-4,0-6 5,0-13-2,0-5-5,0-7-4,5-3 7,1-2-1,-2 3 4,1 1 4,2 5 0,1 2-6,1 0 2,0 4 0,2 3-4,2 3 4,-3 3 0,0 5 0,-1 4-1,2 3-1,-1 0-6,2 13 3,1 8-4,-2 2 9,0 0 0,-3-1-3,-3 1 9,-2-4-7,0 2 1,0-6 0,-2-1 0,2-2 0,0-5 2,-1 0-2,1-6-1,1-1 1,1 0-8,4 0 8,4-14 2,2-5-2,2-5 0,-1 0 2,-4 3 4,4 1-6,-5 5 1,-1 4 7,-3 4 10,-2 3-16,3 4 4,-1 0 3,3 0-9,-1 5 0,-1 14-12,-1 3 12,-1 7 9,-4 2-7,-2 1 14,0 3-11,0-1 1,0-1-6,0-2 0,0-6-6,0-3 3,0-2-33,0-5-16,0-4-88,0-7-26</inkml:trace>
  <inkml:trace contextRef="#ctx0" brushRef="#br0" timeOffset="8057.4638">9220 2978 136,'0'0'125,"0"0"-78,0 0-2,0 0-26,0 0 12,0 0-25,3-11-1,13 8-3,3 0-1,3 2-1,4-1 0,0 2 3,2 0-6,-3-1-20,-5 1-64,-2 0-21,-11 0-81</inkml:trace>
  <inkml:trace contextRef="#ctx0" brushRef="#br0" timeOffset="8265.3127">9309 2957 112,'0'0'42,"0"0"-40,0 0 1,0 0-3,0 0 51,0 0-41,-15 99 25,15-72-22,0-1-13,0-1 8,0-1-8,2 2 0,-2 0 1,0-4-1,0 0-67,0-5-83</inkml:trace>
  <inkml:trace contextRef="#ctx0" brushRef="#br0" timeOffset="8475.2996">9203 3327 87,'0'0'98,"0"0"-70,0 0-28,0 0 58,0 0-40,88 17 17,-68-16-33,8-1 5,-1 0-7,0 0 0,0 0-10,-5 0-47,-2 0-2,-3 0-92</inkml:trace>
  <inkml:trace contextRef="#ctx0" brushRef="#br0" timeOffset="8889.0384">9602 2919 13,'0'0'140,"0"0"-104,0 0-36,0 0 6,0 0-6,100-15 10,-69 13 9,2 0 0,-2 2-19,-4 0 0,-2 0 0,-5 0-50,1 0-69</inkml:trace>
  <inkml:trace contextRef="#ctx0" brushRef="#br0" timeOffset="9162.0528">9751 2964 29,'0'0'53,"0"0"-1,0 0-23,-3 80-6,3-56 2,0-3-6,0 2-4,1-1-9,-1 2-6,0 2 1,0-2-1,0-1-2,0-5-16,0-3-52,0-3 32,0-5-70</inkml:trace>
  <inkml:trace contextRef="#ctx0" brushRef="#br0" timeOffset="9568.383">10095 2946 172,'0'0'155,"0"0"-74,0 0-53,0 0-27,0 0-1,0 0-11,35-7 8,-10 4 6,3 1-3,1 1 0,-5-1-16,0 2-25,-2-1-42,-4-3-27,-3 3-27</inkml:trace>
  <inkml:trace contextRef="#ctx0" brushRef="#br0" timeOffset="9793.3738">10164 2979 7,'0'0'22,"0"0"42,0 0-18,-9 86-9,9-59 9,0 0-19,0 1-15,0-3 2,0 2-13,0-1 2,0-1-3,-6-4-34,-1-1-3,1-5-79</inkml:trace>
  <inkml:trace contextRef="#ctx0" brushRef="#br0" timeOffset="9997.3617">10095 3320 185,'0'0'63,"0"0"-62,0 0 25,0 0-12,0 0-7,85-13 12,-59 10-19,1-1 2,0 4-2,-2 0-23,2-1-5,-3 1-62,-5-2-69</inkml:trace>
  <inkml:trace contextRef="#ctx0" brushRef="#br0" timeOffset="10786.0072">10649 2916 136,'0'0'103,"0"0"-53,0 0 10,0 0-38,0 0-8,0 0-14,0 14 0,0 13 0,0 4 18,-3 1-15,-6 0 6,2-3-9,-2 2-2,-3-3 2,3 0 0,0-7 2,6-3-2,0-11 1,3 1-4,0-4-6,-2-4 9,2 0 0,0 0 3,0 0-4,0-12 1,9-9-6,2-6-12,2-3 18,-2-7-6,5 1-8,2-4-14,1-2 25,1 2-19,-1 4 15,-4 8 0,-6 5 13,-1 7-6,-2 6 16,-3 5 9,-2 3 29,3 2-48,2 0-6,3 9-1,6 12-17,-1 8 16,-2 3 2,-4 0 0,-3 2 19,-5-1-10,0 1-1,0-1-8,0-2 3,0-3-3,0 0 0,0-6-26,0-2 20,0-7-73,-3-2-19,-6-6-39</inkml:trace>
  <inkml:trace contextRef="#ctx0" brushRef="#br0" timeOffset="10983.0245">10669 3065 180,'0'0'19,"0"0"-19,0 0-8,0 0 8,0 0 3,82-12-3,-59 9 0,1 0-1,-3 0-33,0-2-89</inkml:trace>
  <inkml:trace contextRef="#ctx0" brushRef="#br0" timeOffset="11716.605">11016 2876 229,'0'0'91,"0"0"-87,0 0-8,0 0-5,0 0 9,0 0 0,15 60 2,-12-34 21,-3 4-17,0-2-1,0 1-3,0-2 5,0-2-7,0-1 0,-3 0-3,3-3 0,0-5 3,0-6-25,0-5 11,0-5-45,0 0 21,0 0 32,0-17 9,0-4-7,0-5 4,0-4 0,0-3 10,8-2-3,-3 2-5,0 0 29,-1 4-30,-1 4 24,2 1-13,1 5 2,3 3-2,-3 4 0,-2 8-11,-2 1 33,-1 3-34,4 0 0,2 3-13,5 15 13,3 3-9,-2 1 13,1 4-4,-2-2 0,-2 2 0,-1 1-4,-3-1 4,3-1 0,0-1 5,0-3-5,1-3 4,-2-3-2,-2-4 0,-2-4-2,-1-5 0,-3-2 0,2 0 24,-2 0 19,7 0 25,1-14 4,1-5-68,1-4 5,0-2-9,0-1 0,-4-1 0,1-2 3,-3 2-3,-2 0 0,-1 0-1,-1 3 0,0 3-2,0 4-26,3 4 6,-3 7-40,2 2-8,-1 4-16,1 0-112</inkml:trace>
  <inkml:trace contextRef="#ctx0" brushRef="#br0" timeOffset="12042.0252">11520 3222 374,'0'0'52,"0"0"-52,0 0-18,0 0 18,0 0 5,0 0-5,0 0-35,0 0-38,0 1-112</inkml:trace>
  <inkml:trace contextRef="#ctx0" brushRef="#br0" timeOffset="13356.032">12271 2686 18,'0'0'145,"0"0"-119,0 0-8,0 0-18,0 0 11,0 0-5,0 0 43,0 78-11,0-50-4,0 1-27,0-2 1,0 1-8,0-4 6,0-2-9,0-3 3,0 0-8,0-3-3,0 1-71,-3-5-66,1-3 41</inkml:trace>
  <inkml:trace contextRef="#ctx0" brushRef="#br0" timeOffset="13807.0288">12284 2872 39,'0'0'97,"0"0"-59,0 0-28,0 0-9,0 0 8,0 0-8,42-10-1,-29 10 0,1 0 6,2-2-9,-1 2 3,3-2 0,-3 0 6,1-1-4,-2-3-2,1 0 0,0 0 6,1-5-10,-2 1 4,-4-4 0,-1 0 6,-3-1 2,-5 1-5,1 0 8,-2 2 47,0 3 0,0 1-2,0 5-31,0 3 25,0-1-39,0 1 0,0 0-11,0 3-26,0 16 20,-3 7 2,-3 4 8,1 0-1,4-3 6,-5-1-14,6 0 5,0-2-44,0-1-29,3-2 2,7-1-33,-2-8-73</inkml:trace>
  <inkml:trace contextRef="#ctx0" brushRef="#br0" timeOffset="15151.9875">12568 3041 112,'0'0'52,"0"0"-35,0 0-22,0 0 10,0 0 7,0 0-4,83 0 13,-68-6 4,0-1-20,-3-3 6,-3-2 3,1-4-11,-1-5 3,-1 0-6,1-1 6,-6 4-11,0 4 5,-2 1-11,-1 6 5,0 4-8,0 1 14,-1 2 5,-11 0 8,3 7-11,-3 11-2,2 4 0,1-1-3,4 0 0,2 0 2,1-4-2,2 0-11,0-4 12,0-3-17,0-2 4,7-3 11,6-4 3,3-1-4,5 0 4,-1 0-16,2 0 16,0-8 1,-2 1 0,1-4 4,-4 0 5,-1 0-3,-3 2 11,-3 1 3,-2 2 10,-2 3-8,1 3-3,-4 0-16,0 0-2,0 0-2,2 5-14,-2 6 15,-2-1 0,-1 1 0,0-1 0,0-1-1,0-2 6,0-1-5,0-2 2,0-3-2,0 1 9,0-2-7,0 0 2,0 0 15,3 0-18,0-7 13,6-3-14,-3-7 1,2 1 11,2-3-12,2 1 0,-2 4 0,5 2-2,-3 3-2,6 1-2,-6 7 6,0 1-6,-2 0 5,-4 0 1,2 0-4,-2 7-7,3 2 9,-2 2 2,1-2 0,-2 1-4,2-2 10,0-2-6,1 0 0,0-3 3,0 0-5,-3-2 2,1-1 0,1 0 8,5 0-6,1 0 6,2-1-4,-4-7 1,4-1-10,1 0 5,-1-3 0,1 0 7,-3 0-2,-6 2-5,1 2 3,-4 0 4,-3 5-7,0 1 0,-2 2 3,0 0-8,0 0-2,0 0-12,0 0 12,-2 0-9,-8 4 12,-2 11 1,-1 0 1,4 2-8,3-1 3,1-2 4,2 1 0,2 0-16,-1-3 16,2-1-11,0-4 0,0-1 9,11-3 4,2-1 1,2-2 3,7 0 2,1 0-5,1-5 1,1-7 0,6-2 8,-1-4-6,0-2-1,1-1 2,-7-1 0,-7 0-4,-10 4 1,-5 1 5,-2 5 63,0 6-23,0 1-14,-5 5-1,-1 0-23,-4 0-7,-2 8-1,3 8 0,1 1-6,5 1 6,3-1 0,0-2-6,0-4 4,5 0-2,5-3 1,7 1-31,-1-5-32,2-2-38,6-2-64</inkml:trace>
  <inkml:trace contextRef="#ctx0" brushRef="#br0" timeOffset="15357.9727">13815 2975 282,'0'0'73,"0"0"-73,0 0 0,0 0-12,0 0 12,0 0 0,-19 51 1,8-39-5,-2 5 4,-2 1-52,-8-2-16,0 1-46</inkml:trace>
  <inkml:trace contextRef="#ctx0" brushRef="#br0" timeOffset="16440.0071">14476 2860 44,'0'0'119,"0"0"-119,0 0 26,0 0-14,0 0 0,0 0 18,-15 26-28,15-22 11,0 1-13,0-3-14,4-1 14,8-1 0,3 0 3,-1 0 14,-2 0-15,1-9-2,-2-1 0,-2-1-15,-1 1 11,-3 2-30,-2-1-3,-3 5 34,0 2-21,0 0 24,0 2 6,0 0-4,-3 8 1,-2 7-3,1 3 1,2 3 10,2-1-9,0-1-2,0-2 0,0-3 0,5-3-1,7-2 1,1-4 0,-1-3 0,3-2 5,0 0-5,3-4 2,0-8 5,-3-6-6,1-1 5,-1-4-5,-3-3 16,0-1-5,1-3 13,-4-1 11,-1-4-35,1 0 21,-5 2-12,1 3 3,-2 6 31,0 3-25,-3 5 9,0 6-8,0 4-4,0 5 40,0 1-56,0 0-1,0 14-1,0 14-14,0 7 16,0 5-1,-2 1 6,1-4-5,1-2 0,0-3 0,0-6 3,0-4-2,7-2-1,8-5 0,0-3 4,4-5-8,4-1 4,-2-3-37,1-3-3,3 0-28,-1 0-38,-6-9-87</inkml:trace>
  <inkml:trace contextRef="#ctx0" brushRef="#br0" timeOffset="16790.0249">14603 2789 189,'0'0'105,"0"0"-84,0 0-21,0 0 0,0 0 19,0 0-17,108-16 1,-73 9-3,-1 2 7,1-1-15,-7 0-23,-3 3-33,-5-3-3,-7 1-90</inkml:trace>
  <inkml:trace contextRef="#ctx0" brushRef="#br0" timeOffset="17004.011">14570 2654 292,'0'0'77,"0"0"-59,0 0-10,0 0-8,0 0-13,0 0-44,-2-2-84</inkml:trace>
  <inkml:trace contextRef="#ctx0" brushRef="#br0" timeOffset="18061.0294">15552 2868 85,'0'0'43,"0"0"4,0 0-16,0 0 5,0 0-10,0 0 0,-2 0 4,2 0-30,5 0 0,12-6 7,4-2 1,5 1-16,-1-2 0,-6-1-54,-2 0 21,-8-2-7,-2 0 31,-5 2 9,-2-1 6,0 4 1,0 1-2,0 3 3,0 3 50,0 0-21,-2 0 0,-2 0-29,-2 9-2,3 6 2,-2 0 0,2 4 4,2-1 2,-2 0-1,3-1-4,0-1-1,0-3-3,7-3 3,4-2 0,-1-4 1,2-1-6,1-3 5,3 0-5,3 0 3,0-14-41,1 0 11,-1-1 0,-2-2 31,-3 0 1,0 0 4,-2 4 11,0 3 13,-6 4-21,-3 3 6,1 3-13,1 0-8,0 0 8,3 4 18,1 5-1,0 3 2,1 2-17,-1-4 3,-3 1-5,-1-1-5,-3 0 0,-2-2 5,0 2-4,-7-3-30,-11-6-116</inkml:trace>
  <inkml:trace contextRef="#ctx0" brushRef="#br0" timeOffset="18288.0524">15763 2677 204,'0'0'167,"0"0"-153,0 0-9,0 0-3,0 0-4,0 0 0,-6-9-77,6 9-48,0 0-48</inkml:trace>
  <inkml:trace contextRef="#ctx0" brushRef="#br0" timeOffset="19321.0334">16502 2517 28,'0'0'95,"0"0"-44,0 0-5,0 0 28,0 0-13,0 0-21,-5-6-39,4 6-1,-1 15-14,-2 7 10,0 7 4,-2 3 9,0 1-6,-2 0-2,1-3 2,-1-1 5,2-3-16,2-1 6,1-4-64,1-1-21,-1-7-38</inkml:trace>
  <inkml:trace contextRef="#ctx0" brushRef="#br0" timeOffset="19837.7364">16508 2502 29,'0'0'71,"0"0"-52,0 0 10,0 0 12,0 0-25,0 0-11,31 12-2,-20 15 21,2 3-24,1 2 18,2-1-19,-3 0 1,1-4 0,-1-5 10,-4 1-8,1-5 0,1-3-2,-2-1 5,1-7-8,-2-1 3,-2-3 0,-2 0 1,-2-1-1,1-1 0,-3-1 40,3 0 17,1-3 30,-1-15-62,3 0-14,0-3 39,-3-4-35,6-4-9,-3-3-1,0 1 3,3-1-10,-3 4 2,0 2-10,-2 6 1,-2 2-11,1 8-25,-2 2-14,1 5-18,2 3-26,-1 0-123</inkml:trace>
  <inkml:trace contextRef="#ctx0" brushRef="#br0" timeOffset="20296.7121">17008 2523 114,'0'0'110,"0"0"-59,0 0-15,0 0 12,0 0-12,0 0-18,-18-37-12,1 53-2,-6 11-6,3 8 2,2 4-2,8-3-1,7-2 3,3-4 0,0-5-3,9-3-4,3-4 3,4-4 2,-1-8 2,3-3-3,1-3 4,-1 0-1,2-3 16,-1-14-8,-4-4-7,3-5-1,-9-4 4,-3 2 15,-2-1 5,-4 1 0,0 1-7,0 0-10,-3 4-14,-6 4 1,3 5-30,-4 7-1,2 7-87,-1 0-134</inkml:trace>
  <inkml:trace contextRef="#ctx0" brushRef="#br0" timeOffset="20663.0341">17308 2443 86,'0'0'89,"0"0"-29,0 0-60,0 0 0,0 0-4,0 0 10,-3 78 39,-4-49-6,4 0-37,2-2 18,1-3-10,0-2-10,0-2 11,0-3-9,0-3-4,0-3-7,0-1-46,0-5 13,0-2-46,0-3-65</inkml:trace>
  <inkml:trace contextRef="#ctx0" brushRef="#br0" timeOffset="21119.0387">17325 2472 20,'0'0'106,"0"0"-6,0 0-30,0 0-24,35-86-4,-25 74-10,2 3-21,2 3 3,-1 2-7,0 4-7,1 0 0,2 0-8,-1 0 3,1 11 5,-5 6-2,-3 0-7,-5 2-18,-3 2-4,0 2 15,-11-2-20,-10-2 5,3-4 8,-1-5 23,1-6-4,5-2 10,2-2 0,5 0 24,4 0-4,2 0 10,-2 0-7,2 0-24,0 0-5,0 1-13,2 5 4,11 5 2,3 4 14,6 0-13,1 1 6,0 1 0,-1-2 8,-5 2-8,1-4 0,-4 2-28,-4-1-56,-1-2 13,-6-2-51</inkml:trace>
  <inkml:trace contextRef="#ctx0" brushRef="#br0" timeOffset="21953.0323">17762 2500 228,'0'0'142,"0"0"-142,0 0-10,0 0-8,0 0 4,0 0 14,0 87 6,0-65-4,0-1 2,-4-3-2,0-4 2,1-3-4,3 0 0,-2-5 1,2-2-2,0-2 10,0 0-8,0-2-1,0 0 0,0 0 12,0-8-10,0-7 4,0-8 0,3 0-5,6-3-1,-3-3 2,5-1 5,0 3-7,-2 2 0,2 4 0,1 6 4,-3 4-4,0 5 4,-2 2-4,2 1-3,-1 3 1,-1 0-2,-1 0 3,1 1-6,-4 14 2,3 5 1,-1 1-1,-4 0-4,1-2 2,-2 0 7,0-5 0,0-2 9,0-3-3,0-1-6,0-4 0,0-2 2,0-1-6,3-1-3,-1 0 7,1 0 23,4 0-16,2-13 24,4-5-23,7-6-1,0-2-8,0 2 1,1 3-20,-2 7 13,-10 7 4,0 6 3,-6 1-3,-3 0-8,3 7-13,-3 11 5,0 0 19,0 3 0,0-3 6,0-1-4,0 0 14,0-3-9,0 1-3,0 1-4,0-1-5,-3 1 2,-1-3-8,-1 0-10,2-4-26,0-2-51,0 1-68</inkml:trace>
  <inkml:trace contextRef="#ctx0" brushRef="#br0" timeOffset="24269.0384">18392 2398 88,'0'0'54,"0"0"5,0 0 0,0 0 7,0 0-32,0 0 14,0-10-4,0 10-16,0 0 6,0 0-34,0 0-1,0 0 0,-1 9-32,-7 12 33,1 6 0,-5 4 3,3 0-6,-3-3 10,0 1-7,2-3 0,-1-4 2,-1-4-3,5-1 1,-2-2-2,0-4-5,3-1-4,4-4 10,1-3-12,-1-2-26,2-1 31,0 0 3,0 0 5,0 0 8,0-13-8,5-4 0,7-1 0,-2-6-1,4-2 0,4-3 1,0-5-7,4 1-2,0-2 9,-1 6 0,-4 1 1,-3 4 4,-2 6-5,-4 1 0,1 6 5,-3 4 9,-3 3 5,-2 2-4,2 2-15,0 0-3,3 16-14,4 9 11,-2 2 1,-3 5-4,-1 0 18,-1-2 1,-3 0 0,2-3-3,-2-3-11,0-1 4,0-4 0,0-4 3,0 0-2,0-3 0,0-3-1,0 0 0,0-3-23,0-1-41,0-2-107</inkml:trace>
  <inkml:trace contextRef="#ctx0" brushRef="#br0" timeOffset="24521.7521">18364 2567 136,'0'0'92,"0"0"-50,0 0-8,0 0-34,0 0 3,0 0 3,80-21-2,-59 21-8,0 0-35,0 0-104</inkml:trace>
  <inkml:trace contextRef="#ctx0" brushRef="#br0" timeOffset="24983.7819">18801 2421 70,'0'0'118,"0"0"-2,0 0-39,0 0-15,0 0 4,0 0-43,3-9-10,-3 9-13,0 0-17,0 10-5,0 13 15,-6 7 7,-4 0 7,2 2-6,-4-2-1,2-5 7,2-2 0,-3-2-7,5-5 0,2-2 4,1-5-8,3-1 4,0-4 0,0 1 0,0-1-2,11 1 2,7-2 0,5-2 9,9-1-19,1 0 6,0 0-73,-7 0 3,-4 0-38,-5 0-1,-3 0-25</inkml:trace>
  <inkml:trace contextRef="#ctx0" brushRef="#br0" timeOffset="26694.0344">19238 2588 313,'0'0'178,"0"0"-173,0 0 6,0 0-11,0 0-13,0 0 4,0 0-3,0 0-34,0 4-44,0 2-55,0-1-4</inkml:trace>
  <inkml:trace contextRef="#ctx0" brushRef="#br0" timeOffset="29593.1423">19996 2156 155,'0'0'139,"0"0"-83,0 0-53,0 0-3,0 0 0,0 0 0,0 0 13,0 71 25,0-41 5,-1 3-17,-4 0-17,1 3-9,-2-3 0,1-1 11,-1-3-16,-1-4 5,2 0-13,2-2 8,-1-5-46,4-1 27,0-7-85,0-5-104</inkml:trace>
  <inkml:trace contextRef="#ctx0" brushRef="#br0" timeOffset="29929.1693">19999 2177 88,'0'0'142,"0"0"-71,0 0-29,0 0-3,0 0-37,0 0 9,93-52-11,-62 48 0,2 1-1,1 3 2,-7 0-1,0 0 0,-5 0-45,-4 5-34,-6 2-36</inkml:trace>
  <inkml:trace contextRef="#ctx0" brushRef="#br0" timeOffset="30166.1531">19932 2406 37,'0'0'62,"0"0"-39,0 0 8,0 0 14,0 0-30,88-6-14,-67 6 2,-5 0-3,1 0-3,-5 1-57,-5 7-94</inkml:trace>
  <inkml:trace contextRef="#ctx0" brushRef="#br0" timeOffset="32744.0261">20293 2419 193,'0'0'102,"0"0"-99,0 0-2,0 0-2,0 0 2,0 0 2,0 38 19,0-19-21,0 1 13,0-2-14,0 0 5,0-1-6,1-4 1,7 1-5,2-7-1,2-2-25,2-3 10,4-2 21,-3 0 0,-1-5-1,3-9-1,-4-1 2,-2-2 2,-1 1 2,-5-2 7,-1 2 12,-2 2-9,-2 2 11,0 6-4,1 2 29,-1 4-24,0 0-26,0 0-11,2 10-15,-1 9 19,2 1-4,2 1-8,-1-1 12,6-4 5,3-1-28,3-2 30,-1-5 0,4 0 0,1-5 3,-1-3-3,5 0 0,-2 0 0,-5-5-17,0-6 8,-8-6 7,-1-1 2,-2-3-3,-3-2 3,0-1 0,-3 0 3,0 3 2,0 4-10,0 6 10,0 0-5,-7 5 32,-1 3-26,5 1 4,0 2-6,3 0-4,0 0-17,0 0-11,0 9-6,0-3 22,3 2-2,9-1 14,0-5-11,0 1 13,2-3-4,2 0 2,-3 1 0,0 1-1,0 3 1,-2 2 0,-2 1 0,-1 3 0,-3 4-3,-2 1-16,1-1 19,-1 1-3,1 0 6,-1 0-3,5-2 4,2-3 4,5 0-8,3-4 0,0 0 0,3-7-3,-1 0-3,0 0 6,2-5 0,-3-10 8,-3-3-8,3-10 6,-1-1-2,3-7 25,0-5-14,0-1-7,-1 1 18,0 0-24,-5 5 17,-1 5 15,-3 2-29,-3 6 22,-4 7-26,-2 8 14,-2 7 5,0 1-20,0 0-14,0 9-14,0 14 24,-11 7 4,-1 7 1,0 1 2,2 0 3,5 1-3,4-4-6,1-6 3,0-3-9,7-5 8,9-4 1,1-4 0,4-4 1,0-4-1,4-4 0,4-1-8,1 0 8,-4-4 4,-5-11-4,-7-2 0,-1-3 9,-1-3-3,3-5-6,1-5 0,2 0 0,-4 0-4,-4 3 4,-4 6 0,-5 1 13,-1 8-8,0 5 20,0 2-25,0 5 3,0 3-7,0 0 4,0 0-18,0 11 18,-5 14-15,-4 8 15,-2 5 0,2 0 0,0-2-2,3-5 2,2-3 0,-1-5 2,2-5 2,-1-1-4,3-6 0,-1-2 3,2-5-3,-1-3 0,1-1 0,0 0 0,0 0 13,0 0-13,0 0 0,0-4-3,10-10 1,3-2-11,5-2-5,0 0 12,3 3-11,-4 4 13,-3 4 0,-3 6-6,2 1 6,-5 0 4,1 7-15,-5 9 12,2 4-24,-2 2 24,-1-4-3,0 1 10,2-4-5,3-1 1,5-1 0,3-4 17,4-2-16,0-4 5,0-3 3,1 0-5,-5 0 7,-1-4-3,-6-7-3,-1-2 53,-1-2-55,-1-2 15,-3 0 4,0-4-18,-1 2 1,-2-1-5,0 7 0,0 4-11,0 3 17,0 5-6,0 1 0,0 0-19,0 1 13,0 16-29,-5 1 35,2 3-3,3-3 3,0 0 0,0-2 2,0-1 2,6-5-8,5-3 1,-1-4 3,-1-2 0,-2-1 11,5 0-10,2 0 14,2-6-12,2-7 4,0-2-1,4-5-6,-2-1 3,-3 1 0,-3 1-3,-8 1 0,0 3 3,-3 3-8,-3 0 10,0 6-4,0 1 26,0 4-15,0 1-12,0-2 1,0 1-1,0-1-18,0 1-1,0 1-11,0-2 30,0 2-14,0 0 14,0 0-4,1 0 1,1 0 3,-2 0 0,0 0 2,0 0-4,0 0 7,0 0-3,1 0-2,1 0-6,-2 0 5,3 0-3,-3 2 4,0 1-9,0 0 9,0 0 0,0-2-6,0-1 11,0 0-5,0 0 15,0 0 12,0 0 13,-5 0-37,1-7-2,-5-1-1,5 2 7,-1 0-7,0 3 0,4 1 1,1 1-2,0 1 2,-2-3-1,2 3 0,0 0-1,0 0-4,0 0-2,0 0-19,0 0 20,0 0-11,0 0 7,0 0 2,3 1 2,2 1 6,0 1 0,1 0 2,4 0 9,-1 2-9,0-4 2,4 1-3,-1-1-1,4-1 0,3 1-2,-3-1 6,0 0-2,-1 0-2,-6 0 0,-3 0 0,-3 2-4,-3 6-8,0 5-1,0 2 9,0 2-5,0 0 18,0-4-8,0-1 2,2 0 8,8-3-22,4-3 9,8 0 2,6-2-1,5-2 1,4-2-50,8 0-5,0 0-140</inkml:trace>
  <inkml:trace contextRef="#ctx0" brushRef="#br0" timeOffset="33429.7911">21075 2252 38,'0'0'117,"0"0"-88,0 0-22,0 0 7,95-6 41,-58 6-40,-2 0 21,1 0-16,-2 0-9,3 0-4,-1 0-3,4 0-8,-1 2-30,-1-1-68,-7-1-97</inkml:trace>
  <inkml:trace contextRef="#ctx0" brushRef="#br0" timeOffset="36859.4158">22604 2464 1,'0'0'34,"0"0"3,0 0 9,0 0-42,0 0 22,0 0-12,0 0-4,0-16 18,0 16-25,0 0 1,0 0 7,0 0-4,0 0 0,0 0-2,0 0-3,0 0 19,0 0-17,0 0-2,0 2-4,0 8-10,0 4 11,-5 1-5,-1-1 6,-2 3 4,-1 0-4,-3-2-17,-3 0-65</inkml:trace>
  <inkml:trace contextRef="#ctx0" brushRef="#br0" timeOffset="38168.9269">23459 2257 95,'0'0'99,"0"0"-55,0 0 17,0 0-34,0 0 3,0 0-7,-27-72-6,21 67-4,-6 4-13,3-3-5,-3 4-1,-4 0-11,-3 0 17,-3 14 3,0 3 0,0 5-6,7 2 1,-1 4 2,2-2-13,5 2 13,5 0 0,4-2-9,0-5 11,4-3-5,6-5-3,10-3 6,-1-4 5,4-4-4,2-2 3,-2 0 5,2-5-2,0-11-2,-1-3-5,0-4 1,-3-4 4,0 3 0,-4-3 2,-2 3 8,-4 6-9,-5 3 3,-3 5 1,-2 6 1,-1 3 30,0 1-37,0 0-4,0 0-4,0 12-15,0 8 13,-3 5 6,2-4-1,1 0-6,0-2 2,3 0-10,7-3 9,6 0-33,1-5-21,4 1-45,0-7-63</inkml:trace>
  <inkml:trace contextRef="#ctx0" brushRef="#br0" timeOffset="38525.9455">24005 2261 54,'0'0'150,"0"0"-121,0 0-25,0 0 29,0 0-16,0 0 2,-85-27 11,64 33-23,-1 14 13,-4 4-20,2 4 2,3 0 8,5-2-10,9-3 0,4-3 0,3-2-11,0-3 9,7-1-3,12-6 10,7-1 3,5-6-7,5-1 5,3 0-6,-2 0-68,0-1-25,-7-7-48</inkml:trace>
  <inkml:trace contextRef="#ctx0" brushRef="#br0" timeOffset="38875.4564">24315 2266 9,'0'0'104,"0"0"-47,0 0 21,0 0-15,0 0-19,0 0 2,-28-41-11,13 41-21,-2 0 10,-5 3-17,0 12-3,0 6-4,3 3 2,8 0-3,5 1 1,3-1 0,3-2-3,0 1 3,6-5-4,8-2-3,3-2 7,4-7 9,0 0-9,5-7-18,4 0-23,2 0-76,2 0-63</inkml:trace>
  <inkml:trace contextRef="#ctx0" brushRef="#br0" timeOffset="39089.0609">24630 2456 424,'0'0'88,"0"0"-81,0 0 19,0 0-1,0 0-25,0 0 0,0 0-12,0 1-71,0 3-55,6-4 7</inkml:trace>
  <inkml:trace contextRef="#ctx0" brushRef="#br0" timeOffset="40089.9332">25073 2388 56,'0'0'194,"0"0"-171,0 0-15,0 0 13,0 0-17,0 0 1,-1 1-5,1 1 2,0-1 5,1-1-7,5 2 0,4-2 22,1 0-11,7-2 23,-2-11-21,4-7-9,-1-4 7,2-5-10,0-2-1,-2-4 3,4-5 1,-1-4-4,-5-3 0,0 1 1,-5 2-3,-4 3 2,-4 8 0,-2 6 17,-1 6-17,1 7 36,-2 7-10,0 4-9,0 3 11,0 0-28,0 7-24,0 17 16,0 16-6,-2 11 14,-2-1-1,2 0 7,2-1-9,0-11 3,0-1 0,0-6 3,0-1 3,3-5-6,8-4 0,3-6-8,0-4 1,4-4-4,-3-5-1,-3-1 5,6-1 3,-6 0 4,7-10 0,0-5 0,-1-2-6,6-2 3,-8-1 0,-5-1-10,-3 3 5,-5 3 8,-3 4 8,0 5-3,0 3 19,-2 3-24,-6 0 0,-1 15-13,-2 9 18,8 3-5,-5 2 0,7-2-9,1-1 9,0-4 0,0-4 4,6-3-5,3-4 1,-1-4 0,3-3-12,0-4-4,0 0-10,-2-4 11,0-12 3,0-1-8,-4-2 8,-2-2 12,-3 0 19,0-2-18,0 3 17,-8 2 15,2 5-7,3 1 3,3 4-26,0 4 20,0 2-9,0 2-14,8 0-17,8 0 15,11 0 2,3 0-10,-3 0-1,1 0-46,-7 0-19,-3 0-96</inkml:trace>
  <inkml:trace contextRef="#ctx0" brushRef="#br0" timeOffset="40433.9096">25112 2059 223,'0'0'15,"0"0"-9,0 0 19,0 0-20,0 0 10,0 0-2,84-8-1,-46 5 24,4 0-34,-2-1-1,2 1 5,6 0 1,4 0-14,-1 2-3,-2 0-103,-12-4-111</inkml:trace>
  <inkml:trace contextRef="#ctx0" brushRef="#br0" timeOffset="41332.0495">26660 2146 45,'0'0'42,"0"0"-1,0 0 78,0 0-10,0 0-57,11-85 14,-17 69-40,-9-2-6,-3 1 9,-6 0-29,-4 1 3,-3 7-3,-1 4 0,3 5-5,2 0-7,6 0 12,3 15 3,3 6-3,6 2-20,6 1 15,3 4-22,0 2 20,8 1 2,11 0-6,6-2 11,6 1 2,2-5 1,3 5-3,-1-4-9,-3 0 9,-5-2-3,-6-3-12,-9-3 9,-4-4-3,-5-4 6,-3-4 1,0-1-24,0-3 14,0-2 7,-3 1 5,-14-1 9,-8 0 7,-2 0-3,-4 0-7,1 0-6,0-5-8,3-4-6,4 4-11,3 0-13,2 2-61,6 1-29</inkml:trace>
  <inkml:trace contextRef="#ctx0" brushRef="#br0" timeOffset="41735.6272">26978 2061 197,'0'0'115,"0"0"-25,0 0-33,0 0-56,0 0-2,0 0-13,-1 60 14,-8-24 0,2 0 8,-1 0-8,4-2 0,2-2 6,-1-4-15,1-1 7,2-3-32,0-3-11,0-6-20,0-3 10,0-9-137</inkml:trace>
  <inkml:trace contextRef="#ctx0" brushRef="#br0" timeOffset="42129.2806">26845 1983 156,'0'0'0,"0"0"0,101-51 1,-64 41 8,-3 3-2,-7 6 14,-3 1-11,0 0 3,-5 24-11,2 12 15,-2 9 5,-5 2-19,-3 1 7,-1-5-6,-6-3 10,-2-6-15,-2-4 6,0-6 0,0 3-5,-6-2 2,-6-6-2,-5 2 2,3-7-2,-2-5 12,-3-3-11,3-3 4,-8-3 15,0 0-16,-1 0-8,2 0-11,-1 0-17,-1-5 5,-2-5-76</inkml:trace>
  <inkml:trace contextRef="#ctx0" brushRef="#br0" timeOffset="42632.0409">27435 2009 131,'0'0'176,"0"0"-83,0 0-23,0 0-25,0 0 12,0 0-46,-3-32 12,3 27-23,13 3-5,11-3 3,8 0 2,3 1 0,4 1 0,1 3 4,-2 0-8,-4 0-2,-6 0-24,-2 0 13,-7 0-55,-7 0-32,-6 0-33,-6 0-96</inkml:trace>
  <inkml:trace contextRef="#ctx0" brushRef="#br0" timeOffset="42906.0242">27592 2016 1,'0'0'73,"0"0"-73,0 0 13,-17 81 17,13-51 28,-1 2-25,4-5 34,-1-2-46,2 0-18,0-2 15,0-4-16,0-1 0,0 2-2,0-6-1,0 0-13,-3 1-24,2-6-91</inkml:trace>
  <inkml:trace contextRef="#ctx0" brushRef="#br0" timeOffset="43230.0529">27924 2394 328,'0'0'19,"0"0"-15,0 0-4,0 0 1,0 0-1,0 0-1,-7 62 1,-7-47-8,-5-2-2,1 2-11,-4-1-49,-5-2-90</inkml:trace>
  <inkml:trace contextRef="#ctx0" brushRef="#br0" timeOffset="67051.0687">10760 4483 107,'0'0'73,"0"0"-73,0 0 9,0 0-11,0 0 6,0 0-4,0 0 22,0 0-21,0 0 18,0 0-9,0 0-2,0 0-2,0 0-5,7 0 4,-1 0-7,4 0 14,5 0-11,-1-1 10,0-5-10,-3-2 17,0-1-16,-1 1-2,-3-2 21,2-1-15,-1-1-5,1-3-1,-3-3 0,-2-3 6,-1 2-4,-3-4 0,0 4 0,0 1 1,0-1-3,-1 6 0,-7-4 0,-2 2 1,4 0-1,-5 0 1,2 1 11,-1 6-9,-2-3-3,3 2 3,-1 3-2,-1 0 16,2 3-10,-4 3-5,1 0-3,-3 0 3,3 0-2,0 0 0,2 7-1,2 4-6,1 4 3,-2 9 4,6 4-6,1 8 8,2 8-4,0 4 1,5 5 1,10 0 0,-3-5 0,1-3 1,-1-6 2,1-3 0,-1-2-6,2-3 2,1-2 1,-3-2-5,1 0 5,-4-4 0,-3-3-2,-1-1-49,-2-6-71,-3-5-79</inkml:trace>
  <inkml:trace contextRef="#ctx0" brushRef="#br0" timeOffset="67507.0824">11225 4522 208,'0'0'49,"0"0"-49,0 0 0,0 0-3,0 0 7,0 0 4,87-21 5,-65 20-6,-3 1-7,-1 0 0,-3 0 1,0 0-14,0 0 0,-8 0-101</inkml:trace>
  <inkml:trace contextRef="#ctx0" brushRef="#br0" timeOffset="67709.0684">11312 4649 17,'0'0'50,"0"0"-32,0 0-8,89 1 0,-68-1-10,-3 2-1,-6 1-91</inkml:trace>
  <inkml:trace contextRef="#ctx0" brushRef="#br0" timeOffset="69396.0686">12237 4085 122,'0'0'39,"0"0"-5,0 0 8,0 0-3,0 0 10,0 0-29,0-6 4,0 5 4,0 0-24,8-1 2,12 1-6,7-2 0,7 1-4,8 0 7,3 1-3,2-1 0,0 1 8,0-1-18,-2 2 10,6 0 0,4 0 2,-1 0 2,1 0-4,-6-1 0,-10 1-23,-5 0 2,-4 0-11,-5 0 13,-5 0 5,-2 0-18,-8 0-13,-1 0-26,-6 0-38</inkml:trace>
  <inkml:trace contextRef="#ctx0" brushRef="#br0" timeOffset="70053.4947">12390 4064 6,'0'0'81,"0"0"-44,0 0-11,0 0 18,0 0-33,0 0-6,10 3-4,-2 8-1,3 0 13,3 0-11,3 3 9,4 0-5,2-2 5,4 3 1,3-1-1,-1 0-8,3 3-2,0-2 3,-4-1 3,2-1-10,-5-1 3,-5-1 0,-8-1-1,-4 0 1,-6-2-8,-2 5-4,0 0-13,-12 2 25,-4 3 0,-8-3-5,-3 0 5,-3 2 5,0-4-3,1 4-4,0-4-6,1 1 8,1 1-34,1-2 3,1 1-13,1-1 3,1 2-18</inkml:trace>
  <inkml:trace contextRef="#ctx0" brushRef="#br0" timeOffset="70311.4834">12298 4611 0,'0'0'29,"0"0"-13,0 0-1,0 0-15,0 0-3,0 0 3,-5 9 2,17-3 2,5-3 33,6-1-18,6 1 28,3-3-21,7 0-21,9 1 10,1 2-15,10 0 18,-3 1 21,-2 0-37,-3-3 7,-10 2-9,-2-1 0,-6-1 0,-5-1 5,-2 0-4,-8 0-1,-2 0-17,-8 1-48,-4 1-42</inkml:trace>
  <inkml:trace contextRef="#ctx0" brushRef="#br0" timeOffset="73103.0763">12584 5019 35,'0'0'58,"0"0"-6,0 0 20,0 0-35,0 0 16,0 0-22,0 0-1,0 0 8,0 0-37,0 0-2,0 0-2,1 0-26,7 0 24,7 0 0,1-6 10,-2-3-14,-2 1 2,-3-1 7,-3 0 0,-3 0 12,0 0-18,-3 0 7,0 0-1,0 3 4,0 0-4,0 3 0,0 0-1,0 3 8,0-1-1,0 1-6,0 0 3,-2 0-5,1 0 2,-1 8-2,1 5-4,-1 2 7,2-1-11,0-1 10,0 0 0,0-3 0,6 1-4,3-2 4,3-2-4,3-3-27,0-3 3,3-1-91,-5 0-55</inkml:trace>
  <inkml:trace contextRef="#ctx0" brushRef="#br0" timeOffset="73396.1111">12693 4747 299,'0'0'136,"0"0"-116,0 0-20,0 0-38,0 0-9,0 0-80,-1 7-79</inkml:trace>
  <inkml:trace contextRef="#ctx0" brushRef="#br0" timeOffset="78575.0713">13627 3893 163,'0'0'87,"0"0"-38,0 0 22,0 0-14,0 0-23,0 0-30,0-3-4,7 3-13,2 8-5,2 11 18,2 8-4,-2 5 4,-1 4 0,0 5-4,-2-2 8,3 0-4,-1-3 0,-1-3 2,0-1-2,4-4 0,-2-1 0,-2-1 4,-1-2 0,-2-6-4,-2-3 0,-1-6 3,-2-4-14,1-4 11,-2-1 0,1 0 28,-1-6-27,0-12 10,0-5-11,0-4 10,0-1-10,0-1 0,-6 1 3,-3 0-1,-3 3 2,3 4-4,-4 3 0,-1 4-2,-1 7-8,-7 5 10,-2 2 0,-4 2-1,-3 16 3,4 4-2,3 4 0,3 1-6,3 1-2,3 1 8,7 0 0,1-1-6,6 1 4,1-2-26,0-3-19,0-4-51,0-4-25,0-4-39</inkml:trace>
  <inkml:trace contextRef="#ctx0" brushRef="#br0" timeOffset="79155.1021">14018 4498 186,'0'0'69,"0"0"-57,0 0 1,0 0 52,0 0-61,0 0-2,30-48-2,-20 36 2,-1-2-2,-6 2 0,2 0 0,-4 1 10,-1 4-4,0-1-6,0 4 7,0 2 0,0 2 0,0 0-7,0 0-16,0 10 13,0 8-2,-3 3 5,0 0 0,3 0 4,0-3-11,0 2 7,0-7 0,0 2-7,0-1-6,3-4-73,2-5-49</inkml:trace>
  <inkml:trace contextRef="#ctx0" brushRef="#br0" timeOffset="79351.9174">14087 4216 161,'0'0'128,"0"0"-113,0 0-15,0 0-43,0 0-40</inkml:trace>
  <inkml:trace contextRef="#ctx0" brushRef="#br0" timeOffset="80619.0993">14562 3908 230,'0'0'101,"0"0"-70,0 0 21,0 0-25,0 0 31,0 0-15,0-15-31,0 15-10,0 0-2,0 0-14,0 16 6,0 12-2,0 6 10,0 5 0,0 2 1,0 1 2,0-1 0,3-3-3,0-4 0,0 2 8,0-2-12,2 1 4,-3 0 0,0-3 0,0-1 0,-1-5-34,2-7-24,3-4-53,3-7-42</inkml:trace>
  <inkml:trace contextRef="#ctx0" brushRef="#br0" timeOffset="81374.5698">14895 3974 178,'0'0'85,"0"0"-82,0 0-3,0 0-35,0 0 30,0 0 10,-15 108 7,15-74 6,0 1-16,0-4-1,0-4 1,8 0-2,5-5 0,5-2 0,1-2 4,2-6 6,0-4-9,0-4 4,0-4-5,0 0-6,-2-16 3,0-7-18,-5 0-9,-2-2 28,-3 3 0,-3-2 2,0-1 6,-3 1-1,2 2 20,-3 1-12,-2 5 30,0 3 32,0 4-31,0 3-12,0 3 1,0 3-3,0 0-20,-2 0-10,0 16-32,-1 7 32,1 3 0,2 1 1,0-2-1,0-2-4,12 0 4,5-5 0,2 0-16,3-2-4,4-5-104,-1-5-78</inkml:trace>
  <inkml:trace contextRef="#ctx0" brushRef="#br0" timeOffset="81888.0252">15434 4406 35,'0'0'9,"0"0"6,0 0 45,0 0-28,0 0-2,0 0 1,53-36-29,-44 24 9,-2-3 21,-3 0-15,-3 3 34,-1 2-40,0 0-8,0 6 24,0 2-22,0 2-1,0 0-4,0 0-17,0 0 2,0 11-2,0 2 17,0 4 16,0-2-16,0-5 1,0 5-1,0-2-10,0 0 1,6-2-58,2-4-67</inkml:trace>
  <inkml:trace contextRef="#ctx0" brushRef="#br0" timeOffset="82087.0958">15458 4158 258,'0'0'93,"0"0"-93,0 0-43,0 0-46,0 0-82</inkml:trace>
  <inkml:trace contextRef="#ctx0" brushRef="#br0" timeOffset="82659.1078">15662 3966 252,'0'0'108,"0"0"-98,0 0-10,0 0-32,0 0 21,0 0-10,18 13 21,1-3 14,2 1-13,5-2 1,3 0 3,4 1-2,2-1-3,0 0 0,-2 1 0,-3-3 2,-4-1 2,-4 0-4,-3-3 2,-8 0 3,-4-2-10,-5-1 3,-2 2-15,0-1 15,0 4-16,0 3 18,-5 1-4,-15 3 9,-5 4 1,-3 5-5,-2-3 4,5 0 2,-1 3-7,7-4 0,0 6-1,3-1-25,6 1-32,3-2-78</inkml:trace>
  <inkml:trace contextRef="#ctx0" brushRef="#br0" timeOffset="83294.2263">16613 3982 42,'0'0'96,"0"0"2,0 0-36,0 0-11,0 0-51,0 0 1,-7-3-1,-8 7 0,-5 7 6,-6 4 3,-2 0-5,1 3-3,1-3 6,3 0-2,2-2-5,6 0 0,3-1-8,3-3 0,3-3 6,3-2-2,1 2 0,2 0-16,0 2 11,0-1-5,13 6 14,3 0-1,6-1 4,2 2-3,3-4 17,1-1-7,-2 0-10,-1 2 0,-4-4-6,-3 1 3,-5-1-47,-1-2-83,-4-1 57</inkml:trace>
  <inkml:trace contextRef="#ctx0" brushRef="#br0" timeOffset="84230.084">16990 3943 62,'0'0'112,"0"0"-88,0 0 19,0 0-9,0 0 21,0 0 6,-9-13-38,8 13-23,-4 10-18,0 12 17,2 7-5,0 2 12,3 1-4,0-4-2,0 0-6,6-6 6,8-3-8,4-3-4,1-4 5,5-4-8,-3-5 10,3-3 0,1 0-32,0-5 35,5-10-56,-3-6-31,0-3 52,-9-5 33,-3 0 4,-3-1 39,-6 2-5,-2 1 25,-1 3-8,-1 3-22,-2 4 12,0 5-21,0 5 25,0 4 0,0 1-35,0 2-10,0 0-10,-6 18-13,-2 8 21,1 2 4,4 2 0,3 0-2,0-1-22,13-2-27,2-4-47,5-4-55</inkml:trace>
  <inkml:trace contextRef="#ctx0" brushRef="#br0" timeOffset="84856.8726">17585 4308 69,'0'0'18,"0"0"-12,0 0 2,0 0-8,0 0 15,0 0-1,41-39 11,-34 25-19,-3 1 36,-1-2-19,-1 4 3,-1 1 30,-1 4-32,0 1-12,0 2 27,0 3-34,0 0 23,0 0-28,0 0-22,0 8 22,0 5 0,0 1 0,0 4 2,0-1 0,0-1-2,5 1 0,4-4-15,6 1 11,-2-8-56,3-3-43,-2-3-46</inkml:trace>
  <inkml:trace contextRef="#ctx0" brushRef="#br0" timeOffset="85072.8619">17619 4069 276,'0'0'25,"0"0"-25,0 0-126,0 0 79,0 0-39</inkml:trace>
  <inkml:trace contextRef="#ctx0" brushRef="#br0" timeOffset="85528.8333">17910 3681 294,'0'0'162,"0"0"-125,0 0-5,0 0-32,0 0-16,0 0 13,-4 48-18,1-8 21,0 5 13,1 1-12,2-4-1,0-1 0,0-2 3,0-2-4,0 0 1,0-1 0,0-3 10,0 0-6,0-6-4,0-1 0,0-3-12,0-3-3,0-3-46,0-2-19,0-6-12,4-3-118</inkml:trace>
  <inkml:trace contextRef="#ctx0" brushRef="#br0" timeOffset="88373.0704">19755 3806 16,'0'0'163,"0"0"-128,0 0-35,0 0-7,0 0 7,0 0 21,0 0-5,-5 69-12,5-51-2,0 0 12,0-2-11,0 0-2,10-4-1,1-1 1,2-1 4,8-4-5,3-2 0,4-4-3,2 0-11,-2 0 11,-5-6-7,-2-6 4,-7-3 1,-4-1 1,-4 1 4,-5-1 15,-1 4-12,0 2 23,0 2 7,0 4-7,0 1 1,0 1-8,0 2-2,0 0-17,0 0-27,0 9-4,0 8 31,0 1 0,0 1 0,3-1 2,2 0 2,2-2-2,0-2 5,1-6-12,3 3 5,0-7-38,1-1 34,3-3-15,-3 0-13,3 0 9,-5-8-13,-1-5 0,-2-1 19,-6 1 17,1-3 8,-2 1 5,0 1 8,0-1 37,0 2-18,-2 0 4,-4 3-32,3 1 8,1 3 19,2 3-20,0 3-11,0 0-8,0 0-17,0 0-13,5 0 0,11 4 30,2 2 3,2 0 2,0 0-4,2-3-1,3-1-20,3-2-21,0 0-4,-2-2-25,-4-13 29,-5-6 30,2-4 11,-4-7 21,1-3-15,-1-4 1,-2-2-7,0 4 1,-4 2 47,-5 7 7,0 4-4,-2 7 14,-2 6-40,0 8 42,0 3-19,0 0-48,0 8 0,0 21-39,0 11 39,-7 9 4,1 5 5,0 1-10,-5-1 2,4-3-1,1-8 16,1-3-16,1-3 0,2-4 1,1-8 1,1-5-3,0-8 1,0-5 0,0-4 2,0-3 2,0 0 0,0-1 26,0-16-22,4-5-8,11-6-21,2-3-2,-1 1 11,-1 3-15,-6 7 3,4 2 14,-4 8-6,0 2 15,6 5-6,-9 3-11,2 0 9,2 6-1,3 11 10,1 1-5,2 0 7,2 1-2,-6-2 0,12 0 1,1-4-6,-2-2 5,4-4 0,-5-3 1,-4-3 6,0-1-7,-1 0 0,0 0 2,2-11 3,0-6-3,-5 1 0,1-5 5,-1 0 0,-7-2-7,-4-1 0,-3 2 5,0 3 1,0 2 3,0 7 23,0 5-2,-4 3-21,-2 2-18,-5 3-1,5 15 6,-1 6-1,4 2-1,1-1 6,2-1-1,0-1 3,0-2-8,5-5 6,4 0 0,4-9 4,1 0-4,5-3 0,-1-4 14,6 0-2,3-6-12,1-9 0,3-6-9,-2-3-1,-4-2 12,-5-4-2,-7 1 0,-4 0 5,-8 1-5,-1 4 0,0 2 1,0 2 5,-3 3 1,-3 2-1,-1 5 3,0 3-5,2 5-8,0 2 0,5-2-22,0 2 19,0 0-26,0 0 2,0 0 20,0 8-12,5 1 18,8 1 1,1-1 8,5 0-1,4-1 4,2 2-2,0 0-1,-1-2-4,-6 2-6,0 1-8,-4 0-4,-4 1 14,-3 1-6,-4 3-2,2-1 11,-2 0-2,2 0 0,-2-2 3,2 0 0,-2-3 0,0-1 1,2-2-1,4-2 1,2 0 6,5-5-8,0 0 1,2 0 0,0 0 7,-1-10-6,-2-3 4,2-3-1,-4-4 3,1-3-9,-5-1 2,0 2 0,-5 1 2,-4 3-2,0 4 0,0 5 42,0 3-30,-7 4 26,1 2-12,-5 0-26,1 15-8,-2 8-8,-1 1 16,6 2-4,6-2-1,1-2 3,0-2-1,5-5 3,9-1 4,3-4-4,-1-2-25,5-4-7,0-2-88,0-2-54</inkml:trace>
  <inkml:trace contextRef="#ctx0" brushRef="#br0" timeOffset="89399.9081">22424 3388 80,'0'0'102,"0"0"-74,0 0-12,0 0-16,0 0 0,0 0 7,10 62 27,-6-27 13,-2 2-28,1 2-10,3 1 2,3-1-7,2-2 3,-1 1 13,0 0-13,3-3-9,-4-5 2,2 0 0,1-6 6,-5-3-6,1-3 0,-2-9 5,-5-3-1,1-3-4,-2-3 2,0 0 12,0 0 26,0-6 13,0-9-45,0-5 0,0-1-8,0-1 0,0-2-2,0 1-17,0 0 11,0 2-38,-14 0 12,-1 3 16,-3 3-5,-1 3 19,4 6-3,-1 5-8,-1 1 15,0 0 0,-6 15 3,2 9 0,-3 2 1,2 2-8,2 1 0,1-4 4,4 1 9,-1-4-8,5 0-1,-2-3 0,2-1-35,5-3-64,2-1-66</inkml:trace>
  <inkml:trace contextRef="#ctx0" brushRef="#br0" timeOffset="90037.1793">22725 4057 142,'0'0'22,"0"0"15,0 0 18,0 0 14,0 0-17,0 0-32,25 0-13,-16-6-7,2 0-16,-1-3 10,-4 0-40,2-1 19,-4-4 19,-1 2-24,0 3 12,-3 3 7,0 4 13,0 2 1,0 0 0,0 0-2,0 0-24,0 3-5,0 11 29,0 2 2,0 1 4,0 1 0,0 0 0,0-1-9,0-2 4,4-2 0,5-1-6,2-1-40,-1-5-10,-2-3-29</inkml:trace>
  <inkml:trace contextRef="#ctx0" brushRef="#br0" timeOffset="90257.1686">22762 3816 370,'0'0'19,"0"0"-19,0 0-203</inkml:trace>
  <inkml:trace contextRef="#ctx0" brushRef="#br0" timeOffset="92928.9086">23598 3756 138,'0'0'68,"0"0"-60,0 0 28,0 0 8,0 0-44,0 0 23,0 5-23,1-5-4,-1 3 4,3-2-9,-1 2 6,-1-2 3,2 1 0,0-1 0,-2 1 5,7-2-5,0 0 13,3 0-12,3 0 5,-1 0-6,4-9-3,-5-2-2,1 1-9,-2-2 10,-4 1-8,-1 2-3,-2 0 15,-4 3-9,0 2 8,0 2-4,0 2-3,0 0 8,0 0-6,0 0-5,0 0 0,0 7 2,0 7 9,0 0 9,0 1-9,6-3-2,0-1-1,2-1 0,1-4 3,-2 0 0,1-3 4,-1 0 1,2-2-5,0-1 0,3 0-1,3 0-3,0 0 4,3 0-1,1-4 2,-2-3-5,0-3 6,-2 2-2,-6-2 0,2 3 3,-5-1-3,-2 2 11,1 2-4,-2 1 19,1 0-16,0 3 0,1 0-10,-1 0-1,3 4-4,-1 7 3,-2-1 2,3 1 7,-4-1-7,0 1-1,-3-1-1,0 1-2,0-1 2,0 0 2,0 0-29,-1-2-31,-2-4-94</inkml:trace>
  <inkml:trace contextRef="#ctx0" brushRef="#br0" timeOffset="93149.7281">23854 3472 168,'0'0'0,"0"0"-64</inkml:trace>
  <inkml:trace contextRef="#ctx0" brushRef="#br0" timeOffset="94683.0722">24802 3792 147,'0'0'164,"0"0"-147,0 0-17,0 0 0,0 0-7,0 0-1,14 12 8,3-12 0,2 0 12,5 0 10,1 0-20,-2-4 6,2-8-8,-1-4 3,-2-5-3,0-4 0,-2-5-13,1-7 11,-3 0-7,-3-4 6,-4 2-3,-4 1 5,-4 2 0,-1 5 1,-2 0 0,0 8 35,0 3-14,0 6-10,0 10 20,0 1-25,0 3-6,0 0-1,-3 21-33,-3 11 28,1 9 12,-1 2-4,1 2-2,4-1 8,1-5-12,0-3 4,7-6 0,10-5-9,5-3 16,4-6-7,2-2 3,3-7 6,1-5-3,0-2-6,0 0-2,-1-13-5,-3-8 7,-1-4 0,-3-2-6,-3-1-16,-3-4 17,-1 2-3,-3-5 8,-3 2-10,-1 1 13,-2 1-3,-5 8 20,0 7-17,-3 2 4,0 8-6,0 3 0,0 3-1,0 0-4,0 9-27,0 14 24,-3 7 2,0 8 5,-2-1 6,-1 2-5,5-3 19,-2-3-19,3-4 3,0-5 3,0-3-2,-2-7-5,-1-4 0,3-5 0,0-2-5,0-1 10,0-2-5,0 0 28,0 0-24,0-11-8,6-3 1,2-2-10,-1-2 7,2 1 4,0 1 2,3 0 5,-1 0-5,5 1 0,2 0-3,1 4-23,-2 8-2,-4 3 9,-2 0 4,-1 16 10,-1 2-14,0 3 13,1 0-3,-1-3 9,-1-2 3,-1-1-3,3-4 0,-1-1 18,4-2-10,3-4-4,-3-1 0,8-3-1,-3 0 17,2-3-15,-1-12 0,-1-3 10,0-1-7,-3-4-8,-4 0 0,-5 1 2,-4 0-5,-2 3 13,0 6-9,0 6 23,-5 0 2,-4 7-5,-2 0-21,-4 0-5,0 16-1,3 7-4,3 2 5,9-1-2,0-1 1,1-3 2,16-2 4,2-4-19,4-6-9,2-3-56,2-5-16,-2 0-41</inkml:trace>
  <inkml:trace contextRef="#ctx0" brushRef="#br0" timeOffset="95234.8549">24963 3459 136,'0'0'112,"0"0"-93,0 0-19,0 0 2,92 0 22,-59 2-21,1 1 12,2 0-15,0 0 2,3 2-11,1-1-14,-1-1-33,-2 0-57</inkml:trace>
  <inkml:trace contextRef="#ctx0" brushRef="#br0" timeOffset="96360.6103">26538 3604 149,'0'0'1,"0"0"8,0 0 26,0 0 35,0 0 18,0 0-64,20 8 6,-6-8-28,2 0 12,0 0-14,-7-7 0,3 1 0,-3-2 11,-2-2-1,2 3-10,-6 1 0,0 1 11,-3 5-2,0-2-7,0 2-2,0 0 0,0 7-50,0 8 50,-4 4 0,2-2 4,1-1-6,1 0 2,0-4 0,0-2 6,0-2 1,0-4-7,0 1 0,0-4-4,0 1-5,0-2 15,0 0-6,0 0 27,0 0-24,0 0 36,0 0-25,0 0-6,0 0 12,0 0-15,0 0-3,0 0 12,0 0-7,0-3-7,0-2 0,0 2 4,0 0-4,0 1 6,0 2-1,0 0-5,0 0-2,0 0-4,0 0 2,0 0-26,0 0 24,0 5-7,0 1 5,4 2 2,3-2-10,4 0 15,3-2-9,2-1-17,3 0 24,2-3-35,3 0-35,-2 0-11</inkml:trace>
  <inkml:trace contextRef="#ctx0" brushRef="#br0" timeOffset="96625.0957">26711 3423 276,'0'0'77,"0"0"-60,0 0-3,0 0-13,0 0-1,0 0 4,-6 0-11,6 0-3,0 2-108</inkml:trace>
  <inkml:trace contextRef="#ctx0" brushRef="#br0" timeOffset="96901.0909">27010 3559 212,'0'0'102,"0"0"-93,0 0-6,0 0-3,0 0 8,0 0-17,49 13 3,-40-8-74,-2-2-84</inkml:trace>
  <inkml:trace contextRef="#ctx0" brushRef="#br0" timeOffset="98504.0742">27399 3656 144,'0'0'183,"0"0"-183,0 0-8,0 0 8,0 0-5,0 0 4,24 25 1,-9-25 21,-3 0-15,0 0 39,-2 0-6,2-8-14,6-6-4,3-5-21,0-7 0,4-5 0,1-2-20,-1-5 13,-1-4-10,-3-1 7,-2 0 4,-4 1 12,0 3-3,-8 3 5,-2 7-6,-2 6 16,-1 12 7,-2 3 8,0 6 8,0 2-41,0 7-31,-4 21 4,-6 14 26,-4 11 0,1 3 1,2 0 0,5-2 2,5-6-2,1-8 0,0-5 0,7-5 3,7-4-3,2-7 0,1-4 1,4-7-2,2-4 2,6-4 5,2 0 12,0-12-18,1-10-11,-4-7-20,-5-3 16,-1-2 11,-4-4 7,-6 1-3,-1-1 3,-4 3 5,-3 5-4,2 3-2,-4 5 1,-2 7 14,0 7 1,0 5 0,0 3-17,0 5-1,0 16-21,-5 10 16,-1 5 5,2-1-6,-4 1 13,5-4-7,-3-2 0,0-3 1,0-3-2,5-1 1,-3-7 0,1-2 4,1-7-2,-1-2-2,3-4 0,0 0-1,0-1 1,0 0 0,0 0 2,0-4 13,0-8-13,3-3-2,9-3 0,0-1-22,6-3 12,1 3-11,-1 3-15,-7 6 34,-2 6-6,-5 4 8,-3 0-9,1 0-5,-2 0 6,0 10-16,0 5 6,0 2 16,0-4 1,0-1 1,0 0 0,0-1 7,-3-1-7,-1 1 0,1-4 0,-2 0 8,1-3-4,1-1-2,1 0 5,2 0 0,0-3-7,0 0 0,0 0 1,0 0 13,0 0-13,0 3 7,0-3-1,0 0 0,0 0-13,0 0 6,0 0-13,0 0 9,0 0-5,0 0 9,0 0-3,0 0 9,-2 0-10,2-9 4,0 0-13,0-4 9,0-4-17,0-2 5,5-4 12,4 2-9,0 3 11,-6 4 2,0 8 0,-2 1 27,2 0-26,5 0 1,0-1-4,3 0-7,1 2 9,0-4 0,-5 7 2,-2 1-8,0 0 6,4 0 0,-4 0-2,3 6-8,-2 4 10,0 4-3,6-1 3,3 1-4,1 2 10,4-2-6,-4 0 2,-3-4-1,-1-1-2,-7-2 0,1-2 1,-3 1-3,-2 1 3,5 4-5,-4 1 1,-1 5-10,-1-2 9,0 0 6,0 1-1,6-2 10,0-1-8,3-4-1,2-2 5,3-3 4,6-4-20,-1 0-29</inkml:trace>
  <inkml:trace contextRef="#ctx0" brushRef="#br0" timeOffset="98953.4997">27592 3342 14,'0'0'45,"0"0"22,80 0-1,-47 0-27,1 0-7,4 0 14,3 0-38,5 2-4,2-2-4,5 0-25,-10 0-109</inkml:trace>
  <inkml:trace contextRef="#ctx0" brushRef="#br0" timeOffset="100744.3376">28876 3547 24,'0'0'32,"0"0"-32,0 0 3,0 0 12,0 0 49,0 0-8,56 14 6,-46-14-25,-1 0 13,-2 0-29,3 0 7,0-1-7,-1-9-15,-2-1-12,0-1 3,-5 0-5,-2-3-4,0 1 4,0-2-23,-15 3 30,-2 3-23,-6 3 18,-3 5-12,0 2 5,0 0 4,5 5 16,2 11-7,4 4 0,2 2-13,4-1 13,2 0 0,6 1-7,1-4 0,0 0 7,0 1 0,11-4-3,2-1 3,2-4 0,4-2 1,1-2 7,2 0 5,0-3-12,1-1 2,-1 1 2,-1-2-4,0-1-1,4 0 0,-2 0 3,0 0-3,-4 0 2,-3-6-2,-2-4 0,-4-4 5,-3-1-5,-4-3 0,0 0 3,-1 0 0,-1 1-3,1 2 0,-2 5 21,1 2-13,-1 5 2,0 2 11,0 1-9,0 0-2,0 0-10,0 0 0,0 0 0,0 0 7,0 0-7,0 0 3,0 0 2,0 0 12,0 0-15,0 0 1,0 0 3,0 0 3,0 0-9,0 0 9,0 0-3,0-2 22,0-4 2,0 3-27,0-3-2,0 0 7,0 0-8,0-1 0,0 1 1,0 1-6,0 0 7,0 4-2,0 1 9,0 0-5,0 0-4,0 0 0,0 0-14,0 0 7,0 0-2,0 0 5,0 0-4,0 0 0,0 0 8,0 0 0,0 0 2,0 0-9,0 0 8,0 0-1,0 0 0,0 0-34,0 4-34,0 1 41,0 0-95,-3-1-26</inkml:trace>
  <inkml:trace contextRef="#ctx0" brushRef="#br0" timeOffset="103226.3471">29200 3475 36,'0'0'90,"0"0"-13,0 0-33,0 0 7,0 0-23,0 0-23,0 8-3,0 0-2,0 4 0,-2 2 3,1 4 5,1-1-10,0 2 2,0 1 0,0-4 1,0 0-1,0-1 0,0-1-4,6 0 10,4-1-13,-5-2 7,7-3-55,1-1-14,2-5-40</inkml:trace>
  <inkml:trace contextRef="#ctx0" brushRef="#br0" timeOffset="103542.0337">29282 3306 139,'0'0'71,"0"0"-58,0 0 25,0 0-18,0 0-2,0 0-18,-18 4-16,17-1 15,-1 2-57,2 1-55</inkml:trace>
  <inkml:trace contextRef="#ctx0" brushRef="#br0" timeOffset="104978.0659">29553 3479 185,'0'0'22,"0"0"-12,0 0 6,0 0-13,0 0 11,0 0-13,-64-47-1,48 47 11,-3 17-7,-3 1-4,3 1 1,4 1 2,0-2-5,6 0 2,2 0-4,1-3-3,5-1 7,1-2-16,0-3 14,1-2-31,11-1 20,4-1-4,2-3-11,0-2 2,2 0 13,-1 0-18,-3-11 23,-2 1 8,-5 3 0,-3-2 48,-6 7 7,1-2 11,-1 3-61,0 1-5,0 1-5,0 16 5,0 6 0,0 4 0,0 3 0,-1-2 13,-4 1-9,-1-1-4,-5-2 17,-3 0-17,0-4 7,1-1-4,1-3 0,-1-1 5,5-8-8,2-1-11,5-5 11,1-3-29,0 0 29,1 0-17,10-8-22,5-5 39,4-5 0,2-5 5,6 0 9,1-2-9,2-1-5,2-1 0,0 0-6,-1 0 2,-2 1-1,-1 6 1,-3-1-1,-3 3 4,-4 2 1,-4-2 8,-4 3 10,-4 1 22,-1-2-16,-3 2 12,-3 2-16,0 0-20,0 5 0,0-1 0,0 3 9,-2 3 8,-6 2-17,-1 0 1,-4 0-6,2 2-2,-1 14 6,0 2 0,4 4-12,5 1 3,0-2 8,3-2 2,0-2-11,6-2 4,11-3 2,1-3-30,4-3-3,3-3 32,2-1-24,1-2-33,2 0 19,0-2 2,1-11 37,1-4 3,1-4-3,-1-2 5,-2 2 0,-7 7 10,-7 4 53,-8 7-11,-4 3-11,-1 0-41,3 3 3,0 14 0,-3 2 7,0-2 20,-1 1-11,-2-3-8,0-2 3,0 0-14,0-4 4,0-3 3,0-2-5,0-1 2,0-2 6,0-1-7,0 0-3,1 0 3,7 0-2,3-7 2,4-8-3,9-6 0,2-3-5,3-2-12,4 2 14,-6 6-5,-2 5-22,-8 5 30,-5 7 0,-5 1 2,-4 1-4,-3 16-11,0 5 13,0 2 31,0 2-21,-3-2 17,0-3-18,2-1-4,1-4-5,0 0 2,0-7-2,1 2 0,5-5-8,3-1-5,6-5-58,-3 0-67</inkml:trace>
  <inkml:trace contextRef="#ctx0" brushRef="#br0" timeOffset="107357.0918">31023 3417 137,'0'0'93,"0"0"-44,0 0 17,0 0 9,0 0-69,0 0-6,-1 2-10,1 15-2,0 6 12,0 4 4,0 2-3,0-1 6,10 0 4,3-3-11,5-1 0,0-3 8,3-6-10,-3-1 2,3-5 0,0-3 12,-3-3-2,3-3-10,1 0 0,2 0-39,-5 0 27,1-9-20,-8-1 24,-2-4-9,-4-3 23,-6-2-6,0-2 0,0-2 2,-5 0-2,-2 1 14,0-1-4,2 4 7,1 4-9,2 3-8,0 5 0,1 3-4,1 3 1,0 1 3,0 0 0,0 0-14,0 0 7,0 0 6,8 0-5,7 0 12,7 3-2,6 3-4,8 0 3,7 0-7,4-3 8,5 0-4,-4-3 0,-4 0 6,-9 0-13,-15 0 9,-3 0-2,-8 0 1,-2 0 7,-2-1-8,-5 1 10,0-2-9,0 1 33,0 1-28,-6 0-2,-7 0-8,-6 4 6,-4 13-2,-1 1 0,2 0-12,3 1 5,3-2 3,3 1-5,1-3-3,4-3-7,8 0 8,-1-1-8,1-3-19,0 0 11,1-2-4,14-2 5,0-4 19,4 0-53,0 0 25,-2 0 24,2 0-7,-6-8 17,0-5 1,-3-2 22,-5 1 9,-1-3-3,-4 3 3,3 2-11,1 5-12,-3 1 28,1 3-33,-2 1 31,0 2 17,0 0-51,0 0-2,0 0-13,0 4-3,0 9 17,1 0 1,5 0 0,-2 0 1,4-3 6,2-1-7,0-1 0,3-2-6,0-2-9,8-2 4,-2-2 11,1 0 9,-1-2-9,-3-11 0,2-5 13,2-8-13,1-2 26,-2-7-14,0-1-11,-4 0 39,0-5-37,-13-2 39,7-2-16,-2-3-19,-1 5-2,9 3-3,-12 3 4,0 4 6,-3 6-10,0 9-2,0 7 0,0 5-5,0 6 2,0 0-5,0 0-9,-4 13 14,-14 26-16,-6 12 19,-2 12 0,3 2 3,-3-5-6,8-2 3,5-5 0,5-5-7,8-3 8,0-6-1,5-7 0,11-4-21,1-7 15,5-6-50,2-8 12,0-4 28,3-3-36,-6 0 6,4 0 13,0-12 11,-7-4 22,2-4-1,-7-2 2,-1-3 28,-5 1-5,-1-1 13,-1 2-8,-3 4-17,-1 4 20,-1 4-32,0 5 0,2 3-1,-2 3-5,0 0-18,0 9-36,0 10 44,1 6 16,5-2 0,0 0 7,1-2-1,2-1-4,3-5 4,0-3-3,-3-3 1,1-3 5,4-3-9,-1-3 5,2 0 7,3 0-6,-3-6 0,4-6 13,-2-3-16,2-4 13,-1-3-3,-4 3-3,-5-1 2,-2 4-7,-1 4 4,-6 3 32,0 4-38,0 3 9,0 2-12,0 0-2,0 11-14,-2 9 1,-1 4 15,3 3 0,0-3 1,3 0-2,8-2 1,5-5-2,2-2 2,2-3 3,3-4 14,-3-4 12,1-4-25,2 0 5,3 0 18,4-14-24,-2-3 7,-1-6-5,-9 0 0,-6-2 3,-3-4-2,-2 0-7,-2-2 6,-4 3-4,-1 3 6,0 7-6,0 8 14,0 4-4,-7 6-11,-8 4-6,-5 20 2,-5 8-6,1 4 6,8-1 4,7-2-8,9-6 5,0-3-8,0-3 10,11-3-4,8-4 5,3-1 9,3-5-9,10-4 0,-1-4-51,2 0-157</inkml:trace>
  <inkml:trace contextRef="#ctx0" brushRef="#br0" timeOffset="107641.0992">33037 3735 337,'0'0'283,"0"0"-229,0 0-19,0 0 0,0 0-27,0 0-16,0 0 6,0 12-58,0-8-36,-6-2-188</inkml:trace>
  <inkml:trace contextRef="#ctx0" brushRef="#br0" timeOffset="112449.0781">22373 4479 37,'0'0'1,"0"0"5,0 0-5,0 0 9,0 0 14,0 0 4,16-16-3,-16 16-3,0-1 0,0 0 13,0-1-18,0 1 5,0-3 2,2 3-10,-2-1 12,0-4-9,0 3-8,0-3 7,0 1-13,-5 0-2,-1-1 3,-3-4-3,0 2-2,-4 2 0,0 2-11,-4 4 12,-1 0-4,1 0 4,-2 10-1,3 5-1,5 3-2,4 1-3,4 6 7,1-2-2,2-2 2,0 3 0,0-6-3,2-1-1,5-2 1,4-3-10,2-1 3,-4-4 8,2 3 4,4-3-1,-5 2 5,0 0-4,-2 2-4,-5 1-1,-2 0-10,-1 1 11,0 1-4,-1-2 6,-15 0 0,-2 0 5,-5-4-10,1-1-5,2-4 5,1-3-1,4 0 12,2 0-5,4 0 1,3-2 4,3-3-6,-1 0 2,4 0 6,0 2-1,0 2-7,0 1 3,1 0-6,8 1-10,-3 14 10,3 6-7,-3 5 8,0 4-2,-3 4 7,-3 3-3,0 2 11,0-1 8,0-2 15,-2-2-25,-1-3-6,1-5 15,0-3-17,2-5 0,0-6-1,0-1-8,15-5 8,16-6-9,15 0-75,14-11-138</inkml:trace>
  <inkml:trace contextRef="#ctx0" brushRef="#br0" timeOffset="114039.1189">22692 4502 6,'0'0'72,"0"0"-27,0 0-2,0 0 8,0 0-5,0 0-42,1-2-4,-1 9-4,0 11 2,0 3 2,0 3 13,0 3 7,0 2 10,0 2-28,0 1 17,0 3-19,0-2 1,0 0 8,0-3-9,0-1 0,0-4 0,0-1 9,0 1-9,0-6 0,0 2 0,0-4-2,0-4 2,3-1-31,2-4-24,1-5-153</inkml:trace>
  <inkml:trace contextRef="#ctx0" brushRef="#br0" timeOffset="116089.1073">23047 4546 139,'0'0'69,"0"0"-2,0 0-21,0 0 4,0 0 11,0 0-28,0 0 1,-10-23-34,8 23-3,1 0-2,-2 10-8,0 12 13,-5 7-6,4 5 12,-2 1-6,1 1 0,5-3-9,0-3 5,0-3 4,6-4 0,8-3-4,-1-4 6,5-2-2,-1-5 0,2-2 9,3-5-9,-2-2 0,5 0 0,0 0-6,-1-14 6,-6-2 0,1-6 0,-2-2 10,-4-1-16,-1-2 6,-4 1 0,-1 1 5,-4 1 2,0 1-7,-3 3 0,0 1 14,0 4-14,0 3 4,0 4 1,0 3 14,0 4-15,0 1-4,0 0 0,0 1-21,0 18 9,0 5 3,0 5 9,0-1 0,2-2 1,5-1-1,2-2 0,3-2-7,2-2 7,5-4 0,3-1 0,5-5-5,7-4-53,1-5-134</inkml:trace>
  <inkml:trace contextRef="#ctx0" brushRef="#br0" timeOffset="117014.0492">23692 4963 217,'0'0'43,"0"0"-33,0 0-10,0 0 3,0 0-1,0 0 18,0 3-2,0-3-11,1 0 42,12 0-44,1-9 2,4-3-5,-5 0 2,1-5 0,-5 1-1,-2-2 0,-2 1 2,-2 5 0,-2 5-6,-1 4 2,0 3-1,0 0 0,0 0-15,0 0-8,0 9 7,0 7 16,0 2 0,0 2 0,0-2 2,0-1-4,0-2 2,6-2-32,4-2-22,1-4-45,4-4-26</inkml:trace>
  <inkml:trace contextRef="#ctx0" brushRef="#br0" timeOffset="117239.0341">23878 4712 312,'0'0'151,"0"0"-151,0 0-33,0 0 11,0 0-53,0 0-3,-12 7-26</inkml:trace>
  <inkml:trace contextRef="#ctx0" brushRef="#br0" timeOffset="118377.9637">23999 4504 125,'0'0'36,"0"0"-8,0 0-28,0 0-9,0 0 7,0 0 4,10 15-2,-1-5 17,3 4-15,3 0 12,2-1 2,8 1-3,3-2 2,5-3-9,6 0-2,0-2-3,-2-1 2,-4 1-3,-9-2 0,-8 1 0,-6-1-2,-2-2 3,-4 0-1,-4-2 0,0 1-15,0 2-4,0 3 2,-1 1 17,-10 5 24,-2-2-17,1 6 12,-6 0-6,0 2-13,-4-1 0,-6 2-2,2-1 4,3 1-8,0 1-20,5-3 0,5 0-37,2-4-98</inkml:trace>
  <inkml:trace contextRef="#ctx0" brushRef="#br0" timeOffset="121469.1159">24664 4358 43,'0'0'38,"0"0"24,0 0-8,0 0-34,0 0 7,0 0 8,-3-9-7,2 9 21,1-2-30,-2 2 22,2 0-4,0 0-32,0-1 16,0 0-21,0-2 8,0-1-9,0 1 1,0-3 0,9 1 0,3-3-7,3-1 6,-1 3-4,0 1 5,-3 2 0,0 0 1,-1 2-1,-1 1 0,-2 0-6,4 0 0,-5 3-1,-2 6-14,1 3 11,-5 6-14,3 0 2,-3 4 9,0 1-9,-11 0 19,-10 1 0,3-2 3,1 1-6,-3-4 9,8-1-3,0-2 0,0 0 4,3-1-11,3-3 2,0 2 5,2-2 0,4-3-5,0 0 5,0-1-3,0-4-7,9 0 10,1-2 0,1-2 9,1 0 5,-2 0-12,3 0 4,-2 0-2,-2-3-1,-1-1-6,-6-2 3,0 2 0,1 1 12,-3 0-5,0 0 13,0 2 34,0 1-31,0 0-21,0 0-2,0 1-19,-10 16 16,1 7 6,-4 6-2,5 3-1,2 3 3,0 0-3,3-1 0,-2 0 0,1-5 22,-2-3-16,6-3 2,-3-6-8,0-3 5,3-5-5,-3-3 0,1-3 1,1-2 6,1-1-7,-6-1-7,0 0 2,-4 0-51,-1-4-124</inkml:trace>
  <inkml:trace contextRef="#ctx0" brushRef="#br0" timeOffset="122129.115">24942 5062 153,'0'0'0,"0"0"-12,0 0-86,0 0 98,0 0 7,0 0 73,9-23-10,-2 15-39,1-1-7,-4-4-24,1 3 2,-2 1-5,-2 2-2,-1 4 3,0 0 2,0 3-12,0 0 12,0 0 9,0 0 15,-3 0-24,-1 10-2,-1 5 2,4 3-4,-1 1-4,2-3 8,0 0 0,0-1 1,0-1-7,2-2 11,4 0-5,1-3 0,5-1-26,0-6-58</inkml:trace>
  <inkml:trace contextRef="#ctx0" brushRef="#br0" timeOffset="122346.1134">25027 4828 355,'0'0'0,"0"0"-43,0 0-146</inkml:trace>
  <inkml:trace contextRef="#ctx0" brushRef="#br0" timeOffset="122629.1142">25263 4906 112,'0'0'149,"0"0"-149,0 0-10,0 0 9,0 0 1,0 0 0,55 21 10,-34-17-10,-3-1-16,-2 2-48,-4-2-22,-6 2 10</inkml:trace>
  <inkml:trace contextRef="#ctx0" brushRef="#br0" timeOffset="122854.0992">25225 5064 76,'0'0'17,"0"0"2,0 0 13,0 0-8,0 0 1,0 0 0,42 0-20,-18 0 0,-2 0-5,2 0-46,1 0-66</inkml:trace>
  <inkml:trace contextRef="#ctx0" brushRef="#br0" timeOffset="123160.129">25566 4818 257,'0'0'66,"0"0"-36,0 0-30,0 0 0,0 0-10,0 0-9,0 58 19,0-24 33,0 1-31,0-2 9,0-2-11,-2-1 4,-3-5-4,4-4 2,1-2-2,0-2 0,0-3-40,0-6-23,0-3-68</inkml:trace>
  <inkml:trace contextRef="#ctx0" brushRef="#br0" timeOffset="123379.1164">25794 4884 252,'0'0'193,"0"0"-159,0 0-24,0 0-10,0 0-10,0 0 9,0-4-70,0 4-111,1 0-42</inkml:trace>
  <inkml:trace contextRef="#ctx0" brushRef="#br0" timeOffset="123561.1046">25842 5031 109,'0'0'23,"0"0"-13,0 0 1,0 0 6,0 0 7,0 0-24,-10 27 0,10-25-26,0-2-106</inkml:trace>
  <inkml:trace contextRef="#ctx0" brushRef="#br0" timeOffset="124240.1143">25983 4844 181,'0'0'90,"0"0"-82,0 0 13,0 0 30,0 0-11,0 0-15,0-15-25,6 15-1,5 9-1,-1 5-5,0 2 7,0 1 4,-4 0 3,-1-1-4,-2-4-3,2 0 9,-4-3-9,2-1 0,0-2-1,-1-4-10,1 0 11,-2-2-14,4 0 11,1 0 4,3 0-1,1-7 0,6-8-4,0-4 1,1 0 3,1-2 0,0 1 3,1 2-2,0 4-1,-5 9 0,-2 2-7,-1 3 3,1 0-1,-5 7-8,1 8 8,-4 3-23,-4 2 24,4-2 3,-1 0 1,2-1 0,1-1 0,0-1 0,2 0-5,5-3-23,-1-2-67,3-3-45</inkml:trace>
  <inkml:trace contextRef="#ctx0" brushRef="#br0" timeOffset="124835.1593">26814 4725 308,'0'0'98,"0"0"-98,0 0-4,0 0 0,0 0-3,0 0 7,0 9-4,0-7 5,6-2-1,6 0 8,6 0-8,2 0 0,2-2-28,5-5-66,0-4-8,-5-1-36</inkml:trace>
  <inkml:trace contextRef="#ctx0" brushRef="#br0" timeOffset="125196.1386">27004 4665 45,'0'0'71,"0"0"-7,0 0-41,0 0-22,0 0-1,0 0-19,-2 24 16,-1-4-4,3 2 7,0-2-8,0-2 13,0-3-5,0-5 0,6 0 2,3-3-3,0-1 1,6-5 0,3-1 12,0 0-12,4 0-28,-4-7-1,3-8-45,-3-3 52,-2-3 6,1 0 14,-4 1 2,-1 3 10,-3 9 50,-3 3-1,0 4-28,0 1-11,4 0-15,-2 1 3,-1 12 11,0 1-10,0 2 3,-3-3 7,-1-1-18,-3 0-2,0-2-8,0 1 9,0-2 9,-1 0-9,-7-2-19,-4-4-62</inkml:trace>
  <inkml:trace contextRef="#ctx0" brushRef="#br0" timeOffset="125439.1227">27121 4479 474,'0'0'24,"0"0"-24,0 0-190,0 0 39,0 0 13</inkml:trace>
  <inkml:trace contextRef="#ctx0" brushRef="#br0" timeOffset="127147.1225">27897 4805 249,'0'0'152,"0"0"-152,0 0-22,0 0-12,0 0 29,0 0 5,20 15 9,-5-13-6,-5-2 4,2 0-8,-1 0 1,-1-2 0,3-8 11,-1-6-10,5-2 0,-4-4 10,2-3-8,-1-5-6,0-2 2,0 0 1,-2-1 6,-2 1-5,-2 5-1,-5-1 16,-2-1-11,-1 4 28,0-1-32,0 6 10,0 4 5,0 6-11,0 5 6,0 3-11,0 2-4,0 0 2,0 14-29,-6 14 19,0 10 4,-4 4 12,1 1-4,4 1 1,4-3 4,1-3-9,0-2 4,12-8 0,9-4-9,5-6 18,7-4-9,8-5 7,2-8-7,0-1-3,-1 0-26,-3-14-2,-7-9 5,-6-7-6,-7-6 32,-4-2-9,-6-3 17,-1 2-8,-2 2 13,1 0 9,-3 6 10,1 4-30,-2 6 1,-3 10 47,2 6-17,-2 5 1,0 0-34,0 2-34,0 22 6,0 11 11,-3 9 17,-7-4 11,3 0-4,1-6-7,3-3 0,0-2 6,2-8-5,1-4-1,0-7 0,0-4 0,0-4 5,0-2-5,0 3 7,0-3-6,0 0 29,0 0-27,0 0-2,0 0 8,0 0-8,0 0-2,0 0-2,0 0 3,0 0-9,0 0 9,0 0 0,0 0-13,0 0 9,-3 0-3,0 0-8,-3 4 15,0 2 5,3 1-5,0-1 1,1-4-1,1 0 4,1-1-4,0-1 0,0 0 0,0 0-3,-2 0 3,2 6 0,-1-2 0,1-1 8,-2-2-11,1 1 3,1-2-11,0 0 4,0 0 0,0 0 7,0 0-4,0 0-23,0 0 12,0-10 3,4-3-28,7-5 38,2-2-30,2-2 3,5-2-34,0 2-17,-3 3 4,1 9 9</inkml:trace>
  <inkml:trace contextRef="#ctx0" brushRef="#br0" timeOffset="127459.1325">28606 4626 13,'0'0'44,"0"0"-27,0 0 7,0 0 1,0 0-16,69 89 16,-55-80 0,2-2-10,0-1 8,2-1-20,6-4 15,-2 1-14,1-2 2,-3 0 5,-2-2-11,-4-10 6,-4-1 3,-3-6-1,-4 0-7,-3-1-1,0 2 0,0 3 38,-4 5-12,-6 4 5,-1 6-4,2 0-25,-4 3-4,2 20-2,1 0-2,3 5-5,7 0 11,0-4 0,0 1 0,13-6-6,5-4-16,6-3-41,3-8-25,-1-4-61</inkml:trace>
  <inkml:trace contextRef="#ctx0" brushRef="#br0" timeOffset="128051.722">27893 4593 81,'0'0'64,"0"0"-62,0 0-2,0 0 10,109-11-8,-73 5 52,7 2-41,-6-1-2,-1 2 1,3-1-12,-4 1-1,3-2-50,-2-1-132</inkml:trace>
  <inkml:trace contextRef="#ctx0" brushRef="#br0" timeOffset="130695.0279">29432 4621 264,'0'0'0,"0"0"-19,0 0 7,0 0 9,0 0 1,0 0-4,7 23 6,0-22 1,6-1 8,-1 0 4,1 0 19,-2-3 8,1-7-15,1-2 5,0-2-15,2-2 11,-2-5-24,-1-2 6,4-5-4,-4-3 32,3 0-25,-1-4-9,-4 1 9,2-3-11,-6 6 7,-2 4-14,-4 4 14,0 4-2,0 1 25,0 4-30,0 5 2,0 5 3,0 0-5,0 4-4,0 0-6,0 7-9,-4 14 10,-4 12-4,1 11 13,-3 5-2,4 5 5,1-1-3,0-5 0,5-3 1,0-4-2,0-5 1,7-5-2,8-2 0,2-6-11,4-5 11,3-6-11,2-3 0,-1-6 0,0-3-15,-1 0 8,-4 0 3,-4-6 1,-6-11 16,0-1 0,-3-6-5,-6 0-3,-1 1-17,0-4 13,-4 8-4,-11 1-1,1 4 15,1 5 2,6 5 0,0 1 8,4 1-8,2 2-8,-2 0 2,3 0-23,0 0 17,0 3-11,0 2 17,0 1 0,9-2 10,2-1-4,5 1 0,2-4 1,6 0-1,4 0 0,2 0-3,4 0-2,1 0-5,-3 0 10,-2 0-6,-3 0 12,-5 0-7,-3-2 2,-3-1 3,-1-2 21,1 2-25,-2-1 2,-3 4 2,-5-2-1,-6 2-3,0 0 2,0 0 7,0 0 10,-12 0 1,-5 3-7,-9 6-6,1 6 1,1 3-16,0 0 6,5 2 2,2-2-8,7 0 8,5-1 0,5-1-4,0-3-11,0 0 11,5-4 2,8-3-5,1-3 7,2 0-7,1-3 7,0 0 2,0 0 0,2-2-4,0-7-9,-3-4-17,0-2 25,-6-3-12,-4-1 15,-1 1-5,-5 3 10,0 2 17,0 4 32,0 3-20,-3 3 20,-2 3-43,2 0-8,0 0-3,0 0-12,2 6-1,1 5-2,0 3 14,0 0-7,0 1 8,0-1 0,6-3-1,4 0 6,2-3-9,5-4 4,0-2-13,2-2 11,0 0 1,-1 0-3,-2 0 1,3-4-10,-3-4 10,1 0-2,-3-5 5,-1-2 9,-1-2-6,0-1-3,-2 1 0,0 2 3,-3 1-3,-2 3 0,0 3 0,-2 4 7,-1-1-6,-1 3 0,-1 2 3,0 0-4,2 0-4,1 0-8,1 7 2,4 3 8,1 3 2,-3 0 0,3 0-1,-2 3 7,3-1-11,1 1 5,-3 2 0,0 0 3,0 0-2,-1-1 0,-2-4 3,-3 0-2,-2-3-4,0-3 1,0 1 1,0-2 33,-8 0-20,-6 0-2,3-4 4,-1-1-9,0-1-2,4 0-3,1 0 0,2 0 5,2-3-6,2 0-3,1 2 2,0-1-28,0 2 27,0 0-7,0 0-26,4 0-5,5 0 35,2 0 5,5 0 7,2 0-1,-2 0-6,5 0 0,-3 0 5,2-5-2,-1-5-2,2 1 1,0-8-1,1-2 12,-1-4-13,-2-4 0,-1 3 2,-4 0-2,-2 3 0,-2 1 0,-4 4 30,0 3-30,-4 2 15,-2 8-6,0-2-5,0 5-4,0 0-20,-3 12 10,-5 12-3,2 2 17,3-1-6,3 1 2,0-3 0,0-2-3,0-2 6,0-3-3,14-5 0,5 0 13,5-4 2,4-2 20,1-4-29,-1-1 2,-1 0-8,0-10 0,-1-7-7,3-4 5,-1-1 2,-5 1-2,-4 4 4,-7 3 6,-2 7 4,-4 4 21,-1 0-10,-1 3-20,1 0-6,-2 2-11,2 11-12,-2 5 22,-3 3 6,0-2-2,0 0 9,0-3-1,0-2-1,-8-1 0,-3 1-6,-4-3 28,-4 0-21,0-1-8,-1-3-2,-1-2-95,1-4-85</inkml:trace>
  <inkml:trace contextRef="#ctx0" brushRef="#br0" timeOffset="131004.0127">30893 4445 432,'0'0'0,"0"0"-88,0 0-256</inkml:trace>
  <inkml:trace contextRef="#ctx0" brushRef="#br0" timeOffset="160179.9808">12372 4525 35,'0'0'35,"0"0"11,0 0-9,0 0-16,0 0 16,0 0-16,0 0 4,0 0 6,-4 0-24,4 1 0,0-1-7,-2 0-2,-2 0-4,4 2 6,-3 3-14,1-1 13,1-1-22,-2 0 21,0 0-7,1 2 3,-2 1-2,2-3 3,1 1-7,1-3 2,0 1-28,0 0 7,0-2-7,0 0 10,0 0 16,3 0 0,3 0 12,0 0 19,-3 0-19,0 0 3,1 0-1,-4 0 1,0 0 3,0 0-6,0 0 0,0 0-2,0 0 7,0 0 8,0 0 10,0 0 2,0 0-12,-4 0-12,4 0-1,0 0 0,0 0-3,0 0 0,0 0-2,0 0-1,-3 0 6,1 0-13,-2 0 12,-1 3-2,-1 3-2,0 0 5,-1-2 0,1 1 2,0-1-5,3-2 6,1 2-3,2-4 0,-1 2-3,-1-1-8,2-1-39,0 2-5</inkml:trace>
  <inkml:trace contextRef="#ctx0" brushRef="#br0" timeOffset="169979.9879">8026 6239 106,'0'0'38,"0"0"-35,0 0 34,0 0 37,0 0-23,0 0 16,0 0-29,0-16-31,0 16 11,0 0-11,0-2-7,0 1 0,0-5 6,0 1-13,0-1 7,-4-2 0,4-2 2,-6 0 1,3-1-3,-3-1 0,0 0 0,0 1-5,-1 0-3,-4 1 8,2 2-2,-4 0-27,1 2 23,-3 3-3,6 0 3,-2 3-1,-2 0-11,1 0-8,-3 2 16,-1 8-14,-5 5 18,4 2-1,-2-1 7,5 2-1,1 1-12,4 1 13,3 1-9,3 0-8,0 2 7,3-2-3,0-2-22,0 0 13,9-4 12,2-1 9,2-4-4,5 1 5,4-3 0,8 0 0,3 1-3,9-1 2,4 2-4,-1 2 5,-2 3-1,-10 1 3,-15 1-2,1 1 0,-10 0-17,-3 0 11,-3-1 0,-3 0 6,-7 1 27,-16 1-1,1-1-5,-11-1 10,-3-5-7,8-5-9,-7-2 2,10-3 2,6-2 23,1 0-18,0-3-1,2-11 0,-1-3-12,1-2-11,5 1 7,1-2-7,-2 2 3,3 1 0,-2 4-3,4 1-13,3 5-42,1 0-33,3 6 13,0-1-39</inkml:trace>
  <inkml:trace contextRef="#ctx0" brushRef="#br0" timeOffset="170995.9677">8204 6521 32,'0'0'49,"0"0"-49,0 0-1,0 0 1,0 0 17,0 0-5,37-3 2,-25-3-11,-1 1 10,-1 0 9,-1-2-3,0 0 12,-3-2-20,6-2-3,-6 0 6,-2 1-13,-1-1 3,-3 4 1,0 1-4,0 1-2,0 4-8,0-1 9,0 2 15,0 0-15,-1 0-4,-2 0-1,0 8 3,1 5 0,2 3 2,0 2 0,0-1-2,0-2-1,0-1 3,6-2 0,3-3-9,1 1 7,4-5-13,-2 0-6,1-3 20,-2-2 1,2 0 4,-1 0 4,1-5 0,4-5-10,1-3 2,0-2 0,1 2 5,2-2-5,-4 3 0,0 0 9,-3 3-2,-4 1-7,1 4 11,-7 2-11,-1 2 11,-1 0-11,-1 0-3,2 2-2,0 7 2,-1 5 3,-2-4 1,0 5 6,0-3 8,0-2-14,0 3 5,0-5 1,0-1-5,0-4-4,0-3 2,0 0 0,0 0 8,0 0 4,0 0 0,0 0 44,5-14-46,6-4-10,1-5-9,4 4-3,-2 4 9,1 3-2,-5 5 5,-4 6 0,0 1-4,-3 0-5,3 0-1,0 6 4,0 6-2,3 2 7,-5 1 1,2 0 7,0-3-7,0 0 0,3-2 0,-4 0 0,1-3-6,0-1 0,-2-5-33,2 1-26,3-2-22,-3 0-20</inkml:trace>
  <inkml:trace contextRef="#ctx0" brushRef="#br0" timeOffset="171300.9437">8332 6295 203,'0'0'147,"0"0"-82,0 0-65,0 0-23,0 0-6,0 0-86,-4-3-48,17 3 78</inkml:trace>
  <inkml:trace contextRef="#ctx0" brushRef="#br0" timeOffset="172173.6733">9023 6283 50,'0'0'137,"0"0"-108,0 0-4,0 0-10,0 0 49,0 0-18,0 0-27,0 0 4,0 0-23,-5 0 0,-1 0-6,-4 0 8,1 8-9,0 2 7,-1 4-2,1 4-9,3 0 9,3 3-4,3-1 1,0-2-36,0 1 32,3-2 6,7-1-1,3-1-3,-2-3 7,5-1 0,-1-4 1,5-1 3,-2-1-4,1-5 0,3 0 2,-1 0-2,3 0 3,0-8-3,1-2 7,-2-3-1,-5-3-6,-2 0 0,-1-3 6,-7 0 7,-4-1 13,-4 1-18,0-1 15,0 1-13,-12 2 10,4 4 0,-3 2-20,2 5 33,-3 3-19,0 2-12,0 1-4,-4 0 4,5 13-2,0 8 0,3 2-13,6 1 3,2-3 10,0-1 0,9-2-15,8-3 11,0-5 0,6-1-5,4-4-31,0-2 7,5-3-44,-8 0 31,-5 0-78</inkml:trace>
  <inkml:trace contextRef="#ctx0" brushRef="#br0" timeOffset="172954.6147">10342 6245 85,'0'0'194,"0"0"-179,0 0-13,0 0-2,0 0-19,0 0 9,-2 11 3,11-9 7,3-1 10,3-1 3,4 0 8,-2 0-4,2 0-14,-2-3 13,-1-3-12,-1-2-2,0 1 8,-3-2-6,-6 0-2,-3 0 7,-3-3-2,0 0-9,0 0 2,-14 1 0,-3 1-4,-2 1 8,-3 1-4,3 5 0,2 3-5,-2 0 3,4 0 2,-6 11 0,-1 8-5,5 8 15,3 2-10,3 1 0,5-1-2,6-4 2,0-2-1,0-5 2,12-3-4,4-1 4,1-4-1,4-1 0,4-3 1,3-2-3,1-2-85,2-2-119</inkml:trace>
  <inkml:trace contextRef="#ctx0" brushRef="#br0" timeOffset="173145.6027">10686 6328 256,'0'0'109,"0"0"-109,0 0-37,0 0 15,0 0-128</inkml:trace>
  <inkml:trace contextRef="#ctx0" brushRef="#br0" timeOffset="174353.0642">11004 6125 114,'0'0'43,"0"0"7,0 0-20,0 0 2,0 0-24,0 0 2,-6-4 11,6 4-21,0 0-9,0 7 9,0 8-6,0 3 5,0 5 1,0-4 0,8 1 2,0-2 4,3-1-5,0-2-1,2-2-1,-1-1-3,1-3 4,-2-3-8,-1-3 6,-1-1-3,0-2 0,-1 0 2,1 0-7,1-7 10,-1-7 0,-3-4-21,-5-1 16,1-3-9,-2 0 14,0-1 0,0 3 0,0 4 0,0 2 0,0 4 1,0 1-1,3 1 0,6 3 0,0 4 0,1-1-2,5 2 0,9 0 2,-3 0 0,4 0-3,-1 5 5,3 0-2,3-1 0,1-2 3,0-1-5,-1-1 2,-6 0 0,-4 0 0,-6 0 4,-6 0-4,-5 0 2,-2-1 5,-1-4 31,0-3 8,0 0-30,-9-2 11,-2 3-15,-3 0-10,1 0 19,1 4-10,-6 3-8,6 0-3,-3 0 1,0 0-7,4 10 6,0 4 0,5 6-1,1 1-1,1-1 1,4 1 1,0-5-16,0 1 10,1-2 6,8-1 0,4-4-6,-2 1 6,1-4-3,0-1-11,0-1-26,3-2-4,1-3-10,3 0-47</inkml:trace>
  <inkml:trace contextRef="#ctx0" brushRef="#br0" timeOffset="175121.1617">11735 6119 3,'0'0'140,"0"0"-128,0 0-10,0 0 27,0 0 7,0 0-1,-33-16-6,20 16-15,-5 0 12,2 0-21,1 0-2,0 5 6,3 6-2,3 3-14,1 4 4,1 3 3,4-2-6,2 1 6,1-4 0,0-1-1,0-2-5,0-3 6,9-1 0,2-3 3,1-2 4,3-2-5,0-2-2,3 0 11,0 0-9,1 0-3,2-5 1,-4-5-1,0-1-3,0-4 4,-2-1 0,0-5 6,0-3 4,0-2-10,-5-1 7,-4 0-1,-3 0 32,-3 0 2,0-1-19,0 0 11,0 1-19,0 3 15,-6 0-28,1 2 5,1 3 9,3 1-14,-1 3 0,-1 2 2,2 3 4,-2 4-7,1 4 2,2-1 1,0 3 21,0 0-22,0 0 6,0 0-7,-1 0-15,-1 0 4,1 11 3,1 14 2,-2 9 6,2 4 0,0 1 3,0 2-3,3-2 3,8-3-3,5-5 0,-2-2-1,2-6-1,0-2 2,1-6 0,-1-3-2,2-1 1,1-6-6,2-3-55,2-2-38,-3 0 0,-6 0-137</inkml:trace>
  <inkml:trace contextRef="#ctx0" brushRef="#br0" timeOffset="175531.1511">11666 5924 268,'0'0'66,"0"0"-64,0 0-4,0 0-4,0 0 6,85 0 3,-49 0 5,-3 0-8,8 0 0,-4 0 1,-3-4-4,2 3 3,-12-2 0,-2 3-5,-6 0-57,-8 0-9,-2 0-39</inkml:trace>
  <inkml:trace contextRef="#ctx0" brushRef="#br0" timeOffset="177071.143">12226 6059 72,'0'0'78,"0"0"-6,0 0-27,0 0-17,0 0 16,0 0-43,-76-2 5,69 16-6,1 1-6,1 3 6,0 3 0,2-1 2,3 1-8,0-2 7,0-1-1,8-3 0,4-2 3,3-2-9,-3-3 6,1-2 0,-1-2 5,0-4 2,3 0-7,2 0 0,2 0-22,0-10 17,-2-3-13,-4-4-27,-7-3 43,-3 1-17,-3-1 19,0 1 15,-3 2-15,-3 2 36,0 5-4,0-1-29,0 5 28,0 2-26,0 0-2,3 4-3,2 0-4,1 0 1,0 0-5,0 0-3,0 11-4,0 0 15,1-3 0,8 0-4,3-2 4,3-3-3,0 0 3,3-3 0,-3 0-4,1 0 7,-2-1-3,2-10 0,-4-2 2,1-5-4,-2-3-10,-1-4 12,-2 2-5,-5 1 4,-3 2 1,0 1 0,0 2 0,-9 6 0,-2-2 15,-1 8-2,1 0 38,0 3-33,2 2 0,3 0-18,3 0-5,2 0 5,1 0-12,0 0-10,0 0 10,4 3 4,8 2 8,5-1 6,2 2-4,2-3-3,-2 2 1,4-1 0,-1 1 10,-4 1-8,4 3 1,-8 0-3,-1 3-2,-2 2-3,-1-1 4,-4 2 0,0 2-3,-3 1-3,0-2 7,0 1 0,-2-2 7,4 0-7,1-4 0,-2-3 1,4 2-2,-2-4 1,1-2 0,3-2 1,1-2 0,4 0-1,-2 0 2,7-8-2,-1-7 0,-1-3-2,1-5 0,-5-2-1,-5-4 4,3-1-5,-5 4 4,-1 4 0,-1 7 10,-2 7 4,0 4 36,-3 4 25,0 0-63,1 0-12,3 0-14,2 1-10,4 15 21,0 0 6,3 5-2,-1-3 4,2-1-1,-4-2-6,-2-2 2,-4-1-8,0 0 3,-4-1-5,0-2 10,0 2 1,-4 0 1,-8 0 10,-3 1-12,2-1-35,1-2-16,2-2-39,2-2-62</inkml:trace>
  <inkml:trace contextRef="#ctx0" brushRef="#br0" timeOffset="178466.1522">13660 6042 67,'0'0'119,"0"0"-62,0 0-44,0 0 17,0 0-14,0 0-3,0 0 22,-33-25-29,23 25-5,-4 0 4,1 1-3,1 13-4,1 2 2,1 4 0,4-1-4,3-1 5,3-1-1,0-2 0,0 0-2,0-1-3,12-1 4,1-4 2,2-2 0,0-3 4,-1-4-5,3 0 7,0 0 4,2-2-13,-4-8 2,0-4-12,-6-2 6,-3-1 6,-3-1 0,0-3 3,-3 0 7,0 0-8,0 0-2,0 5 1,-7 5 6,4 3-2,0 5-1,1 0 2,2 1-2,0 1-8,0-1-2,0 2-33,2 0 14,12 0 7,3 0 18,2-2-2,-1-4 3,0-2-2,-4-1 1,-3-2 0,-3 1 3,-4-4 8,1 1 10,-2-7 6,-3-1-19,0 0 25,0-1-12,0 3-2,0 4 25,0 2-28,0 7-8,0 1-2,0 4 1,0 1-10,0 0 3,0 4-26,7 19 18,1 11-16,-1 7 24,-2 6 9,-4 4-7,-1 2-2,0-3 3,0-1-2,0-4 23,0-4-21,-4-3 7,-1-4 19,1-2-24,2-7-4,-1-4-1,2-6 0,1-4 1,0-4-1,0-4 0,0-1 4,0-2 4,-2 0-16,2 0 8,0 0-6,0 0 1,-7 0 3,5 0 2,-4-6-2,0-4-17,2-4 8,-1-3-3,4-1-5,1-3 19,0-3-39,3 0 6,9 3 32,4 3-16,2 3 11,3 4-4,3 3-3,-3 1 8,3 3-38,-5 1-36,-1 1 3,-3-2-41</inkml:trace>
  <inkml:trace contextRef="#ctx0" brushRef="#br0" timeOffset="183041.8239">15007 5762 80,'0'0'83,"0"0"2,0 0-26,0 0-16,0 0 9,0 0-20,0 0-20,0 0-2,0 0-7,0 0-6,0 0 1,0 0-10,0 0 7,0 0-5,2 8-2,-1 8 10,2 10-4,1 6 3,-4 1 3,2 1 0,-2 1 15,1-2-14,-1-1-1,2-2 1,-1-2 5,-1 0-12,0-6 6,0-1-32,0-3-24,0-4-39,0-2-15,0-6-18</inkml:trace>
  <inkml:trace contextRef="#ctx0" brushRef="#br0" timeOffset="183640.1569">15065 5988 31,'0'0'3,"0"0"-2,0 0 3,0 0-2,85-14-1,-64 14 5,-1 0-1,0-1-4,-3 1 0,2-2 3,-1 1 5,-1-3-7,-1 1-2,-3-4 6,1 1 2,-8 1-3,0-5 32,-3 2 3,-3 0 20,0-3-20,0 2-8,0-4-2,0-4-15,0 1-3,0-1-12,-2 2 3,1 3 3,1 3-6,-2 3 5,2 0 13,0 1-17,-1 4 21,1-2 2,0 3-8,0 0 15,0 0-30,-2 0-1,2 0-6,0 11-34,-1 11 34,1 3 6,-2 10 0,-2 1 3,-5 1-3,6 0 0,-3-2 3,0-5 6,3-3-11,-3-4 2,3-2-8,2-3 1,-1-3-36,-1-2-28,0-4-49</inkml:trace>
  <inkml:trace contextRef="#ctx0" brushRef="#br0" timeOffset="255266.2176">15484 5809 0,'0'0'69,"0"0"-35,0 0 12,0 0 4,0 0-17,0 0 14,0 0-22,0 0 7,0 0 9,0 0-33,0 0 24,0 0 0,0 0-32,-4-24 23,4 24-21,0 0-2,0 0 0,0 0-15,0 0 6,0 5-4,0 11 2,0 7 8,0 4 3,0 3 0,0-2 6,0 1-5,0-1-1,0-2 0,0 1 4,0-3-10,0-3 6,0-1 0,0-4-6,0 1-40,0-3-21,0-4-41,0-4-31</inkml:trace>
  <inkml:trace contextRef="#ctx0" brushRef="#br0" timeOffset="255611.1981">15562 5776 0,'0'0'34,"0"0"-7,0 0-2,0 0 8,88-34-30,-70 30 5,2 3-8,-1-4 12,-2 5-18,-1-1 6,-6 1-30,-1 0-22</inkml:trace>
  <inkml:trace contextRef="#ctx0" brushRef="#br0" timeOffset="255956.1752">15620 5932 23,'0'0'28,"0"0"-24,0 0 0,0 0-4,85 16-18,-82-9-23</inkml:trace>
  <inkml:trace contextRef="#ctx0" brushRef="#br0" timeOffset="256239.1641">15550 6142 20,'0'0'21,"0"0"25,0 0-28,100 0-14,-73 0 1,-5 0-5,2 0-5,-7 0-24,-1 0-45</inkml:trace>
  <inkml:trace contextRef="#ctx0" brushRef="#br0" timeOffset="257337.1891">15922 5809 126,'0'0'35,"0"0"-8,0 0 11,0 0-1,0 0-11,0 0-23,0 28 11,0-2 16,0 0-26,0 2 19,3-3-18,-2 2 1,2-2-1,2-4-1,-2 2-3,1-4-1,-1-2-2,0-4-20,0 0-53,4-9-82</inkml:trace>
  <inkml:trace contextRef="#ctx0" brushRef="#br0" timeOffset="257868.1586">16006 5737 57,'0'0'100,"0"0"-26,0 0-25,0 0-11,0 0-38,62-81 32,-46 71-7,4 9-21,-1 1 13,-3 0-15,1 6-2,-4 10 0,-1 7-15,-5 3 9,-5 0 3,-2 4 3,-5-4-4,-14 0 10,-5-3 3,1-5-4,0-5 1,1-5-10,4-7 4,4-1-1,5 0 1,2 0 4,6 0-1,-1-3 15,2-3 0,0 5 15,0-1-33,0 2-8,6 0 4,12 0 1,6 5 3,-1 5 0,2 6-2,0 0 2,-1-1-2,-4 4 2,-3-1-7,-2 2 7,-6-1-24,-2-2-9,0 0-44,-2-2-24,-2-3 0,-1-4 14</inkml:trace>
  <inkml:trace contextRef="#ctx0" brushRef="#br0" timeOffset="258855.2205">16472 5791 174,'0'0'96,"0"0"-51,0 0-29,0 0 21,0 0-37,0 0-6,0 33 1,3-3 10,0 2-4,0-2-1,-1 0 2,1-3 8,-3-1-10,1-7 0,1 1 6,-1-5-6,3-3-2,-4-2-5,2-5-32,-2-3 10,1-2-8,1 0 37,1-2-13,0-12 7,0-2-42,0-2 30,-2-6 18,-1-2 3,0-1 4,0-1 18,0-2 12,0 1-9,0-2 7,10 3-32,1 1 2,3 1-3,2 7-2,-2 4 0,-4 6 1,-1 2 4,-5 7-6,1 0 1,3 0-4,2 0-4,2 16 7,-2 3 1,4 7-1,-5 1 4,-3-3-9,1 0-2,-6-3 8,1-3 8,-2-3-3,0-4-5,0-4 5,0-1 0,0-4-5,1 0 0,1-2 1,-1 0 0,1 0 4,4 0 10,3-20 11,6-4-20,0-6-2,4-4-4,2 6 0,3 2 2,1 4-2,2 5 0,-6 5-1,-8 4 12,-5 7-11,-4 1 1,2 0 4,2 8-10,2 11 4,0 4 1,-3 4 1,-3 3 5,-2-2 1,-2 0-5,0-1 10,0-3 8,0 0-20,0-1 0,0-4 4,0-1 0,0-3-8,0-3-3,3-3-50,5-4-1,4-5-64,1 0-14</inkml:trace>
  <inkml:trace contextRef="#ctx0" brushRef="#br0" timeOffset="259207.1981">17194 5737 207,'0'0'127,"0"0"-67,0 0-22,0 0 16,0 0-29,0 0-9,-13-27-16,13 25-6,7 2 3,12 0 0,8 0 3,3 0-3,1 0 6,1-2-3,-4-1 1,-5 2 3,-2 0-8,-6 1-6,-2 0-55,-4 0-19,-4 0-74,-4 1-28</inkml:trace>
  <inkml:trace contextRef="#ctx0" brushRef="#br0" timeOffset="259458.1827">17337 5711 31,'0'0'69,"0"0"-39,0 0 7,0 0 4,0 0 2,0 0-19,-16 93 15,16-65-16,0-4-17,0 1 23,0-2-25,0 1-3,-1-2 6,-1-1 1,1-1-8,-4-2 0,2-4-39,0-2 1,0-3-64,0-8-52</inkml:trace>
  <inkml:trace contextRef="#ctx0" brushRef="#br0" timeOffset="259690.1668">17245 6024 112,'0'0'98,"0"0"-53,0 0-45,0 0-16,0 0 15,0 0 2,70-7 7,-43 3-8,-3 3 5,-2 0-3,-4 1 0,0 0-3,-6 0 1,0 0-94,-6 0-56</inkml:trace>
  <inkml:trace contextRef="#ctx0" brushRef="#br0" timeOffset="260493.5977">17736 5749 7,'0'0'163,"0"0"-128,0 0 12,0 0 16,0 0-32,0 0 17,3-27-36,6 22 8,4 2-20,4-1 9,6-1-11,4 2 2,3 3 0,0-1 7,-2 1-2,-4 0-5,-3-3 0,-2 3-22,-7 0-14,0 0-34,-9 0-63,-3 3-47</inkml:trace>
  <inkml:trace contextRef="#ctx0" brushRef="#br0" timeOffset="260787.5818">17857 5723 60,'0'0'56,"0"0"-37,0 0-6,0 0 11,0 0 16,0 0 15,0 93-30,0-70 21,0 1-35,0-3-7,0 1-4,3-1 0,0-2 2,-2-1-10,1-1-8,1-6-46,0-1-12,0-4-57</inkml:trace>
  <inkml:trace contextRef="#ctx0" brushRef="#br0" timeOffset="261124.5618">18164 5714 239,'0'0'136,"0"0"-109,0 0 11,0 0-16,0 0-16,0 0 19,-3-6-25,19 6 0,8 0-5,2-2 13,-1 1-9,3-1 1,-5 0-10,1 0-2,-7 1-54,-3-1-17,-5 2-13,-2 0-56</inkml:trace>
  <inkml:trace contextRef="#ctx0" brushRef="#br0" timeOffset="261453.5397">18242 5729 59,'0'0'23,"0"0"-10,0 0 15,0 0-4,-17 82-9,15-66-10,2 2 17,0 0-20,0-3 14,0 2-10,0-1-2,0 1 1,0 0-5,0-4 0,0 0-22,0 1-47,-1-5-21</inkml:trace>
  <inkml:trace contextRef="#ctx0" brushRef="#br0" timeOffset="261656.5231">18142 6051 97,'0'0'56,"0"0"-39,0 0-17,0 0 29,0 0-9,0 0 3,104 0 5,-78 0-25,-1 0 3,-3-1-6,0-2 0,-4-2-2,0 1-40,-6-2-74</inkml:trace>
  <inkml:trace contextRef="#ctx0" brushRef="#br0" timeOffset="262368.5973">18749 5671 135,'0'0'94,"0"0"3,0 0-42,0 0 11,0 0-8,0 0-58,0-8 0,0 12-12,0 16-3,-6 7 15,-3 5 0,1-5 0,1 0 0,-1-3 8,0 2-9,0-2 1,1-3 0,0 0 2,0-3-2,3-3-4,-1-1-6,2-6-34,0-2 22,3-2-7,0-4 1,0 0 24,0 0-33,0 0-16,3-5-5,6-10-92</inkml:trace>
  <inkml:trace contextRef="#ctx0" brushRef="#br0" timeOffset="262688.6982">18736 5758 75,'0'0'54,"0"0"31,0 0-38,26-99-13,-16 76-9,3 4-9,-3 3 6,0 6-22,-4 4 16,-3 0-8,-1 6-7,-1 0 17,2 0-18,4 0 0,1 15 2,1 10 4,0 7-6,-4 1 4,2 2 7,-4-2 14,0-3-8,0 0-5,-1-5 1,-1-2-8,-1-2-7,3-3 2,-3-4 0,0 0 6,2-4-3,-2-2-3,0-3 0,1 0-58,2-4-17,-1-1-59,-2 0-76</inkml:trace>
  <inkml:trace contextRef="#ctx0" brushRef="#br0" timeOffset="262922.6848">18752 5847 43,'0'0'55,"0"0"11,0 0-20,0 0-25,0 0-1,92-5-19,-71 5-1,-3 0 0,-2 0-49,-4 0-117</inkml:trace>
  <inkml:trace contextRef="#ctx0" brushRef="#br0" timeOffset="263694.2194">19026 5703 261,'0'0'44,"0"0"-28,0 0 0,0 0-9,0 0 1,0 0-8,0-2-13,0 15-6,0 8 13,0 8 6,0 1 12,0 0-2,-1 0 20,-4-4-11,0 1-17,2-5 5,-2-2-4,2-3-5,-2-7 2,2-2-6,3-5 1,0-2-4,0-1-6,0 0 14,0 0 2,0-11 2,6-6-3,2-6 0,-2-3 1,1 1-1,-2-3 0,-1 2 11,1-2-4,-1 1-1,2 3-6,0 2 3,0 4 0,0 3-3,-3 6 0,2 2 3,-2 2 0,1 3-6,-1 1 3,1 1-16,4 0 16,3 19-11,-1 8 11,0 2 2,-2 2 2,0 1-8,0-4-4,-2 3 8,0-5 12,-1-3-9,2-5-3,-3-1 3,2-5 3,-1-5-6,-2 0 0,-1-4 0,-1-3 8,-1 0 2,3 0 46,4-10 41,1-8-60,2-4-27,-2-2-7,-1 0-2,-2-2 30,-1 1-31,1-2 0,-1 2-2,2 3 7,0 1-10,0 7-4,0 1-34,-2 1 38,1 3-43,-2-2-33,0 7 36,-3 2-54,0 1-48</inkml:trace>
  <inkml:trace contextRef="#ctx0" brushRef="#br0" timeOffset="267947.5962">19990 5942 296,'0'0'68,"0"0"-60,0 0-4,0 0-4,0 0 1,0 0-6,0 0 3,-1 3 2,1-3-11,0 1 4,0-1 7,0 2-2,9-2 8,4 0-4,2 0 6,3 0 1,0-2 12,0-9-13,-1 1-8,-3-2 11,-2-4-3,0-1-8,-3-6 0,0-2 0,1-6-2,1-1 2,-4 0 0,0-2-5,-4 3 12,0 1-7,0 0 1,-1 7 9,-2 2 16,1 6-14,-1 2 16,0 2-4,2 7-23,-2 1 12,0 3-13,0 0 6,0 0-18,0 0 12,0 0-4,0 0-4,1 8-27,1 18 24,-1 10 4,-1 8 7,0 4 1,0 3 6,0-1-7,-7-2 0,-1-1 10,1-2-14,3 0 4,2-3 0,-1 0 5,3-3 1,-1-3-3,1 1-3,0-6-2,0-2-3,1-3 5,2-4 0,3-1 3,0-1 0,-5-3-3,5-7 1,-4-2 3,1-4-8,0-4 1,-3 0 2,1 0 1,-1 0 4,0 0 3,2-4 2,1-7-6,0-3-6,4-2 3,-5-4 0,1-3 1,0-4-1,0-1-16,-2 1 1,-1 0-30,0 3 43,0 2-8,-1 1 7,-7 3 2,1 3 2,1 2 11,3 1 5,3 2-14,0-1-6,12-3-10,7 4-35,7-3 31,2 3 16,2 1-5,0 0 6,-4 0-7,1 0 4,-4 0 3,-1 3 0,-1-1-2,-6 0 2,-3 5 0,-6 0 0,-5 2 5,1-2-8,-2 2 4,0 0-1,0 0 0,0 0-3,0 0 3,0 0 2,-8 0 0,-3 0-3,-5 2 1,9 7-4,-2 4-4,0 2 9,3 2-1,0 3 0,0-2-9,5-3 5,1 0-2,0-3 6,0 0-1,10-3 1,-1-2 0,6-1-2,1-3-4,2-1 0,0-2-22,3 0 13,-4 0 10,-1-2-3,-7-7 8,-3-3-3,-3-1 9,-3-6-6,0 0 8,0-2 14,-3 1-8,-5 2 2,-1 3 8,0 3-16,1 1-1,2 7-5,-3-2-2,5 5 0,3 1-1,-1 0 1,2 0-8,0 0 3,0 4-25,2 3 28,6 6 2,5-6 0,5-2 2,0 0-2,4-5 6,-1 0-6,-3 0 4,1 0-5,-2-2 1,-4-6 0,2-3 10,-4-3-8,-4-3-2,-2 0 13,-4 3-3,-1-3 1,0-1 8,-3 0-19,-7-1 13,-4 2-9,2 0 3,0 7 23,2 2-25,1 4 7,3 4-12,-2 0 1,0 0-6,0 0 5,8 0-8,0 7 7,0 4-31,2-3 26,5 2-2,9-4 3,1 0 4,4-1 2,1-1-1,3-1 4,0-2 9,1 1-16,4-2 3,-5 0 0,-1 0-6,-6 3 6,-1-2 0,-7 9-1,-1 0-13,-6 2 4,-3 5-4,0 1 14,0 1 4,0 2-2,-2-1 6,-3-1-2,3 0-3,2-3-3,0 2 0,0-5 6,4 0-8,2-6 2,-3-2 0,3-2 0,4-2 4,4-1-4,4 0 0,5 0 10,2-7 5,0-8-14,2-3-1,-3-5 0,-3 2 2,-2 0-2,-5 6 0,-1 1 0,-2 2 10,-4 5-9,2 1 0,-2 4-1,-2 2-2,-1 0-3,1 0-8,1 0-1,3 12 4,0 5 9,-5 5 1,1-1-6,-2-1 8,-3 1-2,0-7 0,0 1 1,0-5-1,0-1 1,0-3 4,0-1-5,0-4 3,0 1-4,0-2 2,0 0-1,0 0 36,0-2-24,0-10-9,7-1 4,-1-6-4,2 1-6,2 0-7,3 2 10,0 4 0,0 1 0,-3 7 0,-1 2-4,1 1-4,1 1 4,-3 0-1,2 0 5,-1 0-10,-2 6 0,-2 2 0,-3 0 7,-1 3-25,-1-1 24,0 3-6,0-5 10,0 2 6,0-4-4,0-4-1,0 3 4,0-5-4,0 0-2,0 0-2,0 0 3,0 0 15,0-3 4,10-10-7,2-7-9,3-1 3,6 0-11,-3 6 5,-1 3-20,-4 6 14,-6 4-3,-2 2 9,-1 0-3,1 11-12,-2 4 9,-1-1 1,0 2 5,0 0 12,-1 1-7,1 1-5,1-4 7,0-2-1,0-3-8,1-5 2,2 1-25,1-5-24,2 0-101</inkml:trace>
  <inkml:trace contextRef="#ctx0" brushRef="#br0" timeOffset="269497.5346">22717 5625 97,'0'0'87,"0"0"-22,0 0-44,0 0 28,0 0-17,0 0-26,0 0 8,-22-24-14,13 24 0,-4 0 1,2 0 2,-2 9-6,-1 11 2,1 1-2,-4 6-3,1 3 6,6-1 0,2-1-2,4-2 2,4-2-7,0-3 0,0-3 7,7-1 1,5-2-1,4-2 0,5-2 8,0-2-3,5-6-5,-1-1 0,0-2 0,-2 0 5,2 0-5,-4 0 9,-2-10 2,-2 2 1,-7-3 6,2-3 3,-6-1-2,-3-3 34,-3-3-19,0-3-7,0 0-6,0-4-14,-7 0-3,-2-2-4,-2 1 0,2 4 1,2 1 0,-2 7 0,3 2-2,0 6-61,-2 6-25,2 1-22,-2 2-77</inkml:trace>
  <inkml:trace contextRef="#ctx0" brushRef="#br0" timeOffset="272263.1695">23020 5932 76,'0'0'138,"0"0"-138,0 0 9,0 0-18,0 0 8,0 0 1,0 0 0,0 23-5,0-18-2,8-1 7,-1-1 0,4 0 9,-3-3-1,4 0-8,-1 0 19,1 0-15,1 0 21,7-6-17,-7-2-8,-1 0 5,0-3-5,-3 1 0,0-4-4,-5 0 15,-2-2-15,-2-1 4,0-2 0,0 1 7,0 3-7,0-1 0,0 3-2,0 1 3,0 3-8,-3 1 7,-4 4 0,1-1 0,-4 0 5,0 4-5,1 0 0,3 1 10,2 0-21,4 0 11,0 0-8,0 0 6,0 0-7,0 1 9,0 7 0,0-2-6,0 1 3,0 0 3,0-3 0,0 0-2,1 1 2,4-2 0,9 0-3,8-3 7,4 0-3,3 0-1,-3 0 0,-3 0 0,-7 0 0,-4 0 0,-4-5 0,-4 5 3,-2 0-3,-2 0 0,0 0 1,0 0-10,1 7-2,1 3 11,4 1-2,-1 2 8,0-1-12,4 2 6,-4 1 0,2-2 6,0-1-1,1 0-5,2-1 0,4-4 4,-1 1-4,2-2 0,2-3 2,-1-3 4,2 0-6,6 0 0,-4 0-5,3-8 10,-1-2-12,-2-3 7,-1-6 0,-1 0 1,-6-4 1,-2-4-2,-2 0 22,-2-5-7,-2-1 8,-1 0-23,3 0 2,-3 1 21,-1 4-23,1 4 14,-2 1 1,1 8-8,-1 4 8,1 7-6,-2 3 1,0 1-9,0 0-1,0 3-14,0 16-14,0 16 8,0 8 13,0 6 7,0 0 0,0-7 7,-2-4 1,2-6-8,0-6 0,0-3 5,12-7-8,3 1 3,3-6 0,3-2 3,3-6 7,4-3-10,-1 0 14,-3 0-13,-2-10-2,-1-7 1,-6 0 0,1-2 5,-1-4-5,-1-4-5,-2-3-7,-2-5 1,0-2 8,-2-5-2,1 0 5,1 1-2,-4 8 4,-3 9-2,-1 7 17,-2 11-9,0 3 32,0 3-13,0 0-17,0 0 2,0 0-12,0 21-16,-3 13 15,-5 10-2,0 3 0,0-5 3,2-2 0,0-5 4,1-4-2,0-6-2,2-5 0,1-4 4,2-5-8,0-2 4,0-5 0,0-2-5,0-2 5,0 0 0,0 0 10,0 0-5,5-14 9,2-2-14,3-4 1,3-1-5,1 1 4,7 4-4,-7 4 0,-1 5-11,2 3 12,-4 3-10,0 1-5,-2 0 16,-3 5-14,-1 9 10,1 4 5,0 0-14,-2 3 15,1-1 0,-1-2 3,4-3-1,2 0 1,2-4-1,0-2 0,0-2-2,0-4-8,0-1-36,1-2-46,-1 0-56</inkml:trace>
  <inkml:trace contextRef="#ctx0" brushRef="#br0" timeOffset="272801.5094">23589 5642 123,'0'0'159,"0"0"-130,0 0 11,0 0-20,0 0-12,0 0-4,73-21 3,-40 19-14,2 2 7,0 0 0,-6 0 6,-4 0-5,-6 0-1,-1 0 0,-5 0-15,-4 5-20,0 4-58,-9-3-125</inkml:trace>
  <inkml:trace contextRef="#ctx0" brushRef="#br0" timeOffset="274413.8477">24423 5785 36,'0'0'31,"0"0"13,0 0 33,0 0-23,0 0 5,0 0 10,-2-9-58,2 9 3,0 0-14,-3 0-20,-1 3 17,-5 9 3,1 5 0,1-1 2,-1 2 2,4-2-6,1-2 2,2 0-8,1-3 3,0 2 10,4-3 2,5-1-7,1-3 10,4-3-10,-2-3 0,4 0 0,1 0 16,2 0-8,-6-3 3,4-4-11,-8-2 2,-5-3-5,1-2 3,-5 2 0,0-3 7,0 0-7,-5 1 0,-5 1 0,-1 3 4,4 2-8,-5 0-2,4 4-27,0 1 18,3 2-17,4 1 32,-1 0-12,2 0-3,0 0-35,0 5 26,2 3-2,7-2 24,2 0 4,0-3-1,-1-2 1,2-1-1,-1 0-2,5 0-4,-1 0-7,6 0 11,-1-1-18,5-9 19,3-1-11,2 0 15,-3 1-4,-4 1 4,0 3 6,-5 1 29,-2 4-27,-1 1-8,-3 0-4,-5 0-2,-1 12-1,-2 3-10,-4 3 13,0 0 16,0 0-10,0-1 12,0-2-1,-4-2-12,1-4-5,0-2 3,2-2 1,-1-1-1,2-3-3,0-1 0,0 0 14,0 0-10,0 0 3,0 0-1,0-1 0,3-10 8,5-3-13,1-1 4,0 2 0,1-3 2,1 1-14,2 1 5,2-1 2,1 2 0,-2 6 0,-2 1 0,-2 4-8,-2 1 8,1 1-1,0 0-9,-2 3 5,1 10-5,-2 4 10,1-2 0,0 3 6,1-3 0,-2-2-6,1 0 0,1-3 3,-2 2-2,1-3 1,2 5-2,-3-6 4,0-1-4,2-1-31,-2-3-69,4-3-62</inkml:trace>
  <inkml:trace contextRef="#ctx0" brushRef="#br0" timeOffset="276340.1851">25260 5804 132,'0'0'56,"0"0"-40,0 0 15,0 0 21,0 0-22,0 0-8,-58 76-17,52-59 2,4 0-11,2-2 4,0-1 0,0-4-3,3 0 8,5-4-7,3-2 2,0-3 0,-1-1 11,5 0-5,-3 0 2,4 0-5,-2-8-3,1-3-3,-3-6-6,-3 4-1,-3-1 3,-6-1 7,0-1 0,0-2-8,-6 1 17,-6 1 3,0 3-12,-1 5 4,0 0 5,6 2-9,-2 3 0,6 2-1,2 1 6,1 0-10,0-2 3,0 2-16,0 0 16,0 7-4,0 7 6,4-5-11,8 0 11,5-3 0,-1-2 0,-1-2 0,0-1 2,-3-1 0,4 0 0,-1 0 13,0 0-8,-3-10-2,-3-4-4,1-2 4,-4-4 38,0-1-43,-4-1 0,-2-2 15,0 3-10,0 1-5,0 1 3,-3 4 8,-2 2-11,2 6 11,-1 4 11,1 1-22,-2 2-2,1 0 1,1 2-5,-2 10-10,4 4 8,-1 1 10,2-2-2,0-3 0,0-3-21,9-2 21,8-2 0,4-3 4,6-1 5,-2-1-8,0 0 5,-4 0 0,-4 0-3,-1 0-6,-4 0 3,-2 5-8,2 5-5,-1 4 12,-7 2 1,1 0 0,-4 3-16,-1-1 16,3 2 0,0-2 5,0-3-3,5-2 6,-4-2-7,2-2-1,1-5 0,1-1-4,-2-3 2,1 0-6,4 0 8,-1 0 2,7-3 5,1-7-7,2-5-2,1-2-2,-1-1-4,-3 0 8,2 1-5,-6 3 5,-1 1 0,-3 8 1,-4-2-1,-1 7-1,-1 0-6,1 0-16,2 0 21,3 8-11,-4 4 13,-1 1-1,-3 3-11,-1 0 12,0-4 0,0 2 0,0-4 1,0-1-1,0-1 0,0-1-1,0-1 6,0 0-5,0 0 0,0-1 4,0-2-5,0-3 2,0 3-1,0-3 10,0 0-1,0 0-9,0 0 22,0 0 4,0 0 28,0 0-36,0 0-3,0 0-11,0 0-3,0 0-2,0 0-3,0 0 3,0 0-13,0 0 14,0 0 0,0 0-3,0 0 9,-1 0-7,1 0 1,0 0 0,0 0 10,0 0-10,0 0 3,0 0-9,0 0 7,0 0-1,3-6 0,4-5-7,6-4 6,0-1-24,6-4-9,2 2 24,0 1-28,0 4 34,-5 3 3,-5 2-4,-2 3-2,-5 4 7,-1 1 0,0 0-2,2 0-11,-5 9 8,1 4 4,1 0 0,-2 0 1,0-3 0,0-2 1,0 3 5,0-2 3,0 0-9,0-2 0,0-1 0,0-3-3,-3-1 3,3-1 0,0-1 4,0 0 3,0 0-7,0 0 4,0-3 3,0-7-7,1-2 0,8-5 0,7 2-9,5-3-9,3 3 8,0 2-6,-2 3-28,-1 6 43,-6 4-3,0 0 4,-4 0 0,-2 6 11,-2 6-2,2-2-9,-3 4 11,0 0-5,0 1-6,-1 0 0,0-2 7,-2 1 1,2-1-8,-2-2 0,3 0 12,0-3-13,4 0 1,-1 1 0,-1-3-4,2-1 0,-3-2-59,1-3-55</inkml:trace>
  <inkml:trace contextRef="#ctx0" brushRef="#br0" timeOffset="277525.4292">26663 5806 56,'0'0'75,"0"0"-1,0 0-56,0 0-5,0 0-13,0 0 9,-80-20 6,65 20-15,-3 0 0,3 5 0,0 10 0,5 1-2,0 1-6,4-2 8,4 0-6,2-1 0,0-1 6,0-1-2,0-3 7,6-1-5,4-4 2,1 1-2,1-5 17,4 0-16,2 0-1,-1 0 0,-1-5-3,-4-5-12,-5 1 5,1-4 10,-5 3 3,-3 3-2,0 1 16,0 3 14,0 1 4,0 2-35,0 0-3,0 0-31,1 5 32,4 2-8,-1 2 7,4 0-8,-1-1 3,5-4 4,0 1 4,4-4-1,-1-1-8,3 0-3,-1 0-24,2-1 31,-1-9 3,-2-3 2,-1-3 6,0-5 18,3-5 10,-4-3-10,2-5 16,-4-2-20,-2-2-20,1-2 22,-5-1 18,-3 0-34,-2 0 37,1 7-22,-2 5 4,1 8-24,-1 5 5,0 5-6,3 6 0,-3 5-6,0 0-2,0 0-44,-9 13-4,-7 15 50,-4 16 12,-2 8-8,4 6 2,2-4 0,5-4 3,4-8-3,7-4 0,0-9-3,6-3 1,12-3 0,7-5 2,5-3 0,1-6-19,2-5-49,-2-4-42</inkml:trace>
  <inkml:trace contextRef="#ctx0" brushRef="#br0" timeOffset="280633.2215">27663 5734 32,'0'0'260,"0"0"-244,0 0-9,0 0-14,0 0 6,0 0-6,-3 3 1,3-2-6,2 2 10,1 0 2,4 2 0,2-3 3,5 0 7,6-2-10,4 0 6,-1 0-6,-1 0-33,-4 0-15,-5-6 16,-1-6 32,-3-3 0,0-4 13,-1-4 13,-1-2-15,-1-6 15,-1 1-7,-1-3-14,1 0 32,1 1-33,1 5-4,-3 2 1,1 5 8,-4 4-9,-1 3 18,2 2-11,-2 3 21,0 2-11,0 3 9,0 2 6,0 1-31,0 0 11,0 0-12,0 0-17,0 0 14,0 14-15,-3 15 18,-5 6 3,0 6-3,3 5 0,2-1 0,2 2 3,1-4-8,0-6 5,0-4 0,0-5 0,6-2 5,4-5-10,5-3 1,-3-3 4,3-3 5,1-4-5,-2-1 0,5-4 4,-3-3 4,1 0-16,-7 0 3,-2 0 5,-1-6 14,-3-6-14,-2 0 0,-1-6 0,-1 0-10,0 0 8,0-3-6,0 3-17,0 1 19,0 4-38,-1 5 17,-4 0-12,0 1 13,2 4 19,3 3 0,-2-1 7,2 1 1,0 0-1,0-5-3,0 5 3,10 0-17,6 0 17,6 0 0,-2 0 0,2 0 2,2 0-1,-2 0-1,9 3 3,3 0-1,1 0-3,-1 0 1,-5 0 0,-10-3-3,-4 0 6,0 0-3,-6 0 0,-3 0 2,-2 0-2,-2 0 6,-2-1 7,1-2 18,-1 1-2,0 1-8,0-2 6,0 1-11,-6 1-16,-4-3-11,-7 4-16,-1 0 20,-1 11-30,1 10 7,5-4 25,1 1-22,1-1 14,5-6-12,5 2-12,1-5 37,0 0-13,3 1 7,8-3 4,3-3-25,-2 0 0,4 0 12,-3-3 1,-2 0 14,-2 0-9,-4 0 9,1-3-6,-3-3 14,3-3 1,1-3 4,-2 2-1,1-4-5,-2 2-6,1-2 3,2 1-4,-1-1-6,-3 5 4,-1 2-23,-2 3 25,0 4 8,0 0-5,-3 0 2,-2 0 1,-1 7-4,0 4-1,6 3-1,0 0 0,0 1 14,0-3-10,0 2 3,9-6-5,-1 2-2,2-5 0,3-3 6,1-1-5,1-1 23,0 0-13,4 0 0,-1-3-8,4-5-2,1-5-2,-5 3-15,0-6 16,-8-1 0,-1-1 2,-3-3 13,-5 0 5,2 0-16,2-1 25,-1 4-18,4 4 4,-2 3 13,-2 6-28,-1-1 0,0 6 0,2 0-15,1 0 12,-2 15-13,3 5-1,1 1 17,0 0 4,-1 2 4,2-5-5,-2 0 3,-1-3-7,2-3 1,-5 0 0,0-3-8,-3-2 10,0 2-2,0-4 19,-8-2-14,-4-2 46,0-1-30,-1 0-10,5 0 16,1 0-18,1 0-4,3 0-5,2 0-1,1 0-1,0 0-15,0 0-18,0 2 21,0 1 3,3 3 11,7-3-8,2-2 8,4-1-3,4 0-3,2 0 6,3 0 2,2-5-2,-1-8 0,-4 2 0,2-3-3,-6-1 3,-5 3 2,-2-3-1,-4 0 14,-4 2-14,-1 0 9,-2 7 5,0 3-11,0 3 0,0 0-4,0 0-1,-5 8-9,-5 8-10,2 11 20,2-7-6,3-1 1,3-2 4,0-4-2,0 2 3,0-2 4,6-1-4,0 0 0,4-5-3,1 1 9,4-2-14,5-5 13,2-1-5,-3 0 0,2 0-3,-2-6 3,0-4 8,0-5-1,1-3-13,0-3 6,1-2 0,-4 3 3,0 1-3,-6 7 0,1 4-3,-6 4 5,-2 4-5,2 0-2,-1 0 2,2 13 1,-1 5 4,-3 1 0,-1 0 7,-2-1-1,0-1-7,0-3-1,0-1 6,0-3 4,0 1-10,-7-5 8,-3 0 10,-2-2-15,-4-2-4,1-1 1,-4-1-44,0 0-50,3 0-138</inkml:trace>
  <inkml:trace contextRef="#ctx0" brushRef="#br0" timeOffset="280927.2055">28971 5519 257,'0'0'193,"0"0"-176,0 0 2,0 0-35,0 0 16,0 0-24,0 0-15,0 0-133,2 0-63</inkml:trace>
  <inkml:trace contextRef="#ctx0" brushRef="#br0" timeOffset="284229.9515">29542 5887 289,'0'0'235,"0"0"-205,0 0-19,0 0-11,0 0 2,0 0 4,0 0 24,0 0-30,0 0 0,0 0-4,0 2-56,0-2-51,0 4 8,0-2-55,0-2 8</inkml:trace>
  <inkml:trace contextRef="#ctx0" brushRef="#br0" timeOffset="285590.4938">29989 5404 25,'0'0'70,"0"0"11,0 0-18,0 0 15,0 0 1,0 0-51,0-11 2,0 11-28,0 0-2,0 8-1,0 13-27,-2 15 28,-5 4 3,0 0 4,4 1-7,-2-5 0,1-3 8,1-4-13,3-3 5,0-1 0,0-2-1,0-2-18,0-5-77,0-3-100</inkml:trace>
  <inkml:trace contextRef="#ctx0" brushRef="#br0" timeOffset="286116.4597">30016 5651 17,'0'0'14,"0"0"-13,0 0-2,0 0 2,0 0 23,0 0-10,84 0 20,-62 0-12,-1-3-16,0 1 4,3-2-10,-4-2 0,1-5 9,-1-2-3,-4-7-4,1 2-2,-1-3 8,-6 1 4,-2 1 26,-2-1 14,-5 4 16,1 2-50,-2 2 14,0 2 0,0 2-21,0 2 33,0 3-39,0 2 2,0 1 9,0 0-16,0 0-4,0 0-12,0 22-44,-10 13 60,3 7 0,-3 3 2,0-3 11,4-4-4,3-5-9,0-4 0,3-4-9,0 1 9,-2-2-37,2-5-1,0-4-94</inkml:trace>
  <inkml:trace contextRef="#ctx0" brushRef="#br0" timeOffset="287541.0345">30434 5790 254,'0'0'31,"0"0"-11,0 0-18,0 0 3,0 0-5,0 0 26,69 29-12,-52-27 12,1-2-20,2 0-5,2 0 10,0-2-3,-2-11-8,-2-5 2,-3-1 15,-4-3-17,-2-1 3,-6 4 0,-3-1-2,0 4 10,-3 6-11,0 0 26,-1 6-24,1 2 25,3 2-27,-5 0-1,-5 6-11,1 16-26,1 2 22,1 1 14,6-1-30,1-4 27,0-1-8,0-4 13,11-2-12,5-3 17,7-4-5,4-1 0,3-4-6,1-1-2,1 0-34,-1 0 5,-4 0 34,-3-11-17,-3 0 20,-5-6 0,-2-1 4,-3-2-4,0 1 2,1 4 5,0 3 37,1 3-44,-4 6 3,3 3-3,-3 0-12,0 7 4,0 11 3,-5 1 4,-2 3-4,-2-1 10,0-2 3,0-2-5,-3-3 6,-2-4-3,1-1-6,-2-3 0,5-3 4,-1-1 6,2-2 2,0 0 4,0 0-8,0 0 17,0-8-25,12-12-11,3-2 3,6-2 7,-3 0 1,4 6 0,-4 1 5,-6 5-5,0 6 7,-2 0 6,-2 4 2,1 1-14,2 1-1,2 0 0,1 0-3,-2 1-6,-2 10 9,-2 1 0,-2 3-13,-1-1 15,-2 0-2,1-3 0,1 0 7,-2-4-11,0 0 4,1-3 0,-1-1 1,5-3 3,1 1-4,4-1 0,3 0 19,7 0-20,0-7 3,-3-4-2,-1-1 26,-1-2-18,-1 0 15,2-3-15,-2 4 10,-1 2-21,-3 2 3,-5 3 0,-1 2-1,-7 2 8,0 2-7,0 0 0,0 0-27,-1 0 22,-13 0-4,-1 5 1,-5 8-3,0 4-33,2 1 34,5 2 7,2-4-5,5 0-3,2-1 10,4-1 1,0-2-6,0 0-3,7-1 9,9-4-2,6 1 12,6-2 1,2-3-10,3-2 8,0-1-11,-2 0 9,-1-3-7,-3-9 0,-2-3 7,-3-3-7,-4-3 1,-2-3-1,-5 3 6,-3-2-6,-4 1 0,-4 5 0,0 1 16,0 5 3,-4 5 17,-1 5-34,-2 1 1,-3 0-2,0 18-2,0 6-6,1 1-5,6 2 1,-1-3 11,4 0 0,0-6-9,0-1 9,0-2-13,5-1-30,4-4-22,3-2-30,5-6-113</inkml:trace>
  <inkml:trace contextRef="#ctx0" brushRef="#br0" timeOffset="287767.0182">32016 5844 305,'0'0'10,"0"0"-10,0 0 8,0 0-17,0 0 9,-8 84 0,-3-70-1,-6-1 5,-13 1-8,4-1-20,-2-1-111</inkml:trace>
  <inkml:trace contextRef="#ctx0" brushRef="#br0" timeOffset="364244.3367">2903 7732 67,'0'0'69,"0"0"0,0 0-5,0 0-14,0 0-23,0 0 18,0 0-16,0 0-9,0 0 10,0 0-30,0 0-1,0 0-10,0 0-10,-3 4 3,6 2-4,6-6 15,-2 3-2,1-1-16,4-2 25,3 3-1,1-3 3,2 0 4,4 0-5,-5-5 4,-1-1-5,1-1-24,-6 2 22,0 2-3,-5-2 5,-1 2 4,-1-2-3,-4 2 1,0-1 2,1 1 2,-1-1-8,2-1 2,-2 0-13,0 0 10,0 2-7,0-4-5,-2 4 10,-8-1-9,4 0 10,-5-1-9,0 2 13,0 1 6,-5 2 1,4 0 6,-3 0-6,-3 0-2,7 3-2,-3 7-3,0 1-2,1 4 0,4 1 2,0 2 0,6 0-1,1 1 1,2-1-5,0 1 4,0-5-5,2-2-1,8-2-7,1-2 6,7-3-7,-2-2-29,5-3-9,1 0-28</inkml:trace>
  <inkml:trace contextRef="#ctx0" brushRef="#br0" timeOffset="364863.3079">3330 7613 19,'0'0'18,"0"0"-10,0 0 19,0 0 6,0 0-18,0 0-11,-82 72 4,74-51-2,5-2-8,3 1 2,0-5-8,0-2 8,0-2-15,8-1 7,5-5-17,2-4 0,3-1 12,-3 0-17,3 0 23,1-13 5,-4-4 2,6-4 0,-6 0 10,-2-1 5,-4 1 2,-6 2 4,-1 6 17,-2 4 46,0 4-21,0 4 22,0 1-43,0 0-35,0 0 2,-2 0-9,1 3-6,1 12 2,0 3 4,0 0 0,0-2-1,1 0-5,10-4-6,0-2-47,0-1-3,0-3-31,0-4-36</inkml:trace>
  <inkml:trace contextRef="#ctx0" brushRef="#br0" timeOffset="365637.3237">3753 7590 84,'0'0'36,"0"0"-21,0 0 7,0 0-1,0 0 0,0 0-3,-77 15-13,71 4-1,0 2-1,3-1-3,3-2 0,0-3-3,1-3 0,10-3 3,2-1 0,2-3 7,1-3 0,4-2-6,2 0 2,4 0-3,-1-13-10,2-7-4,-3-4-2,0-3 16,-5-2 2,-4 0 0,-2 4-2,-8-1 30,-5 2 5,0 2 9,0 2 8,-6 3-12,-6 6 20,6 0-14,0 5-16,6 3 3,-3 3-31,3 0 1,0 0-3,0 0-18,0 5 16,0 14-23,0 9 25,0 7-3,0 2 3,0-1-1,0-2 1,0-4 0,0-2 4,0-6-4,0-7 0,0-3 0,0-3 5,0-6-10,3 0-1,-3-3-3,0 0 1,3 0 14,0-12-6,0-11 0,5-3-42,-1-3 39,0 3 3,2 7 0,-4 5 0,2 8 0,-1 5 0,-1 1-5,2 0-18,5 8 10,-3 9 3,0 3 5,2 1 3,-3 1 4,-2 0 0,2-1-2,-2-2-5,4-1-21,-1-3-7,0-3-106,3-6-29</inkml:trace>
  <inkml:trace contextRef="#ctx0" brushRef="#br0" timeOffset="366425.672">4915 7541 197,'0'0'19,"0"0"-19,0 0-16,0 0 16,0 0-2,0 0 11,22 20-8,-8-14 29,3-6-21,5 0 38,0 0-34,0 0-12,-2 0 8,-2-4-1,-6-3-10,-3 2 2,-2-3 0,-2 2 21,-2-3-16,0-2 6,-3 0 11,0-2-15,0 1 4,-6 2-5,-6-1 1,-1 2 23,-2 3-21,-5 4-1,-2 2-8,-2 0-6,0 0 5,0 14 0,2 4-3,7 5-5,3 2 9,6 3 0,3-2-3,3-1 0,0-4-6,3-1 9,12-6-9,3 0 9,6-5 0,-2-2 0,2-4 6,0-3 2,4 0-16,-1 0 7,0-4-92,-2-7-6</inkml:trace>
  <inkml:trace contextRef="#ctx0" brushRef="#br0" timeOffset="366763.6505">5293 7605 366,'0'0'114,"0"0"-99,0 0-14,0 0 2,0 0-3,0 0-23,3 6-83,0-6-117</inkml:trace>
  <inkml:trace contextRef="#ctx0" brushRef="#br0" timeOffset="369452.2944">5548 7453 111,'0'0'88,"0"0"-42,0 0-41,0 0 5,0 0-10,0 0-25,0 5 25,0 14-2,2-1 6,8 1 7,-1-1-11,0 1 0,7-1 0,-2-3 4,2 0-6,2-5 2,-2-1 0,-2-3 5,2-4-5,-1-2 0,3 0-4,-3-2-11,1-11 9,1-3 6,-4 0 0,-2-2-4,-5-3 4,-6 0 0,0 0 6,0 0-3,0 4 14,-5 0-14,-2 6 4,2 3 36,1 2-25,1 3 22,3 2-18,0-1-18,0 2-8,0 0-3,12 0-2,7 0-7,8 0 16,5 0 0,-1 0-7,9 0-15,-1 0 12,0 0-3,1 0 13,-9 0 4,-4 0-3,-9 0-1,0 0 0,-8 0-5,-2 0 5,-5 0-16,0 0 16,-3 0-2,0 0 13,0 0 9,0 0 37,0-3-56,0-2 11,0 2 5,-3 0-11,-5 2 3,-4 1-9,-7 0-7,0 0 1,-4 6 3,-1 8-2,2 1 5,8 3 0,0 1-6,5 1 6,4 0 0,5-4-8,0-1-14,3-3 6,11-1-7,2-4 9,6-3-4,-2-2-22,4-2 30,-1 0 7,0 0-12,-1-10 12,-1-5 3,-4-2 0,-4-1 18,-4 0-17,-6-1 25,-3 1 20,0 4-29,0 0 22,-1 3-16,-7 6-15,2 2 31,3 0-39,1 3 25,2 0-25,-1 0-19,1 4-1,-2 13 7,2 1 13,0 1-10,0 1 9,3-2 1,5 0 0,4-3-15,1-3 3,2-3-21,0-3-3,-1-3 34,3-3-7,-3 0 9,7 0 0,-3-12 9,0-5-9,-1-5 0,-6-5 0,1-4 30,-2-3-20,-2 0 33,-4-4-10,-1-1-4,-1 3 19,-2 1-31,0 3 1,0 5 2,0 2-11,-6 4-9,1 4 0,-1 6-7,1 6 6,2 5-12,0 0 13,1 0-10,-4 0-1,-2 12 11,-2 15-10,1 9-1,0 9 8,3 3 3,3 0 0,3-3-6,0-4 6,0-8 0,0-4-2,3-7-14,9-4 5,0-1-7,0-5-17,5-4 32,-1-4-5,-4-1 7,7-3 1,-2 0 0,-1 0 0,5 0 0,-5-12 0,2-3-1,-1-3 3,-3 0-2,-3-2 4,0 1 4,-4 1-8,-4 1 14,-2 2 2,-1 3 8,0 3-7,0 2-1,0 0 10,0 4-25,0 2 27,0-1-21,0 2 1,0 0-8,0 0-7,0 8-11,0 10 15,0 2-2,0-1-2,8-1 4,-2-2 3,4-2 0,1-3 2,-5-2-2,3-5 0,1 1-3,-1-3 2,12-2-1,-6 0 2,3-4-9,1-9 4,-7-4-15,0 1 18,0-1-1,-8 2 3,-2 0 0,-2 3 19,0 1 17,0 4-12,0 1-15,0 3-8,-2 1-1,2 2-2,0 0-16,-1 0-6,1 9 17,0 8 7,0 3 3,0-2-3,3-2-5,4-3 5,-1 0-4,6-3-10,2-2 12,3-5-12,5-2-13,-3-1 24,0 0-13,-1-3 11,-6-4 2,0-4 3,3-3 5,-2 0-4,1-6 5,-4 1 3,-1-1-2,-4-3 6,-4 1-9,-1-1 0,0 4 7,0 3-1,0 5 35,-4 4-28,-4 4-11,-5 3-9,4 0 3,-5 0 0,-2 6-2,5 12 3,-2 5-2,9 6-4,1-1-10,3 1 13,0-5-6,9-5 6,4-2-6,-1-2 5,4-3 3,1-4-6,5-4-3,5-2 6,6-2-11,0-2-73,-2-8-30,-3-5-55</inkml:trace>
  <inkml:trace contextRef="#ctx0" brushRef="#br0" timeOffset="370503.3032">8131 6936 154,'0'0'38,"0"0"-23,0 0 21,0 0 4,0 0 11,0 0 2,0 0-43,-6 0-10,3 17-6,1 7 6,2 8-3,0 4 3,8 0 0,5 2 0,0-1 8,1-1-9,-2-4 1,1 1 0,-2-2 0,4-5 0,-6-2 0,2-3 9,0-5-4,-5-1-7,3-5 2,-3-2 0,-3-2 3,0-3 1,-2-3-4,1 0 0,-1 0 0,1 0 0,-2 0 3,0 0 7,0 0 21,0 0 20,0 0-9,0-9-42,0-3 10,-9-4-10,-4-2 0,-1-1-3,-1-1-1,-3-1 4,-3 0 0,-2 4-6,1 2-4,0 5 7,3 7-1,-1 2 4,1 1-10,-2 0 10,-4 8 0,7 13-1,-1 3 2,5 7-8,5-1 4,2-2 3,5 1-12,2-3 12,0-5-10,5 0-4,8-5-67,2 0 5,0-9-75</inkml:trace>
  <inkml:trace contextRef="#ctx0" brushRef="#br0" timeOffset="371194.293">8537 7457 104,'0'0'44,"0"0"-39,0 0-1,0 0-2,0 0 0,0 0 7,83-30-4,-77 27-5,-1-2 0,-4 1 1,1 1 15,-1-1-16,-1 2 0,0 2 11,0 0-6,0 0-8,0 0 3,0 2 0,-3 11 0,-1 5 3,-1 0 8,-1 0 6,4 0-14,2-1-6,0-2 3,0-3-16,5-1 8,10-4-42,0-6-23</inkml:trace>
  <inkml:trace contextRef="#ctx0" brushRef="#br0" timeOffset="371623.3175">8605 7269 300,'0'0'114,"0"0"-96,0 0-18,0 0-31,0 0-37,0 0-55,-12-3-23</inkml:trace>
  <inkml:trace contextRef="#ctx0" brushRef="#br0" timeOffset="373765.2897">9408 7228 13,'0'0'138,"0"0"-126,0 0 7,0 0 2,0 0-18,0 0-3,-6 11-13,4 7 13,1 3 44,1 0-44,0 0 10,0-3-8,0-1-2,3-2 1,7-5 6,2 1-7,2-5 0,5-3-3,2-3 3,0 0-25,1 0-41,-1-6 27,-1-6-11,-4-3 24,-4-2 9,0 1 8,-6-2 9,-2 3 35,-2-1-18,-1 3 31,-1 3-15,0 2-2,0 2 24,0 4-19,0 1 1,0 1-30,0 0-7,0 0-4,0 6-14,0 7 18,0 3 5,6 0 0,3-1-5,0 0 0,0-3 4,3-1-12,0-2 5,0-2 3,6-4-2,-1-1 3,0-2-6,-2 0 2,-5 0-4,1-5 6,-4-5 2,1 1 1,-4-3 2,-1-3 4,-1 2-14,-2 2 6,0 3 0,0 2 17,-8 2-3,-5-1 8,5 3 12,1 1-26,2 1-8,2-2 0,3 2 0,0 0-10,0 0-4,0 0-25,3 0-13,8 0 21,2 0 25,-2 0-7,-2 0 2,-2-1 9,0-1 2,-2 0 0,1-3 31,3-1-29,-3 0 12,0 0 7,-3 3-19,-2 2 18,1 1-17,-2-2 6,0 2 5,0 0-5,0 0 25,0-2-4,0 1-23,0-1 16,0 1-16,0 1-7,0-2 13,0 1-5,0 1-16,0 0 7,0 0-13,0 0 13,0 0-11,0 0 12,0 0-6,0 0 4,0 0 2,-2 0 1,2 0 4,-1 0-2,1 0-3,0 0 0,0 0 0,0 0 0,0 0-2,0 0-2,0 0 0,0 0-2,0 0-1,0 0 7,0 0-4,0 0-11,0 0-13,0 0 0,0 0-11,0 0 22,6 0 5,3 0 12,3 0 3,0 0 3,1 0-8,5-6 2,1 0 0,-1-2-6,0 3 6,-4 0 0,-1 0-1,-7 2 6,2 2-6,-8 1 1,0 0 0,0 0 25,0 0 4,0 0-6,-5 0-3,-4 0-16,0 4-7,3 4 3,2 1 0,1 3-1,0 1 2,1 2-1,2-1 0,0 0-7,0-3 7,0 2-18,2-5 2,5 0 9,1-2-23,3-3 13,5-2 11,6-1 5,2 0-1,-2 0-18,2 0-18,-3-4 38,-6-3 0,6 0 6,-5-1 7,-1-5-7,0 0-6,-3-3 10,-3-2-9,4-3 15,-2-6-11,-1 1 24,0-5 7,-2 0-27,4-2-6,-3-2-2,-3 0 5,-2 1 3,-4 1-1,0 6 12,0-2 2,0 4-16,0 7 15,0 4 1,0 7-14,0 7 8,-1 0-16,-4 0-9,1 4 6,-5 21-23,-3 13 24,3 14 0,-1 2 2,2 0-2,4 0 2,1-4 0,3-5 0,0-5-6,0-5 5,12-6-9,5-10 8,2-4-7,0-4 2,2-10-19,0-1 21,6 0-15,1-7 12,2-13-6,0-4-19,-4-6 22,1-5-2,-3-1 1,-7 1 6,-3 1-4,-5 0 10,-4 0 62,-2-2-55,-2 1 47,-1 1-31,0 1-14,0 6-9,0 7 1,-1 5-2,-4 7-2,-1 5 3,0 3 3,-5 0 3,-3 23-6,-2 13 0,1 11-6,0 4 6,7 0 0,4-1 0,2-3-6,2-7 12,0-2-6,5-11 0,11-5-17,-2-5-10,2-5-10,1-5-77,-3-7-28</inkml:trace>
  <inkml:trace contextRef="#ctx0" brushRef="#br0" timeOffset="374146.1459">10088 7004 363,'0'0'119,"0"0"-114,0 0 0,0 0-5,0 0 2,0 0-14,0-3-29,0 3-80,0 2-155</inkml:trace>
  <inkml:trace contextRef="#ctx0" brushRef="#br0" timeOffset="375678.9394">11389 6866 139,'0'0'85,"0"0"-32,0 0-13,0 0-17,0 0-20,0 0-6,0 0-4,-2 27 7,4 0 7,4 3 13,-1 0-15,-2 2 25,0 0-23,-3-1-7,1-2 0,-1-3 8,0 0-8,0-3 0,0-2 4,0-6-11,0-5 14,0-4-14,0-4 6,0-2-9,0 0 10,0 0 2,0 0 2,0 0 10,4-11-14,4-7-24,1 0 20,0 0-2,1 3 2,-2 0 4,1 3 0,2 1 1,0 1 3,4 2-4,-2 2 0,-2 5-2,1 1-4,0 0 6,0 0 0,-1 15-10,-1 3 5,-7 3 2,0 0-1,-3 2-11,0-1 10,0-1 0,-5-1 5,-10-2-5,-6-3-18,2-4-4,-1-5-2,3-4-30,4-2 56,2 0 1,2-2 2,4-7 25,1 1-18,1 2 10,3 0 4,0 3 5,0 0 28,0 3-47,7 0 3,10 0-14,4 0 6,4 0-2,2 0 0,1 0 5,0 0-15,-2 0 10,5 0-32,5 0 20,0 0-26,-2 0 38,0-10-3,-7-4-14,-6-3 17,-9-2 0,-3-2 3,-7-2 56,-2 2-40,0 3 38,-14 3-36,-2 1-14,-2 6 58,0 1-26,3 7-32,0 0 3,3 5-10,4 18 0,1 2 0,6 5-10,1 2 9,0-4 0,10 1-1,10-6-9,5-5-68,2-7 28,9-3-56,-1-5-88</inkml:trace>
  <inkml:trace contextRef="#ctx0" brushRef="#br0" timeOffset="377478.3131">12763 7104 110,'0'0'146,"0"0"-140,0 0-6,0 0-8,0 0 6,0 0 2,-16 68 4,16-48 1,0-2-5,0-1 1,10-2-3,3-3-4,3-4-3,3-3 5,-1-3-55,6-2 7,1 0 36,-3 0 9,-2-5 3,2-5 5,-7-3-1,-6-3 18,0-3-4,0 1 20,-3-2 4,-2 0-27,-1 4 15,-3-1 2,0 7 11,0 4-1,0 3-14,0 3-17,0 0-6,0 0-1,0 1 0,-1 17-17,-5 8 17,0 2-1,5-2 1,-1-1 0,2-6 0,0-1-8,9-5 1,4-2-6,1-7-6,2-1 17,3-3-11,1 0-19,7-1-20,0-12 1,-2-5 6,2-7-21,-6 4 66,-3-1 1,-5 3 26,-1 6 20,-6 0 10,-1 5 2,-2 5-6,-2 1-30,1 2-20,2 0-6,2 0-1,1 13-2,2 3-3,-1 2 4,1 2 5,-6-2 0,1 2 0,1-6-1,-5 1 7,4-2-6,-4-5 3,0 2 5,0-4-8,0-2 2,0-1 0,0-1 3,0-2-2,0 0 0,0 0 5,6-14-8,6-4-5,0-3 2,4 0-8,4 0 3,1 3-14,-1 4 22,-3 5-1,-1 4 1,-1 5-1,-3 0 1,0 0-6,-3 2 1,1 9 8,1 4-3,0-5 0,-1 3 1,-1-2-2,-2-4 1,4 0 0,-4-1 3,1-3-3,2-3 0,2 0 10,-1 0-4,2 0-12,-3-11 6,4-1-17,-2-2 16,-3-3 1,-2 2 1,-4-3 18,-3-1 7,0 1 11,0 2-10,0 6-27,0 3 29,0 6-12,-3 1 0,2 0-15,-1 1-2,-1 17-13,-1 8 7,1 1 6,3 0-1,0 0 1,0-3-67,0-6-24,4-4-10,7-7-15</inkml:trace>
  <inkml:trace contextRef="#ctx0" brushRef="#br0" timeOffset="377727.297">13626 7030 423,'0'0'118,"0"0"-118,0 0-39,0 0-37,0 0 29,0 0 4,0 0 12,-2-8-120,9 8 1</inkml:trace>
  <inkml:trace contextRef="#ctx0" brushRef="#br0" timeOffset="379442.2614">14097 7088 101,'0'0'97,"0"0"-91,0 0 6,0 0-12,0 0 9,0 0 20,-45-40 18,29 40-43,-4 0-4,-2 0 0,2 3 3,3 6-5,0 1 2,-1 6 0,6-1 0,2 1-10,7 0 7,3-2-15,0 3-9,6-5 20,10 0 7,2 0 0,2-6-4,4-3 3,2-2 0,3-1-21,-4 0-24,-2-1 15,-4-9 13,-7-1 18,1-3 10,-5 1-3,-4 2 52,-4 2-1,0 5-2,0 2 11,0 2-23,0 0-10,0 0-26,0 6-1,-6 14-8,0 4 1,0 3-2,-1 2-1,4 0 3,-5 4 0,4-2 0,1-1 8,1-3-12,2-6 4,0-1-1,0-4-4,0-3 7,0 0-2,0-6 0,0-4-1,0-1-1,0-2-9,0 0 11,0 0 6,2 0 1,5-3 11,4-9-1,2-3-11,-1-2-6,4-4 0,1-4-6,4-4 1,3-3-1,-3-2-7,3-1 2,-2 0-8,-4 4 7,0 1 11,-5 4-2,-1 4 3,-1 2 2,-4 5 0,-3 1-2,-2 4 6,-2 1-13,0 3 7,0 6 0,0 0-7,0 0 7,0 0-18,0 12 9,0 6-9,0 4 10,-6-2 8,3 3 0,2-1 7,1-4-7,0-3 0,0-3 0,8-2-11,7-5-7,11-5-11,-3 0-22,2 0-19,-3 0-29,-4-1 19,-6-8 62,-3-2 18,-2-2 64,-3-3 19,1 2-17,0-4-21,1 1-18,2 2 0,-3 0-8,-4 5-16,-1 2-4,0 3 1,0 4-8,0 1 4,0 0-10,0 6-25,0 9 28,0 6 17,0 3-6,0 2 3,0-2-1,2-2 3,10-4-5,3-2 0,1-6 0,5-5 9,3-5-21,3 0 8,0 0 2,3-11-2,-2-7-2,0-6-12,-2-2 17,-4-1-23,-6-3 5,-4 3 13,-7-1 6,-5 2 34,0 1-29,-8 7 12,-10 3 2,-1 8-3,1 3 21,-1 4 4,5 0-32,1 11-3,5 12 3,4 4-9,4-1 0,0 1 6,0-3-9,4-2 3,14-2-6,3-2 6,6-6 0,4-7-77,1-5-125</inkml:trace>
  <inkml:trace contextRef="#ctx0" brushRef="#br0" timeOffset="379693.2445">15131 7153 45,'0'0'678,"0"0"-678,0 0-61,0 0 50,0 0 2,0 0 9,0 5-10,0-1-11,0 5-30,0-1-80,-3-4-148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0:02:08.8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5023 8767 34,'0'0'58,"0"0"-36,0 0 28,0 0-16,0 0 4,0 0 28,-9-55-60,3 47 39,-4-2-4,-1 2-37,-5 0-2,4 3-2,-3 1 0,-3 4 0,-1 0 2,-1 0-6,1 0 4,1 0-7,3 0 7,3 3 1,2 3 1,2 2-2,4 2 0,4 1 0,0 4-11,1 4-7,14 1 18,9 2 0,3-1 0,1 0 7,2 2-4,-2 1-3,-1-1 0,1 1 7,-5-3-12,-4 3 5,-5-2 0,-4 3 4,-5-4-3,-5-2-1,0-1 0,0-1 7,-3-4-6,-12 2 0,-6-2 6,-6-3 32,-6-1-35,-1-4 27,-3-5-18,1 0-7,3 0 3,0 0-9,5-3-7,1-4 6,7 3-43,4 0-19,10-2-48</inkml:trace>
  <inkml:trace contextRef="#ctx0" brushRef="#br0" timeOffset="1436.9239">5281 8968 178,'0'0'61,"0"0"-33,0 0-19,0 0-8,0 0 21,0 0-17,-37 35-5,32-14 1,2 0 5,0 0-12,3-3 3,0-3 3,0-2 2,11-2 2,-1-3-3,5-2-1,1-2 3,1-4-1,1 0-2,-2 0-21,2-11-4,-6-3 5,-2-4 20,-4 3-1,-4-2 4,-2 2-3,0 3 11,0 3 8,0 3 45,0 4-21,-3 2-6,1 0-20,1 0-17,1 0-2,0 3-10,0 7 6,0-2 0,3 3 6,9-2 0,1-1-1,2-1 4,6-1-6,2-1 3,-1-3 0,6-2 6,-1 0-5,-5-2 1,5-13-2,-1-6-7,2-8 4,2-4-23,-3-6 3,-3-2 6,-4-3-7,-6 2 22,-5 5 2,-6 2 4,-3 4 20,0 3 1,0 4 21,-1 8-5,-4 5-2,-1 6 14,6 4-5,0 1-35,0 0-13,0 8-6,0 15-12,0 10 17,0 7 2,0 4 3,3 1 2,2 2 1,-1-1 0,0 1-7,2-3 0,-1-2 9,-2-2-7,0-3 0,-2-1 5,1-5 1,-2-1-13,0-3 5,0-6 0,0-7 1,0-8-1,0-4 0,0-2-6,0 0 12,0-5-6,0-15 0,1-8-10,1-10 9,1-2-11,1-4-1,4-1 11,1-2-23,3-1 15,1 3-3,5 4-11,0 8 23,-2 9-4,-2 6 5,-4 7-6,-1 4 11,-3 4-14,0 3 8,2 0-11,2 0 12,2 4-6,0 12 4,-5 0-2,-4 4-18,-3-1 22,0 1-5,0-2 5,0-3 0,-10 0 1,-2-4-1,0-1 5,-3-4-1,1-1-8,0-5-1,-3 0-49,-1 0-27,3 0-23,2 0-46</inkml:trace>
  <inkml:trace contextRef="#ctx0" brushRef="#br0" timeOffset="2445.6511">5954 8965 79,'0'0'172,"0"0"-116,0 0-52,0 0 10,0 0-14,0 0 7,0 0-5,73-22 1,-50 16-3,2-2 5,0-1-2,2-2-6,3-2 0,-2-3 3,0-4 0,-4-1 3,-9 0-3,-7 0 1,-2 0 7,-6-2-8,4 0 0,-4 0 0,0-1 6,0 2-4,0 8 5,0 4 17,0 7 20,0 3 23,0 0-34,0 0-32,0 0-2,0 21-14,0 8 15,0 15 5,0 5-4,-4 2 18,4 1-16,0-5-2,0-1 16,0-5-14,0-7-3,0 1 1,0-6 7,0-1-11,0-2 3,0-7 0,0-2 0,0-7 1,0-4-1,0-3 0,0-3-15,0 0 15,0-7 3,0-19-1,0-7-4,0-5-9,0 1 6,0 0-3,4 1 0,2 1 1,3-3-1,0 3-2,4 5 4,-2 3 6,2 5 0,-1 4 0,2 2-2,-1 6 0,-1 5-2,0 5-7,-3 0 8,2 8-10,0 11 9,-3 4-1,-2 2 1,-5-1 4,-1 4 0,0-7 0,0-3-6,0-1 6,-7-7 0,-2 1 0,-3-4 8,0-1-8,-3-3 0,2-3-37,-5 0-41,6 0-119</inkml:trace>
  <inkml:trace contextRef="#ctx0" brushRef="#br0" timeOffset="3732.0428">6613 8816 179,'0'0'73,"0"0"-23,0 0-50,0 0 23,0 0 10,0 0-29,-71 32 11,66-16-15,4 4 2,-1 0 17,2-1-19,0 1 0,0-4 4,5-2 1,2-2-8,5-1 3,3-6 0,0-3 12,7-2-12,-4 0 3,2-5-3,-5-8-12,-4-2 2,-6-1-30,-5-2 26,0-1 9,0 1 5,-6 2 0,-4-1 7,1 5 5,3 4-11,-2 3 9,4 3-1,1 2 53,3 0-59,0 0-3,0 0-1,0 3-18,3 7 16,7 0-1,1-3 4,2-1 2,-1-3 0,7 0-1,7-3 9,4 0-3,5-3-14,-2-12 0,-7-5-26,-7 0 20,-7-3-22,-6 0 35,-5 2-2,-1 1 11,0 2-9,0 5 15,0 4-9,0 3 33,0 6-5,0 0 10,0 0-44,0 0-9,2 12-6,8 8 15,5 2 0,-4 2-3,2 2 3,-3-2 0,-2 0-8,-5-3-7,-3 0-9,0-1-4,0-1-13,-11-2 28,-3-3-47,2-4 24,4-4 31,1-4-17,7-1 22,0-1 4,0 0 0,0 0 28,0 0-25,0 0 4,10 0 0,10-6-5,5 0-6,0 0 0,1-2 0,0 1-3,6-4 3,-4 1 0,6-5 7,-2-2-6,-11-1-1,3-2 0,-10-1 0,-6 2-9,-5 1 9,-3 3 0,0 4 20,0 4 25,-9 3 19,-1 1 9,-1 3-58,-1 0 10,-3 0-25,3 11 0,5 9-9,1 4 2,6 1 3,0 1 2,6-2-4,10-3-5,5-1 11,6-4-48,3-4-17,-3-4-96</inkml:trace>
  <inkml:trace contextRef="#ctx0" brushRef="#br0" timeOffset="4965.6631">8975 8586 182,'0'0'50,"0"0"-50,0 0 0,0 0 13,0 0-3,0 0 18,-84 61-15,61-50-8,-3 1 0,1 1 1,-2-3-6,3-1 12,0-2-5,2-2-13,4 1 7,3-1-1,5-2 2,5-1 0,1 1-4,4-1 0,0 3-20,0 1 22,0 2 1,12 5 0,4 1 21,8 2-1,3 2-8,4-2-3,4 4-3,-1-4-7,-1 4 0,-3-1 0,-5 0 4,-4-1-2,-5-2-2,-1 0 0,-4-3-45,-5-3-29,-5-2-94</inkml:trace>
  <inkml:trace contextRef="#ctx0" brushRef="#br0" timeOffset="5831.6307">9408 8603 49,'0'0'57,"0"0"5,0 0-4,0 0-43,0 0-9,0 0 3,-21 39-5,15-13 23,0-1-16,5 0-2,1-2-5,0-3-4,3-4-4,8-4 3,6 1 1,4-3 7,1-2-6,8-7 3,3-1 3,1 0 2,6-14-16,0-4 7,-5-6-26,-11 0 19,-3-3 0,-8-1 7,-9 0 17,-2 0-14,-2 1 15,0 2 3,0 6-5,0 5 29,-3 5-15,-3 8 7,5 1 27,-1 0-62,-1 7-2,-3 18-13,3 6 13,2 2-1,1-1 1,1-4 0,14-4-5,3-1 4,4-7-8,2 0-46,5-7-52,-1-7 0</inkml:trace>
  <inkml:trace contextRef="#ctx0" brushRef="#br0" timeOffset="6471.6795">10100 8866 97,'0'0'134,"0"0"-126,0 0-4,0 0-4,0 0-2,0 0 2,0 0 7,31 18 20,-20-18 2,4 0-26,-6-3 15,0-8-13,-1-3-4,-3-1-1,1-1-25,0 3 4,-4 4 6,-2 3 14,0 3-1,0 1 4,0 2 40,0 0 0,0 0-33,-5 5-8,-1 7-1,1 3 2,2 0 14,3 2-16,0-1 0,0-1 0,0-1-28,2-2-59,4-6-130</inkml:trace>
  <inkml:trace contextRef="#ctx0" brushRef="#br0" timeOffset="6652.9033">10197 8696 428,'0'0'0,"0"0"-78,0 0-61,0 0-8</inkml:trace>
  <inkml:trace contextRef="#ctx0" brushRef="#br0" timeOffset="7548.0671">10512 8285 161,'0'0'128,"0"0"-70,0 0 1,0 0-29,0 0 1,0 0 5,0 0-36,0-4-12,0 29 8,0 13 4,0 10-4,0 6 4,0 3 0,-3-1 5,0-2 2,0-2-7,0-2 0,-3-1 1,0-6-1,-3-2 0,5-6-11,2-5 1,-1-3-77,3-8-22,0-8-52</inkml:trace>
  <inkml:trace contextRef="#ctx0" brushRef="#br0" timeOffset="8610.6621">10788 8508 53,'0'0'111,"0"0"-52,0 0 22,0 0-14,0 0-15,0 0-10,-3 0-31,0 0 0,0 0-11,-2 5-8,-2 14 7,-2 8 1,3 2 0,0 0-6,6-1 6,0-4 0,0-3 0,8-4 4,3-4-8,1-5 4,2-1 0,5-4 4,3-3-2,1 0-2,4-5 0,3-11-46,-3-4-1,-5-4 12,-3-1 11,-4-2 24,-3 0-1,-5 1 1,-4-1 20,-3 7-18,0 4 36,0 4 22,0 6 10,-3 2-23,0 3-34,1 1 0,-1 5-13,0 16-13,0 7 8,3 3 5,0-2 0,0-1-3,4-5 3,11-2 0,9-3-2,0-2-5,3-4-6,1-4-56,-1-4-80,-6-2-75</inkml:trace>
  <inkml:trace contextRef="#ctx0" brushRef="#br0" timeOffset="9508.6878">11376 8823 142,'0'0'185,"0"0"-155,0 0-29,0 0-1,0 0 33,0 0-2,0 0 6,13 0-37,2-8 0,3 0-12,0-1 4,1-3-17,-1 0 25,-6 0-31,-3 0 27,-2 3-1,-2-2 5,-1 3-4,-1 1 4,-1 4 0,-1 2 6,-1 1 0,0 0-9,0 0 3,2 17-23,-1 2 18,-1 6 10,0 3-3,0 0 21,0 1-22,0 2 9,0 1-10,0 0 0,0-1 22,-4-3-20,-4-1 5,-2-2-1,0-2 0,0-2-11,-1-5 5,2-5 0,1-5-1,1-3 6,1-3 1,3 0 48,-2 0-54,2-8 0,2-7-33,1 0-54,0-1-2,0-1-102</inkml:trace>
  <inkml:trace contextRef="#ctx0" brushRef="#br0" timeOffset="10170.5412">11513 8563 366,'0'0'92,"0"0"-57,0 0-35,0 0 1,0 0 18,0 0-19,0 4-1,-2 0-13,1 2-116,-5 2-63,0-1 18</inkml:trace>
  <inkml:trace contextRef="#ctx0" brushRef="#br0" timeOffset="11296.4831">11871 8473 34,'0'0'126,"0"0"-72,0 0 21,0 0-36,0 0 16,0 0-11,-1 0-25,1 0-7,0 0-12,0 0-5,11 0 4,9 2-6,8 4 4,4 0 1,-1 1 2,4 2 2,0-1-2,-1-1-12,-1 1-10,1-2-9,-2-2 29,-6 1-11,-6-2 13,-7 2-5,-5-2 6,-7 1-3,-1 2 2,0 3-43,-4 3 42,-15 1 1,-6 4 0,-4 0 9,-3 1-7,4 0-2,-3-3 2,1 3 5,1-3-13,3 1 6,2 0 0,4-1-2,1 1-9,1-1-51,6-3 19,6-3-60</inkml:trace>
  <inkml:trace contextRef="#ctx0" brushRef="#br0" timeOffset="12731.6704">12823 8494 248,'0'0'60,"0"0"-45,0 0-4,0 0 18,0 0-13,0 0-6,19 2 1,0-2-3,10 0-8,2 0 0,2 0-18,1 0 2,-4 0-40,0 0-71,-6 0-28</inkml:trace>
  <inkml:trace contextRef="#ctx0" brushRef="#br0" timeOffset="13215.0471">12763 8665 72,'0'0'127,"0"0"-127,0 0-6,0 0 6,0 0 4,84 13-2,-56-13-2,3 0 7,2 0-3,0 0-7,-6 0 3,0 0-71,-7 0 5</inkml:trace>
  <inkml:trace contextRef="#ctx0" brushRef="#br0" timeOffset="14114.2665">13930 8187 201,'0'0'79,"0"0"-48,0 0-19,0 0-7,0 0 7,-81-46-15,57 44 5,-2 2-2,-1 0 11,0 0-10,6 0 0,0 5 10,5 1-4,4-1-7,4 3 0,4 2-7,2 6 1,2 2 0,0 4 6,5 2 0,11 4 5,5 1-5,4 3 0,4-2 2,0 2 0,4-2-2,-1 1 0,0 1 2,-2 2 0,-4-2-3,-10 1 1,-7-1-19,-7-2 11,-2-1-4,-2-2 12,-16-1-10,-10-5 10,-5 0 0,-3-3 0,2-6 1,4-3-8,3-6 11,8-3-4,2 0 18,1 0-10,2-11-15,1-4 7,3-4 0,1-4 22,3-3-18,4 1 7,2 1-11,2 1 1,10 3-6,0 6-21,-2 2-25,2 4-1,-1 5-92</inkml:trace>
  <inkml:trace contextRef="#ctx0" brushRef="#br0" timeOffset="15318.6619">14272 8880 118,'0'0'123,"0"0"-72,0 0-28,0 0-2,0 0 11,0 0-12,0 0 2,0 0-2,4 0-17,8 0-3,3-5 0,1-3-48,3 1 33,-5-4-37,0 0-6,-3-2 30,-3-2-16,-5 3 43,-2 3-7,-1 2 16,0 4-1,0 1 11,0 2 14,-1 0 26,-5 0-46,4 9-1,-7 9 4,-2 2-10,3-1 34,0 2-28,5-2-6,3-1 1,0 0-5,0-3-2,8-3-17,4-3-70,1-6-70</inkml:trace>
  <inkml:trace contextRef="#ctx0" brushRef="#br0" timeOffset="15505.6529">14373 8663 194,'0'0'91,"0"0"-68,0 0-23,0 0-28,0 0-93</inkml:trace>
  <inkml:trace contextRef="#ctx0" brushRef="#br0" timeOffset="16235.274">14631 8851 32,'0'0'169,"0"0"-142,0 0-20,0 0-7,0 0-5,0 0 1,-1 0 3,7 0 1,5 0 14,-2 0-14,3 0 3,2-5-3,-1-3-4,2-2-3,-1 0-30,-5-1-9,-2 6 43,-6 1 6,-1 3 23,0 1 49,0 0-51,0 0-22,0 16 12,-4 12 4,-5 3 19,2 3-17,-1 1 4,-1-1-3,2-2-17,-1-3 0,1-2-4,-5 1 2,4-5 1,-1-2-2,3-3-1,-1-7 0,3-3-8,1-6-1,3-2-34,-2 0 1,2-4 6,0-14-205</inkml:trace>
  <inkml:trace contextRef="#ctx0" brushRef="#br0" timeOffset="16498.6721">14752 8661 155,'0'0'154,"0"0"-68,0 0-59,0 0-23,0 0-4,0 0-9,1-1-108,5 1-114</inkml:trace>
  <inkml:trace contextRef="#ctx0" brushRef="#br0" timeOffset="17261.6928">15959 8628 327,'0'0'96,"0"0"-92,0 0-4,0 0 0,0 0 10,0 0 0,15 0-15,1 0 5,3 0 0,1 0 5,1-1-2,-2-4-3,2-2 0,-1-1-23,-1 0-7,1-2-46,-3-1-13,0 0-2,-1-6-25</inkml:trace>
  <inkml:trace contextRef="#ctx0" brushRef="#br0" timeOffset="17483.6793">16226 8425 85,'0'0'108,"0"0"-9,0 0-32,0 0-4,0 0-33,0 0-29,0-33-1,4 46-21,9 10 18,4 3 6,2-2-2,-5 3-1,1-3 3,-8-4-4,-2-4 1,-5-1-12,0-1 10,0-4-15,-9 1 4,-7-5 12,0 0-49,2-3-33,-3-3 0,2 0-38</inkml:trace>
  <inkml:trace contextRef="#ctx0" brushRef="#br0" timeOffset="17714.6256">16390 8625 501,'0'0'61,"0"0"-50,0 0-22,0 0-2,0 0-16,0 0-12,16 5-140,-5-5-107</inkml:trace>
  <inkml:trace contextRef="#ctx0" brushRef="#br0" timeOffset="18064.6776">16736 8194 294,'0'0'68,"0"0"-1,0 0-35,0 0 52,0 0-20,0 0-48,12-52-2,-12 52-14,0 8-8,0 18 4,0 15-12,-3 10 16,-6 4 0,0 2 5,6-4-5,3-7 0,0-7 0,0-8 1,0-7 2,3-6-3,9-3 0,2-6-28,5-3 24,5-5-31,6-1-15,4 0-23,2-13-215</inkml:trace>
  <inkml:trace contextRef="#ctx0" brushRef="#br0" timeOffset="18317.6748">16608 8389 142,'0'0'17,"0"0"-16,0 0 86,0 0-23,80 3-6,-50-3-10,-2 0-33,5-5 0,2 1-13,-4-2-2,2 1 0,-5 4-42,-9-1-77,-2 2-85</inkml:trace>
  <inkml:trace contextRef="#ctx0" brushRef="#br0" timeOffset="19972.2696">13803 10153 118,'0'0'37,"0"0"11,0 0 5,0 0-32,0 0 29,0 0-46,-78-71-2,53 67 27,-2 2-29,-1 1 0,0 1 0,-1 0 7,6 0-14,0 4 3,5 7 4,6 2-2,3 4 2,8 1 0,1 6 0,4 2-11,17 4 10,12 3 1,10-2 0,2 4 5,4 1-2,-4 3-2,-6-1 3,-4-2 1,-6 0-10,-11-1 5,-8-1 0,-6 2-10,-4-2 10,-7-1 0,-15-6 0,-7-5 6,-2-4-6,-3-7 0,1-4 10,0-5 27,8-2-4,2 0 10,4-7 22,2-13-43,4-2-6,3-6-12,5-5 2,5-3 7,0-1-13,6 2 0,10 3-5,4 5 4,1 5-20,1 5-74,-4 3-116</inkml:trace>
  <inkml:trace contextRef="#ctx0" brushRef="#br0" timeOffset="20840.6594">14079 10733 132,'0'0'35,"0"0"-29,0 0-12,0 0 2,0 0 4,0 0 13,28 11 11,-14-11 37,-2 0-41,1-4-7,0-5 5,1 0-12,-2-1-5,-6-1-1,0 2 8,-5 1 2,2 4-9,-3 4 12,0 0 15,0 0-22,0 0-6,0 0-2,0 1 1,-3 14 0,0 5 2,2 2 2,1-2-3,0-1 9,0 0-9,1-1 0,7-3-18,1-3 0,-2-3-74,2-8-67</inkml:trace>
  <inkml:trace contextRef="#ctx0" brushRef="#br0" timeOffset="21034.6504">14253 10495 326,'0'0'66,"0"0"-64,0 0-4,0 0-56,0 0-29,0 0 6,-4 12 2</inkml:trace>
  <inkml:trace contextRef="#ctx0" brushRef="#br0" timeOffset="21644.6855">14445 10848 1,'0'0'205,"0"0"-181,0 0-22,0 0-2,0 0 18,0 0-18,29-6 30,-24-3-14,1-3-14,1 3 7,-4-1-5,2-1-4,-2 5 2,-2 3 4,1 1-10,-1 2 4,-1 0 0,2 0-3,1 10-26,7 14 3,-3 12 26,-2 6 4,0 1 21,-5 2 10,0-5-14,0-1 13,0-4-31,0 1 12,-8-3-7,-4-1-1,2-4-6,-4 0-1,-1-9-6,3-7-11,2-6-46,3-6-4,2 0 13,1-20-94</inkml:trace>
  <inkml:trace contextRef="#ctx0" brushRef="#br0" timeOffset="21981.5206">14627 10571 252,'0'0'104,"0"0"-46,0 0-45,0 0-1,0 0-9,0 0-3,-4 0-10,4 0-80,7 0 6,0 5-14</inkml:trace>
  <inkml:trace contextRef="#ctx0" brushRef="#br0" timeOffset="22501.789">15186 10451 276,'0'0'92,"0"0"-60,0 0-19,0 0-6,0 0-7,0 0 8,41-31-10,-16 26 2,5 2 0,-1 3 0,-2 0 0,-3 0-62,-9 9-96</inkml:trace>
  <inkml:trace contextRef="#ctx0" brushRef="#br0" timeOffset="22708.7899">15197 10597 219,'0'0'157,"0"0"-157,0 0-1,0 0 1,0 0 28,0 0-7,111 0 1,-73 0-22,3 0-4,0 0-5,1 0-149</inkml:trace>
  <inkml:trace contextRef="#ctx0" brushRef="#br0" timeOffset="24028.6758">16742 9524 18,'0'0'2,"0"0"34,0 0 9,0 0-12,0 0 12,0 0-4,-46-48 1,32 41-4,-2 0-34,2 1 54,0 1-37,-1 2 3,-5 3-10,-5 0-9,-5 0-5,-1 2 0,-2 10 1,5 2-6,4 4 3,1 3-2,3 1-5,1 7 18,5 0-9,0 2 0,6 1-7,8-2-1,0 1-1,0-2 9,8-1-1,7 0 8,8-3-4,-1 2 0,2 1 9,0 0-12,-2 4 0,-1 1 4,-3 1-2,-3-1-2,-5 2 0,-4 0-1,-6-4 7,0 1-9,-3-3 3,-16-2 0,-4-3 0,-8 0 2,-9-1-1,-6-2-1,-7-2-7,4-7 3,6-4-8,10-5-3,11-3 10,11 0 5,7-6 0,4-8-3,0-1-6,13 1 9,10 3 0,2 1 3,0 6-2,-2 2-1,1 2 0,-4 0 2,-3 14 11,1 9-12,-5 8-1,-1 7 5,-4 6 11,-4 3-16,-4 3 0,0 8 10,-22 6-7,-9 9-3,-4 3 39,1-3-28,5-4 7,3 0-18,1 0 28,3 3 18,1-1-40,8-3 7,4-6-13,3-7 5,6-5-11,0-9 6,18-7 0,4-10-1,6-8 1,7-14-19,13-2 7,11-16-54,10-17 11,7-8-54,-4-1-171</inkml:trace>
  <inkml:trace contextRef="#ctx0" brushRef="#br0" timeOffset="25033.5118">17437 9370 170,'0'0'97,"0"0"-40,0 0-15,0 0 28,0 0-50,0 0-13,0-7-7,0 28 0,0 7 12,2 5-4,-2 5-2,0 0-4,2 1 10,-2-1-12,0-5 0,0-2-2,0-2-7,-2-1-42,-3 0-27,-1-6 51,5-5-64,1-9-76</inkml:trace>
  <inkml:trace contextRef="#ctx0" brushRef="#br0" timeOffset="26482.4778">19598 9453 66,'0'0'106,"0"0"-106,0 0 0,0 0 1,0 0-1,0 0 16,0 0 13,13 41-18,-2-40 9,2-1-12,2 0-5,3 0 1,-2-4-4,-1-3-12,-3 0-11,-1-4-14,-1 1 26,-4-2 10,-2 3 1,-1 0 0,-1 3 5,-2 5 23,0-1 23,0 2-27,0 0-24,0 0-6,0 6-2,0 9 7,0 5 2,0-4 0,0 2 0,10 0 4,4-4-7,1 2 2,7-5 0,2-5 9,0 0-5,1-5-2,-2-1-2,-1 0-7,0-4 3,-2-10 4,2-4 0,-1-3 2,-3-3-2,-2-3 0,-1-3 22,3-5-15,-4-4 22,5-5-29,-3-2 1,-1-2 7,-1 0 2,-4 2 18,-2 9 5,-4 8-32,-4 8 25,0 9-26,0 5 4,0 4 41,0 3-25,0 0-12,0 6-8,-4 22-18,-9 19 18,-1 12 6,2 6-3,-1 7 27,0-3-24,3 1 2,3-3 9,4-3-7,3 1-11,0-6 1,0-5 0,1-6 9,8-4-5,-5-5-3,1-7-1,-2-7 2,0-5-6,0-6-1,-3-7-10,2-1 12,-2-5-13,0 1 16,0-2-9,0 0 8,0-6-4,0-8-20,0-1 25,0-3 18,0 0-4,0 2 19,-4-1-8,0 0-18,-1 2-7,2-1 0,0 1 0,0-3-7,3-2 10,0-2-3,0-6 0,2 0-38,10 4 7,-1 6-7,-3 7 22,-3 5 8,-1 3 11,5 3-6,6-1 3,5-1-44,8 1-21,-1-6-54</inkml:trace>
  <inkml:trace contextRef="#ctx0" brushRef="#br0" timeOffset="26845.6825">19956 9112 470,'0'0'72,"0"0"-61,0 0-15,0 0 4,0 0 0,0 0-3,39-26-68,-26 26-83,-1 1-167</inkml:trace>
  <inkml:trace contextRef="#ctx0" brushRef="#br0" timeOffset="27446.6791">21196 9519 217,'0'0'203,"0"0"-164,0 0-31,0 0-1,0 0 4,0 0 9,19 0 15,-4-9-35,3-1-8,1-1-17,-2-1-34,-3-3 30,-2-2-8,-1-2-8,-1-2 23,-2 1-30,-2 4 15,-5 4 37,-1 4 4,0 5 45,0 3 9,0 0-40,0 11-17,-4 8-1,-1 8 25,2 2 7,3 0-16,0-1-8,0-1-8,0-1 3,11-1 6,1-3-9,3-4-27,-2-9-89,-3-8-179</inkml:trace>
  <inkml:trace contextRef="#ctx0" brushRef="#br0" timeOffset="27678.6837">21469 9212 501,'0'0'15,"0"0"-13,0 0 7,0 0-2,0 0-5,0 0-2,0-10-8,0 10-167,0 0-177</inkml:trace>
  <inkml:trace contextRef="#ctx0" brushRef="#br0" timeOffset="27996.6649">21690 9373 220,'0'0'183,"0"0"-137,0 0-46,0 0 4,0 0-3,0 0 1,80-19-4,-59 14 2,1 4 0,2 1-6,4 0 6,2 0-6,-3 0-41,-5 0-107,-5 0-87</inkml:trace>
  <inkml:trace contextRef="#ctx0" brushRef="#br0" timeOffset="28240.6834">21755 9462 62,'0'0'13,"0"0"-4,0 0 21,0 0 13,0 0-19,0 0 0,23 0 33,-6 1-20,4-1-17,5 0 8,0 0-25,1 0 3,0 0-6,0 0-38,-4 0-77</inkml:trace>
  <inkml:trace contextRef="#ctx0" brushRef="#br0" timeOffset="29008.6161">22344 9406 220,'0'0'22,"0"0"-12,0 0-10,0 0 14,0 0-14,0 0 27,76 0-27,-52-4-5,-4 0 3,-2-6-34,-1 3 9,-2-4 22,-2-1-9,-2 2 14,-3 2-4,-2 0 8,-3 4-2,-3 1 3,0 2 39,0 1-10,0 1-34,0 20-22,0 13 22,0 8 10,-5 12 59,-5 5-36,-1 1 1,0 0-13,1-4-15,3-7 24,-3-4-15,1-5-12,0-9 12,-6-7-15,6-7 8,1-8-8,4-5 5,1-4-5,3 0 12,0-12-9,3-15-3,12-8-49,7-7-12,5-4-53,1-6-145</inkml:trace>
  <inkml:trace contextRef="#ctx0" brushRef="#br0" timeOffset="29279.6871">22714 9137 213,'0'0'73,"0"0"-40,0 0-16,0 0-14,0 0-6,0 0-32,-8-7-135</inkml:trace>
  <inkml:trace contextRef="#ctx0" brushRef="#br0" timeOffset="31276.7749">17655 10686 26,'0'0'10,"0"0"8,0 0-16,0 0 23,0 0 28,-79 6-33,58 11 12,-3 7-29,5 5 0,-3 5 23,2 0-19,5 3 3,1-3 0,3-1-4,5-3-10,6-3 4,0-3 0,6-1 8,12-5-7,1-5 9,5-5-1,6-6-5,4-2 22,4-6-4,2-12-7,-6-7 3,-4-3-18,-7-5 6,-6-5 5,-5-1-3,-5-3-5,-4 0-3,-3 0 0,0 2 4,-3 9-4,-8 5 5,-3 8-10,-1 10-8,-3 8-26,1 0-62,1 7-88</inkml:trace>
  <inkml:trace contextRef="#ctx0" brushRef="#br0" timeOffset="32790.1498">19920 10960 101,'0'0'156,"0"0"-125,0 0-25,0 0-12,0 0-5,0 0 11,-3 12-8,3-9 12,6 2-4,1-2 0,3-2 8,1-1 9,4 0-10,5 0-6,2-3 11,1-8-7,-1-1-7,-6 0 2,-4 0-4,-7 5 1,-5 1 3,0 2 0,0 3 38,0 1-27,0 0 13,0 0-24,0 0-9,-2 8 7,-2 7 2,2 3 0,2-2 5,0 1-5,0-2 0,6-1 0,3-4 4,1-1-5,1-3 1,0-2 0,2-2-5,2-2 10,3 0-5,4-5 0,2-11 3,3-4-8,0-4 5,-2-3 0,-3-3 5,-4-2 4,-4-4-9,-4 0 0,-2-3 1,-3 0-2,0 3 1,-4 1 0,-1 5 4,0 5 6,0 4 13,0 7 5,0 4-17,0 5 17,0 5-17,0 0-7,0 0-4,-3 16-17,-2 12 17,0 11-6,1 7 13,-1 9-10,-2 3 3,-1 5 0,-4 2 12,3-2-5,3-1 3,-2-3 12,1-4-18,3-2 1,-5-5-5,4 1 0,0-7 6,2-5-3,0 0-3,3-11 0,0-5 3,0-5-8,0-9 2,0-5-3,0-1 6,0-1 0,0 0 8,0-9 5,0-9-13,-2-6-7,-1-8-1,0-1-11,2-3 16,-1 3-11,1 3 10,-2 7-3,-1 7 14,3 5 5,-2 5 31,3 1-22,0 0-21,17-1-10,15-2-1,7 2-6,7 0-59,-2 0-35,-7-1-144</inkml:trace>
  <inkml:trace contextRef="#ctx0" brushRef="#br0" timeOffset="33185.6461">20223 10639 432,'0'0'120,"0"0"-102,0 0-12,0 0-1,0 0 2,0 0-7,3 0 0,-2 3-23,7 1-73,2 1-49,1 1-53</inkml:trace>
  <inkml:trace contextRef="#ctx0" brushRef="#br0" timeOffset="33877.6199">21489 10957 345,'0'0'108,"0"0"-95,0 0-13,0 0 0,0 0 8,0 0-2,19 5 5,-6-5-11,-3-5-5,1-4-14,4-2-8,-3-4 0,2-3 9,-3 0-20,-3 0 30,-1 3-2,-3 3 15,-4 4-5,0 7 14,0-1 11,0 2 16,0 0-41,0 0 0,-4 12-5,-2 5 12,3-1-14,3 1 5,0 0 2,6-1-1,4 1 1,4-2 0,4-3-1,1-1-13,1-7-47,-3-4-73</inkml:trace>
  <inkml:trace contextRef="#ctx0" brushRef="#br0" timeOffset="34078.6084">21649 10662 384,'0'0'104,"0"0"-94,0 0 1,0 0-11,0 0-18,0 0-1,-1-5-110,1 5-78</inkml:trace>
  <inkml:trace contextRef="#ctx0" brushRef="#br0" timeOffset="34563.5758">22129 10761 309,'0'0'48,"0"0"-7,0 0-38,0 0 42,0 0-12,0 0-25,47 1-2,-11-1-6,8 0 0,4-6 1,0 2 4,-3-2-5,-5 3 0,-9 3-23,-4 0-30,-4 0-63,-10 0-66</inkml:trace>
  <inkml:trace contextRef="#ctx0" brushRef="#br0" timeOffset="34876.5595">22125 10893 208,'0'0'28,"0"0"-10,0 0 27,0 0-43,0 0-1,0 0-1,36 17 13,-3-14 51,10-3-58,9 0 12,3 0-18,-4 0 13,-5 0-26,-7-2-2,-5 1-50,-5-5-46</inkml:trace>
  <inkml:trace contextRef="#ctx0" brushRef="#br0" timeOffset="35291.5323">22437 10547 333,'0'0'42,"0"0"-11,0 0-21,0 0 28,0 0-32,0 0-6,-33 31 0,15 5 13,-6 6-8,2 3 9,1-2-14,0 3 2,2-3 5,1-1-3,-5 0-3,3-2 0,2-6-1,1-3-25,7-6-37,5-6-44,4-5-49</inkml:trace>
  <inkml:trace contextRef="#ctx0" brushRef="#br0" timeOffset="35963.4911">22859 10836 153,'0'0'186,"0"0"-153,0 0-31,0 0 20,0 0 8,0 0 2,22 12 5,-8-12-25,2 0-17,-1 0 5,-1 0-15,-5-7 10,0 1 5,-2-3 0,-3 3 0,1 1 6,-4 2-6,-1 3 0,0 0-1,2 0-7,0 14-28,-1 13 20,-1 15 8,0 5 3,0 2 5,-5 4 7,-7-3 0,-2-2 13,-1-2 28,-8-2-22,3-4 8,-2-6-32,2-4 7,2-8-9,3-6 0,3-7 7,8-6-7,2-3 0,2 0 30,0-20-30,0-10-23,16-6 7,14-11-41,3-6-16,4 1-54,1-1-25</inkml:trace>
  <inkml:trace contextRef="#ctx0" brushRef="#br0" timeOffset="36293.6789">23120 10537 449,'0'0'120,"0"0"-94,0 0 6,0 0-31,0 0 2,0 0-6,-3-3-60,9 3-130,5 0-16</inkml:trace>
  <inkml:trace contextRef="#ctx0" brushRef="#br0" timeOffset="52413.6933">24212 10040 340,'0'0'93,"0"0"-33,0 0-54,0 0-2,0 0-4,0 0-66,0 0-96,0 0-113</inkml:trace>
  <inkml:trace contextRef="#ctx0" brushRef="#br0" timeOffset="59671.6541">5034 13059 11,'0'0'114,"0"0"-58,0 0-20,0 0 23,0 0 7,0 0-30,0 0 21,0 0-32,0-7-9,0 7-16,0 0-10,0 3-2,2 15 6,1 4 6,-3 7 1,2 1 9,-1 3-10,2 1 1,2-3 4,-2 1-10,1-2-10,-2-2-23,1-2-7,-3-3-22,0-2-30,0-1-14</inkml:trace>
  <inkml:trace contextRef="#ctx0" brushRef="#br0" timeOffset="60225.0135">5099 13037 24,'0'0'85,"0"0"-38,0 0-6,0 0-3,0 0-7,0 0-31,23-9-3,-3 26 3,6 7 31,0 1-23,-1 7 15,-2 3-18,1-3 4,-3 0-9,-3 0 1,0-5 3,-3-2-1,1 0-1,-1-6-1,0-1 2,0-5-6,-2-3 3,-2-4 0,-2-4 1,1-2 1,-1 0 3,0-1 3,1-14-2,-2-6-3,6-6-1,-6-2 0,-3-2 25,-4-1-5,-1 0 8,0 2-1,-3 2-21,-7 2 9,1 4-17,-2 1-1,1 4 1,3 3-16,1 6-51,4 3-10,1 5-18,1 0-104</inkml:trace>
  <inkml:trace contextRef="#ctx0" brushRef="#br0" timeOffset="61164.952">5885 13252 44,'0'0'70,"0"0"-54,0 0-16,0 0 6,0 0-4,0 0 23,-71-28 3,53 28 6,0 4-33,0 13-1,3 4 0,0 3 2,3 0-1,-1-1 1,10-2-2,0 0 0,3-6-5,0 0 3,0-6-6,6-2 8,7-2 6,-2-3-2,1-2 0,1 0 2,-4 0-6,4-10-3,1-3-16,-5-4-9,6-1 27,-6 2-2,-3-4 3,0 3 0,-1 1 10,0 2-9,-2 2 14,0 6 2,-3 1 24,3 5 2,-3 0-10,8 0-33,0 0-21,4 10 21,2 3 0,4 1 0,-1 0-2,0-1 8,2 0-6,-2-2 3,1-2 2,-3-3-5,1-1 0,-2-4 0,-1-1-5,-1 0 5,-3 0-21,-2 0 14,-1-1 1,-1-7 6,-2 0 0,-3 3 2,1 0 7,-1 3-6,0 2 26,2 0-29,-1 0-5,8 2-7,-2 8 5,1 3 7,4-3 4,-2 1-4,1-4 0,-5-3 3,4 1 2,-1-3-5,0-2 0,3 0 0,-3 0 12,6-15-9,0-6-1,-5-2 0,2 0 5,-6 2-7,-3 3 4,-1 5 5,-2 2 47,1 4-28,-1 2-1,2 2-16,2 1-11,-1 2-6,9 0-2,-3 0-12,6 2 4,3 7-87,-6-3-135</inkml:trace>
  <inkml:trace contextRef="#ctx0" brushRef="#br0" timeOffset="61386.9382">6585 13365 401,'0'0'61,"0"0"-61,0 0-25,0 0 20,0 0-10,0 0 15,0 51 0,-5-33-9,-8 2-54,0 1-69,-7-3-57</inkml:trace>
  <inkml:trace contextRef="#ctx0" brushRef="#br0" timeOffset="62594.0739">7383 12894 105,'0'0'108,"0"0"-73,0 0-14,0 0 23,0 0 5,0 0-36,42-26-10,0 21 0,4 0-2,3-1-2,-1 3 1,-2 0 0,-7 1 1,-3 2 2,-5 0-3,-7 0 0,-7 0-46,-7 5-111</inkml:trace>
  <inkml:trace contextRef="#ctx0" brushRef="#br0" timeOffset="62879.7863">7610 12925 219,'0'0'20,"0"0"-20,0 0-2,0 0 2,0 106 25,0-76-6,0 3 9,0-1-11,0-1-10,0 1-3,0 1-4,0 0-20,0-1 14,-11-3-17,1-4-64,6-7 6</inkml:trace>
  <inkml:trace contextRef="#ctx0" brushRef="#br0" timeOffset="63474.2102">7904 13320 137,'0'0'156,"0"0"-156,0 0-4,0 0 4,0 0 25,0 0 11,10 6 6,-1-6 25,3 0-60,-1-3 10,1-8-17,-2-3 4,-1-5 12,2-3-16,-6-1 0,-2-3-1,-3 4-7,0 1 2,-13 0-37,-4 6 32,-2 3 0,-3 6 3,5 1 8,-5 4-2,10 1 3,2 0-2,5 0 2,5 0-5,0 0 2,0 0-14,9 7 16,9-2 11,12-2-10,6-3 15,10 0-12,-1 0-4,-2 0 13,-7 0-10,-10 0-3,-4 0 0,-5 3-1,-3 8-3,-7 9 3,-1 0-3,-4 2 4,-2 3 2,0-6 8,0 2-6,3-3 4,3-1-12,4-1 4,5-1-2,6-4-10,1-5 5,7-5-96,-1-1-139</inkml:trace>
  <inkml:trace contextRef="#ctx0" brushRef="#br0" timeOffset="63998.7107">8732 12707 151,'0'0'167,"0"0"-94,0 0-42,0 0 15,0 0-46,0 0 6,-26 70 21,22-18-22,-2 5 20,6 2-9,0 0-12,0-8 14,3 0-18,12-3 0,6-1 4,0-5-4,6-4-1,1-5-23,3-9-45,5-10-42,0-10-158</inkml:trace>
  <inkml:trace contextRef="#ctx0" brushRef="#br0" timeOffset="64674.5855">9153 12986 255,'0'0'59,"0"0"-47,0 0-21,0 0 9,0 0 0,0 0 6,14 18-2,2-18 33,3 0-4,2 0-24,0-6 14,1-6-22,0-5 2,-5-4 12,1-5-8,-3-5-13,-4-2 6,-5-3-53,-4-1 47,-2 8-35,0-2 12,-15 6 24,-4 5-5,-7 4 10,1 5-5,0 6 13,-2 5 14,1 0-16,2 8-3,2 18 36,3 10-27,4 10 19,4 12-24,4-1 10,7 0-6,0-1 12,3-8-15,18-4 13,4-5-17,5-5-4,7-2 0,2-3 2,3-5-11,4-5-34,-3-8-114,-2-8-107</inkml:trace>
  <inkml:trace contextRef="#ctx0" brushRef="#br0" timeOffset="65152.5492">9770 12537 288,'0'0'175,"0"0"-135,0 0-32,0 0-8,0 0 0,0 0-22,5 12 6,11 27 16,8 10 16,-1 6 17,0 9-29,-3 0-4,-7 2 3,0-5 7,-2-7-13,-3-5 3,-4-5 0,-4-2 4,0-4-4,-3-4-12,-20-2-7,-6-5-60,-8-4 2,-5-5-41,3-7-31</inkml:trace>
  <inkml:trace contextRef="#ctx0" brushRef="#br0" timeOffset="65819.5021">10539 12855 283,'0'0'138,"0"0"-93,0 0-13,0 0 8,0 0-39,0 0 4,52-47-5,-22 42 0,4 3 7,-1 0-6,-2 2-1,-7 0 0,-4 0-39,-6 0-38,-8 7-48,-6 6-130</inkml:trace>
  <inkml:trace contextRef="#ctx0" brushRef="#br0" timeOffset="66038.4901">10536 12975 1,'0'0'55,"0"0"-49,0 0 32,0 0-1,0 0 14,95 8 0,-57-8-14,2 0 15,-3 0-42,0 0-10,-4-4 0,-4 2-38,-9 2-92</inkml:trace>
  <inkml:trace contextRef="#ctx0" brushRef="#br0" timeOffset="68399.7159">11701 12423 57,'0'0'119,"0"0"-47,0 0-39,0 0 7,0 0-14,0 0-10,1-12 21,17 10-37,12 1 0,10 1 0,12 0 2,7 0-2,8 0 0,-2 0 0,0 0-1,-1-3 6,0-2-5,-4 1 0,-8 1-10,-12 0-68,-16 0-116</inkml:trace>
  <inkml:trace contextRef="#ctx0" brushRef="#br0" timeOffset="68751.7404">12123 12450 159,'0'0'128,"0"0"-114,0 0-14,0 0-18,0 0 18,0 0 29,0 84 4,0-48-2,0 0-30,0 1 1,0-3 6,0 1 1,0-1-10,0-2 1,0 0 0,0 1-8,-7-4-16,5-4-11,-2-7 31,4-8-60,0-3-59</inkml:trace>
  <inkml:trace contextRef="#ctx0" brushRef="#br0" timeOffset="69355.247">12311 12947 41,'0'0'79,"0"0"0,0 0 1,0 0-46,84-8 17,-68-1-30,-2-3-12,-1-2 20,-1-2-24,1-5 0,-2-3 2,-4-3-1,-2 1-10,-5 0 4,0 2-5,0 3 0,-11 2-14,-2 1 2,-4 7 0,2 4-2,2 1 16,2 6 3,7-2-7,2 2 7,2 0 3,0-2-3,0 2-3,0 0-13,11 0 16,7 0 2,3 4 2,3 0 7,-1 2-9,0 0 5,-7 2 11,4 2-9,-5 2-8,-1 5-1,-3 5 1,-3 7 5,-7 2-4,-1 4 10,0-3 6,0-5-10,0-6-8,0-4 0,0-2 1,3-2-4,15-2 6,3-4-3,4-2 0,4-5-60,-1 0-85</inkml:trace>
  <inkml:trace contextRef="#ctx0" brushRef="#br0" timeOffset="70193.7144">13287 12281 42,'0'0'86,"0"0"-46,0 0 5,0 0 25,0 0-27,0 0-11,0-6-20,0 6-12,0 0-2,0 19-13,-8 7 15,-1 12 6,-1 5-2,-3 10-2,-1 3 4,-1 4-1,0 5-5,0 4 7,3 5-3,5 3 19,3-3-18,4-7-4,7-2-1,14-3 5,12-5-10,5-3 2,4-6-27,4-6 5,5-3-33,-3-2-32,1-1-38,-1-3 99,-3-6 26</inkml:trace>
  <inkml:trace contextRef="#ctx0" brushRef="#br0" timeOffset="71355.7184">14101 12325 57,'0'0'82,"0"0"-59,0 0-18,0 0 1,0 0 6,91-12 35,-50 12 7,3-1-4,6 1-37,5-2-6,5 2 7,7 0-14,3-2 1,6-2 3,-1-1 0,-6 0-1,-10 1-3,-10 1 5,-13 2-9,-6-1 4,-14 2 0,-8 0-1,-5 0 3,-3 0-4,0 0-18,-2 0-94,-16 0-41</inkml:trace>
  <inkml:trace contextRef="#ctx0" brushRef="#br0" timeOffset="72248.7191">14186 12308 43,'0'0'20,"0"0"3,0 0-3,0 0-7,0 0-12,0 0 14,38 23-9,-26-14 15,2 3 8,5-2-20,1 6 7,6-3 4,5 1-19,5 2 13,3-2-14,2 0 3,-2-1 0,-4-1-3,-6-3 0,-5 0 1,-7-2 3,-6-2-8,-6-2 3,-2-1-4,-3-1 1,0 2 4,-6 3 0,-12-1 71,-2 1-66,0-2 7,-2 2-12,1 2 2,-2 1 2,-5 0-2,-1 1-2,0 2 0,2-1-1,3 1-4,6-1-10,-1 0 12,4 2 0,-5 0-18,0 4 21,0-4-9,1 1 14,-1 1-15,2 1 17,-1-4-7,2 2 4,3-4-3,6-3 10,2 1 1,3-1-12,3 0-3,0 4 0,0-4 3,0 4 0,9-4 1,3-5 39,6 4-7,6-2-23,6-1 15,5 5 3,10-8-27,14 1 15,6 2-15,7-3-1,-1 0 2,-2 0 3,-5 0-8,-7 0 3,-12 0-10,-2 0 9,-7 0-28,-6 0-35,-2 0-25,-13 0-124</inkml:trace>
  <inkml:trace contextRef="#ctx0" brushRef="#br0" timeOffset="72998.721">14376 13184 147,'0'0'121,"0"0"-118,0 0-3,0 0 4,0 0-4,0 0 42,0 8-21,4-8-12,7 0 21,5 0-24,6 0-10,-2-2 4,2-5 0,1-2 4,-5 0-4,-2-2 0,-4 2-2,-6 2-10,-4 1 12,-2 1-1,0 2-5,0 3 1,0 0 10,0 0 1,0 0 7,-9 5-11,-1 9-4,3 5 4,1 2 4,3 0 9,2-1-12,1-2 0,0-3-3,0-2 3,0-1-10,0-3-11,6-1-47,4-7-72</inkml:trace>
  <inkml:trace contextRef="#ctx0" brushRef="#br0" timeOffset="73254.7132">14595 12990 226,'0'0'79,"0"0"-73,0 0-3,0 0 4,0 0-1,0 0-8,-4-6 2,4 6-33,0 0-16,0 0-78,0 0 11</inkml:trace>
  <inkml:trace contextRef="#ctx0" brushRef="#br0" timeOffset="74648.7077">15644 12204 142,'0'0'78,"0"0"-29,0 0 5,0 0 19,0 0-23,0 0-26,0-7-24,0 7-22,0 18 16,2 10 5,2 4 2,2 6 3,1 0-2,7 2-2,-3-1 0,2 2 4,0 0-6,2-2 2,0 0 0,1-6 0,-4-3 2,-4-1-2,2-7 2,-1-2-2,-1-5 0,-2-6 0,-1-6 1,-2-3-1,0 0 1,1 0 17,-1-12 57,0-9-73,-2-5 6,2-2-8,-3 1 0,0 1 2,0 2-1,-1 1-1,-13 1 0,-2 2-18,-2 4 5,-6 2-25,2 5 18,-2 4 14,1 5-1,1 0 6,-5 0-6,2 17-3,-2 7 7,-1 6 1,6 4 2,2-2 0,3 0 3,4 0-3,4-5 0,4-3-5,5-2 0,0-4-21,0 2-14,9-5-13,9-4-94</inkml:trace>
  <inkml:trace contextRef="#ctx0" brushRef="#br0" timeOffset="76038.7231">16117 12843 175,'0'0'13,"0"0"-7,0 0-6,0 0 0,0 0 11,0 0 28,37-12-33,-25 4 6,3-1-12,2 0 5,-4-1-6,0-3 1,-5 1-6,-2 1 2,-3 0-17,-3 1 19,0 0-9,0 3 6,0 1 5,0 1 9,0 3 14,0 2 34,0 0-32,-2 0-23,2 0-2,0 7-10,0 5 6,0 0 6,0 3-2,0 0 4,0 0-2,8 0-2,1 3 0,0-6-4,4 0-4,1-4-56,-2-8-52</inkml:trace>
  <inkml:trace contextRef="#ctx0" brushRef="#br0" timeOffset="76252.9696">16308 12576 220,'0'0'0,"0"0"-14,0 0-161</inkml:trace>
  <inkml:trace contextRef="#ctx0" brushRef="#br0" timeOffset="82686.7193">16803 12114 62,'0'0'118,"0"0"-29,0 0-44,0 0 6,0 0 29,0 0-45,0 0 16,3-33-33,-1 33-7,-2 0 11,0 0-18,0 0-8,0 3 3,3 20-22,1 9 20,2 7 3,-1 6 0,-2 3 6,1 3-2,0 0-4,-2 0 0,-1 0 4,1-4-14,0-2 10,-1-1 0,-1-4 6,0 1-6,2-2 0,-2-3 0,0-2-14,0-7-18,1-5-51,2-7-59,3-10-99</inkml:trace>
  <inkml:trace contextRef="#ctx0" brushRef="#br0" timeOffset="83674.7193">17405 12315 103,'0'0'94,"0"0"-85,0 0-1,0 0 15,0 0-10,0 0 31,-39 78-24,36-52-8,0 2 15,3 0-24,0 0 0,0-4-3,6-3 4,9-3-4,4-3 0,2-3 1,-1-3 7,5-5-6,2-4 1,2 0 1,1 0-2,0-7-2,-2-7 0,-4-4-12,-4-1 3,-1-5 7,-8-1 2,2 1-1,-4 0 8,-2 2-7,0-1 0,-6 5 2,-1 2 6,0 2 7,0 5 16,0 4 21,0 4-20,0 1 3,-3 1-35,-2 21-15,1 6 8,2 4 9,2 1-2,0-1 0,0-2 5,2-5-6,12-1 1,0-4-1,5-4-12,3 0-13,4-8-62,7-5-105</inkml:trace>
  <inkml:trace contextRef="#ctx0" brushRef="#br0" timeOffset="84171.2571">18046 12725 139,'0'0'92,"0"0"-87,0 0 0,0 0 39,0 0-37,0 0 26,34-25-33,-23 15 2,2 2 9,-4-5-11,-4 2 0,3-3 11,-2 2-4,-2 5-7,0 2 0,-4 4 1,0 1-9,0 0 8,0 0-5,0 6 0,0 9-7,0 4 12,0-1 10,0 4-8,0 0 14,3-1-16,8-3 1,-1 0-5,-1-3 4,-3-6-81,3-8-130</inkml:trace>
  <inkml:trace contextRef="#ctx0" brushRef="#br0" timeOffset="84396.253">18194 12495 251,'0'0'176,"0"0"-122,0 0-43,0 0-11,0 0 0,0 0-4,-10-7-1,10 7-103,0-2-233</inkml:trace>
  <inkml:trace contextRef="#ctx0" brushRef="#br0" timeOffset="84953.4834">18441 12230 230,'0'0'87,"0"0"-87,0 0-32,0 0 10,0 0 22,0 0 8,51 11 0,-25-2 1,2 1 10,5 2-14,1 0-3,2 2-2,-1-2 0,-3 1 3,-4 0-3,-5-3 0,-4 2 0,-1 0-4,-6 0 4,-5 3-14,-2-3 0,-5 0 5,0 0 9,-3-3 0,-12 3-18,-9 1 30,-1-2-12,-8 3 7,0 0 1,-3-3 14,3 3-17,4 1-5,3 0 0,4-1-32,7-1 14,7-2-84</inkml:trace>
  <inkml:trace contextRef="#ctx0" brushRef="#br0" timeOffset="85648.6991">19710 12299 216,'0'0'16,"0"0"-11,0 0-1,0 0 12,-87 20-16,53-8 1,2-2 2,1 3 17,1-3-14,3 1 1,1-3 19,4 2-25,3-5 4,7 3 0,-1-3-5,7-1 0,0 2 2,4 1-2,2 0 0,0 2-9,0 4 6,3 2 6,20 2-2,9 1 16,7 2-6,8-4-7,-1-1-4,-3-1-1,2-2 0,-9 0-56,-3-3-113</inkml:trace>
  <inkml:trace contextRef="#ctx0" brushRef="#br0" timeOffset="86578.7227">20099 12196 37,'0'0'129,"0"0"-90,0 0-22,0 0-13,0 0-4,0 0 0,-18 43 34,12-22 15,1 3-35,2-1 8,2-2-5,1 2-9,0-4-7,0 1-1,8-2 4,4-3-7,5-2 7,5 0-4,9-6 18,6-3-17,0-2 10,-1-2-11,-6 0 0,-5 0 8,-7-8-6,-3-4 1,-6-4 5,1-1 0,-2-2-8,-1-2 0,0-2 4,-3 0 2,-1 2-4,-3 3 4,0 6 34,0 6-35,0 3 48,0 3-31,0 0-22,0 0 6,0 0-6,0 12-3,0 8-8,0 4 14,0 0-5,6 0 2,1-1-1,4-4-12,4 1 8,1-7-39,2-1-33,-3-3-167</inkml:trace>
  <inkml:trace contextRef="#ctx0" brushRef="#br0" timeOffset="87083.9161">20715 12530 208,'0'0'27,"0"0"6,0 0-33,0 0 40,0 0-6,0 0-25,45-26-7,-34 20 1,-1-4 1,2-3 19,-3 0-16,4-2 7,-7 3 11,-1 3-22,-4 2 10,1 5 15,-2-1-13,0 3 18,0 0-22,0 0-2,0 0-9,0 9-6,0 7 0,-2 7 6,2-2 0,0 0 0,0-1 3,0-2-3,9-3 0,1-3-20,3-3-20,-3-8-63,0 1-81</inkml:trace>
  <inkml:trace contextRef="#ctx0" brushRef="#br0" timeOffset="87313.8534">20879 12243 211,'0'0'0,"0"0"-38,0 0 6,0 0 9,0 0-20</inkml:trace>
  <inkml:trace contextRef="#ctx0" brushRef="#br0" timeOffset="88228.6643">21216 11957 75,'0'0'132,"0"0"-132,0 0 3,0 0-6,0 0 6,0 0 7,-3 87 21,-3-50-19,1 5 30,0 3-29,2 1-7,3-1 6,0 1-12,0 3 0,0-5 0,0 2 8,0-7-8,0-1 1,0-2-1,0-5 10,0-2-5,0-6-10,0-5-7,0-9-76,0-7-32</inkml:trace>
  <inkml:trace contextRef="#ctx0" brushRef="#br0" timeOffset="88888.7423">21591 11961 20,'0'0'5,"0"0"-2,0 0 8,0 0 61,0 0 10,0 0-30,27-15-41,-20 15 0,2 11 2,3 9 14,0 4 4,0 8-18,1 5 8,-2 7-11,1 6-5,-5 4-7,2 3 2,-6 4 0,-3 0 10,0-1-8,0-1 5,-6-3 16,-6-2-21,-5-1 3,-10-1-5,-2-5 0,-5-5 0,-8-4 0,0-6 0,-10-6-13,-1-3-74,-4-5-62</inkml:trace>
  <inkml:trace contextRef="#ctx0" brushRef="#br0" timeOffset="105785.7084">12653 14971 154,'0'0'127,"0"0"-71,0 0 2,0 0-7,0 0-10,0 0 20,-9-16-48,9 16-12,0 0-1,0 0-93,0 0-61,0 0-16</inkml:trace>
  <inkml:trace contextRef="#ctx0" brushRef="#br0" timeOffset="110043.3856">15101 14855 339,'0'0'80,"0"0"-80,0 0 0,0 0-15,0 0 15,0 0-7,-3-6 7,3 6-48,0 0-119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0:05:13.6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11089 14398 99,'0'0'48,"0"0"8,0 0 1,0 0-15,0 0 9,0 0 15,-6-11-37,6 11-2,0 0-27,0 0-17,8 0 14,12 0-12,13 0 15,3 0 0,5 0-6,2-2-20,-6 0-16,0-1-10,-2 3-5,-7 0-70</inkml:trace>
  <inkml:trace contextRef="#ctx0" brushRef="#br0" timeOffset="279.9901">11101 14515 7,'0'0'115,"0"0"-115,0 0-15,0 0 14,0 0 1,0 0 7,106 14-6,-69-14 2,2 0 2,3 0-5,-5 0-53,-7 0-16</inkml:trace>
  <inkml:trace contextRef="#ctx0" brushRef="#br0" timeOffset="5047.4985">11952 14091 76,'0'0'59,"0"0"-38,0 0 7,0 0-2,0 0 16,0 0 29,0 0-50,-11-23-2,11 22 1,0-1-9,0 0 17,0 2-28,1-4-2,12 4-3,10 0-3,9 0 5,8 0 3,11 0 0,7 0 4,6 0-2,8-5 2,8 1-4,5-1 2,-3 1-2,-6 1 0,-15 3 3,-14 0-18,-14 0 15,-11 4-30,-11 6 7,-4 1-46,-6 0 10,-1-2-21,0-1-25</inkml:trace>
  <inkml:trace contextRef="#ctx0" brushRef="#br0" timeOffset="6001.356">12008 14142 89,'0'0'40,"0"0"-34,0 0-6,0 0-7,0 0 5,0 0 4,25 6 7,-8 0 21,2-4-23,4 5 33,-4-4-19,7 3-18,2 3 16,6 0-19,7 1 0,3 1 12,0 3-4,-3-1-8,-4 2 0,-4 0 5,-6 0-11,-7-1 6,-4-1 0,-8 2 3,-4 3-2,-4 2-2,0 1-1,-9 1 2,-12 3-1,-7 0 1,-9-1 0,-5 3 19,-7 1-19,-4-2 0,1 2-6,3-4 3,7 0 0,11-3 3,2-5 0,6 0-4,6-4 2,-1 0 2,3-2-4,-1 0 7,1 3-3,0-3 0,3-1 0,0 0-2,3-2 5,5 0-3,-2-1 0,3-1-11,1-2 7,-2 0-2,4-2 6,0 2-6,12-2 13,11 1-3,5-1 11,9-1-10,6 0 18,8 0-2,10 4-6,6-1 10,6 0-19,5 0-6,-5-2 0,-4 2 7,-13 3-8,-11 0 1,-14 1-15,-8 1 11,-10 0-37,-1-1-3,-7-2-32,-5-1-41</inkml:trace>
  <inkml:trace contextRef="#ctx0" brushRef="#br0" timeOffset="7021.9331">12240 15231 31,'0'0'89,"0"0"-85,0 0-4,0 0 0,0 0 5,0 0-2,88-33-3,-74 30 16,-5 0 20,-3-1-34,-1 1 15,-1-2-13,2-1 5,2 1 0,1-5-9,4 0 0,-1-2-1,3 1 1,-5-1-2,-2 3-6,-4 3 8,-2 2 10,-2 2-9,0 1 29,0 1 7,0 0-28,0 0-9,0 5-20,0 15 20,0 9 38,0 8-6,0 7 8,0 5 6,0 1-13,0-5 18,-3 1-21,-5-7-18,1-2 10,-2-2-13,0-5-4,-3 2 2,-3-4-2,2-4-9,2-7 4,1-8-8,7-4 3,-2-5 10,2 0-4,-1-17-1,-2-8-35,3-7 29,3-6-17,0-1 3,16-2 11,5 4-55,0 2-11,2 4-20,-4 0-91</inkml:trace>
  <inkml:trace contextRef="#ctx0" brushRef="#br0" timeOffset="7365.9955">12419 14997 236,'0'0'95,"0"0"-62,0 0-31,0 0 8,0 0 3,0 0-11,-3-3-2,3 3-6,-2 0-72,1 0-225</inkml:trace>
  <inkml:trace contextRef="#ctx0" brushRef="#br0" timeOffset="11548.9744">13621 14166 131,'0'0'57,"0"0"-31,0 0 26,0 0 27,0 0-42,0 0 17,0 0-22,0-3-18,0 3-11,0 2 0,-15 11-3,-10 6 12,-8 6-12,-8 2 0,-3 1 0,0 1 7,0-1-14,10-2 6,5-5-17,8-1 9,6-7 2,5-3-10,4 0 4,0-4 13,3-2 0,3-1 4,0-1-4,0-1 0,0 1 2,0-2-10,0 0 5,0 2-6,0 0 5,2 3-3,9 2 7,3 2 6,5 3 10,-4 3-16,9 0 0,1 4 4,4-1-4,5 1 0,0 2 0,1 0 0,-5-1 7,-5-2-9,-4-1 2,-5-2 0,-5-2-11,-4-2 11,-6-2-45,-1-2-6,0-1-59,-14-3-5</inkml:trace>
  <inkml:trace contextRef="#ctx0" brushRef="#br0" timeOffset="12546.9815">13945 14292 49,'0'0'125,"0"0"-125,0 0 0,0 0 0,0 0 6,0 0 24,-23 44 24,19-23-39,2 5 4,1 2-4,1 2-7,0 0 20,0-1-22,1-4-6,8 0 2,5-6 3,-2-1-5,5-3 0,-1-1 4,1-5-4,3-3 9,-2-3-7,1-3 0,1 0 4,-3-3-1,1-11-1,-1-5-2,-4-4 24,2-2-25,-4-1 4,-2 0 2,-1 1-2,-3 2 0,-2 2-5,-3 3 1,0 5 14,0 2-1,0 4 14,0 4-2,0 3-20,0 0 0,0 0-6,0 10-27,0 14 21,0 8 4,-2 2 2,-4-2 7,5-5-4,1-3-6,0-3 1,0-2 2,12-2-2,3-2 4,3-2-2,5-5 0,1-3-43,2-2-37,1-3-100</inkml:trace>
  <inkml:trace contextRef="#ctx0" brushRef="#br0" timeOffset="13479.2915">14380 14768 175,'0'0'278,"0"0"-278,0 0-25,0 0 24,0 0 2,0 0-1,66 3 4,-45-3 1,3-2-5,-2-3 0,-1-3 4,1-1-3,-4 0 3,-3 0-4,-4 0 0,-2 1 8,-2 4-12,-4-1 4,0 4 0,-2-1 0,1 2 2,-2 0-2,2 0 0,-2 0-18,3 11 5,-3 11-2,0 4 15,0 1 22,0 3 2,0-1-20,0-1 8,0 2-4,0-1-10,-5 0 2,-3-3 0,0-3 9,-1-2-9,-3-4 0,1-5 5,4-3 5,1-3-10,4-5 0,2-1 0,-1 0 14,-1 0 3,1-2-11,-1-14-6,2-2-11,0-4 2,12-9-30,6 2-21,2-3 23,2-1-27,0 3-38,-7 3-32</inkml:trace>
  <inkml:trace contextRef="#ctx0" brushRef="#br0" timeOffset="13795.8108">14700 14514 168,'0'0'172,"0"0"-127,0 0 19,0 0-19,0 0-25,0 0-6,-6-2-14,6 2-40,0 0-91,0 3-172</inkml:trace>
  <inkml:trace contextRef="#ctx0" brushRef="#br0" timeOffset="14676.6467">15220 13883 160,'0'0'10,"0"0"5,0 0-14,0 0 7,0 0 75,0 0-15,0-5-18,0 5-47,0 0 13,0 0-24,0 0 8,0 0-3,0 6-4,0 18 2,0 9 5,0 8 0,0 12 1,0 4 2,0 6-1,0 4 2,0-1 15,-1 2-16,-1-2 7,1 1-9,1-2-1,0-6 22,0-3-13,3-7-2,6-2 0,-2-5-3,-4-4-4,0-2 0,-3-6-3,0-4-7,0-5-37,-3-6-63,-4-9-104</inkml:trace>
  <inkml:trace contextRef="#ctx0" brushRef="#br0" timeOffset="17494.4797">16005 13662 41,'0'0'79,"0"0"-56,0 0 4,0 0-6,0 0 17,0 0-9,0 0-23,-10-2 25,-1 15-30,-2 8 7,-1 1 11,5 5-16,2 3 5,0 4 14,1 12-19,-5 13 23,-1 8-16,0 10 11,3 1 45,3-3-61,6-2 27,0-3-11,6 2-19,14-5 12,7-4-9,5-8-5,7-5 0,4-3-19,1-6-78,-1-5-104</inkml:trace>
  <inkml:trace contextRef="#ctx0" brushRef="#br0" timeOffset="18382.0022">16520 13799 61,'0'0'25,"0"0"-5,0 0-10,0 0 34,82 0 0,-48 0-19,5 0 15,9 0-24,10 0-15,14 0 17,13 0-17,9 0 1,4 0 11,-4 0-5,-9 0-9,-10 0 1,-17 0 0,-10 0-6,-14 0 6,-10 1-28,-9 2 4,-7 0-45,-8-2 4,0 2-54</inkml:trace>
  <inkml:trace contextRef="#ctx0" brushRef="#br0" timeOffset="19375.9851">16608 13803 93,'0'0'29,"0"0"-7,0 0-2,0 0 5,0 0 4,0 0-21,19 6 3,-13 0-9,2 4 3,3 4 22,2 1-24,4 2 0,9 2 21,5 3-18,8 2-5,9-1-1,7 3 3,2-3 1,-1 0-4,-8-2 0,-9-5-2,-8 2 9,-10-1-10,-6-3 3,-9-1-8,-5-1 1,-1-2-1,0 3 8,-13-3 2,-11 3 10,-6-1-20,-1 2 16,-4 0-5,0-1 12,-4 0-14,-3 2 3,0 4-4,-1-1-6,3 0 6,2 1 0,4 1 7,3 1-11,5-3 9,4-1-1,3-1-1,4-1 3,0 0 1,5-1-7,0 0 2,4-4-4,1 1 2,2-4 0,3 2-2,-2 0 2,2-1 0,0-1 0,0 0 0,0 0-6,0-1 7,0 1-1,9-1 3,5 0 6,9-1-9,10 1 2,9-1 3,15-1 7,13 0-12,9-1 1,4-1-1,0-2 1,-3 0-1,-4 0 0,-3 0 3,-9 0-7,-11 0 8,-9 0-4,-3 1 0,-1 3 9,-4-1-12,-5-3 3,-10 0-49,-9 0-30,-11 0 12,-1 0 15</inkml:trace>
  <inkml:trace contextRef="#ctx0" brushRef="#br0" timeOffset="20479.0056">16742 15078 107,'0'0'182,"0"0"-182,0 0 5,0 0-10,0 0 10,0 0-5,4 0 25,10 0-7,4-3 9,0-1-27,6-3 0,-5 3 6,-1-3 2,0-1-9,-4-1 1,0-3-9,-3 1 4,-5-1-21,-6 2 21,0 2 1,0 1-6,0 0 10,0 3-7,0 2 7,-3 2 31,-3 0-11,-3 0-8,3 0-12,0 13 2,3 2-2,-2 1 2,5 2 4,0 2 16,0-2-21,0 0 2,0 1-3,0-2 12,3 0-20,6-1 8,-4-4-45,-1-3-23,2-3-47,3-6-67</inkml:trace>
  <inkml:trace contextRef="#ctx0" brushRef="#br0" timeOffset="20794.5809">16897 14818 92,'0'0'136,"0"0"-64,0 0-36,0 0 13,0 0-21,0 0-27,-4-5-1,1 5-37,-2 0-130</inkml:trace>
  <inkml:trace contextRef="#ctx0" brushRef="#br0" timeOffset="29828.0241">18115 13743 113,'0'0'93,"0"0"-11,0 0-45,0 0 19,0 0 23,0 0-56,0 0 28,17-18-31,-17 18-14,2 0 11,0 0-17,-2 0 0,3 0-7,3 10 4,3 10 3,5 6 0,0 3-1,2 5-4,-2 5 5,-1 9 0,-2 0 2,-2 4 2,1-6-4,-1-9 0,0 1-1,0-3-5,-3-4 6,-2 0 0,1-6-4,-1-1 10,2-1-7,-2-5 1,-1-3 0,-1-5-9,0-2 9,-1-6-7,1-2 7,-2 0 0,0-2 4,0-13-4,0-9 4,0-3-2,0 0-2,-2-5 0,-13 3 5,0-1-3,-7 0-4,4 3-4,-6 0 6,2 3 6,0 4-6,-1 10 1,1-1-9,-2 8-5,0 3 8,1 0-1,-4 17 6,5 11-1,2 8 2,3 5-1,2 0 0,5-2 0,3 0-5,-3-3-1,0 3-33,-4 0 39,-4-1-55,3-3-25,1-6-59</inkml:trace>
  <inkml:trace contextRef="#ctx0" brushRef="#br0" timeOffset="30905.0152">18612 14584 266,'0'0'110,"0"0"-107,0 0 10,0 0-5,0 0 9,0 0 31,4 5-35,-4-5 12,3 0-25,0 0 2,4 0 12,7 0-11,4-3-3,2-6 0,3-2-9,-1-4 1,1 0-25,-5 0-22,-7 3 35,-3 0-11,-6 3 27,-2 1 2,0 3-24,0 1 22,-3 3-24,-4 1 28,-1 0 23,0 0-12,2 12-11,-1 6 3,1 0 11,2 3-11,2 0-3,2-4 6,0-1-4,0 0 2,4-3-4,2-1 0,3-3-18,3-1 2,3-4-70,-1-1-82</inkml:trace>
  <inkml:trace contextRef="#ctx0" brushRef="#br0" timeOffset="31165.0036">18805 14300 347,'0'0'53,"0"0"-34,0 0-19,0 0-34,0 0-1,0 0-63,-7-3-128</inkml:trace>
  <inkml:trace contextRef="#ctx0" brushRef="#br0" timeOffset="32329.006">19296 13743 78,'0'0'42,"0"0"-27,0 0 3,0 0 17,0 0 48,0 0-5,0-18-30,0 18-5,0 0-43,-1 0 5,-2 1-5,2 19-23,-1 8 23,2 10 0,-1 7 1,-3 8 18,3 9-15,1 5 3,0-3 2,0-2-4,0-10-5,0-4 0,0-3 2,0-3 3,0-1-3,0-5-2,0 0 0,-5-3-26,1-9-48,-1-7-96</inkml:trace>
  <inkml:trace contextRef="#ctx0" brushRef="#br0" timeOffset="32997.9847">19732 14063 139,'0'0'89,"0"0"-15,0 0-2,0 0-36,0 0-19,0 0-17,1 26-18,-1 9 18,0 1 0,-3 1 8,3-5-5,0-3-3,0-4 0,12-4 2,1-3 3,4-2-5,2-8 0,3-2 0,3-2 7,0-4-7,1 0 0,-1-4-7,-4-9-11,-3-2 17,-3-3 1,-2-3 0,-2-5 6,2-3-6,-3-2 1,1 1-1,-1 3 11,-4 2-11,-1 9 22,-4 3-20,-1 6 26,0 4-6,0 0 25,0 3-39,0 3-8,0 18-21,0 10 16,0 2 5,0 1 6,0-2-6,0 1 0,0-5-1,6 2-40,2-2-42,4-2-58,1-10-28</inkml:trace>
  <inkml:trace contextRef="#ctx0" brushRef="#br0" timeOffset="33609.0171">20354 14535 184,'0'0'134,"0"0"-134,0 0-19,0 0 19,0 0 29,0 0 2,2 5 1,8-5-32,2 0 1,-2-5 4,0-3-2,1 0-3,0 0 6,-2-2-2,1 2-4,-5 0 0,-1 0 6,-2 4-3,-1 2-2,-1 1-1,0 1 9,0 0-9,0 0-10,0 1-18,0 13 27,0 2 0,0 2 2,0-2 4,0 0-5,0-1 1,3-2-3,6 1-29,1-5-47,1-2-57</inkml:trace>
  <inkml:trace contextRef="#ctx0" brushRef="#br0" timeOffset="33929.8312">20437 14267 281,'0'0'109,"0"0"-99,0 0-1,0 0-9,0 0 7,0 0-17,0 2 8,0-2-109,-4 0-176</inkml:trace>
  <inkml:trace contextRef="#ctx0" brushRef="#br0" timeOffset="34844.7373">20696 14044 197,'0'0'78,"0"0"-73,0 0-5,0 0-12,0 0 10,0 0 4,49-2 12,-23 10-7,2 2-7,0-2 0,-1 4 11,0 0-15,0 0 4,5-2 0,3 0 5,1-1-1,4-4-4,-4 3 0,-4-3 6,-6-1-9,-10 1 3,-5-2 0,-6-3-8,-3 0-4,-2 2-12,0 2 22,-5 2 2,-15 5 6,-9 0 21,-2 4-2,-3 2 14,-2 0-38,1-1 16,0 1-17,2 2 0,3 1-1,-1 0-12,4 1-43,5-2-4,2-1-56,14-3 54</inkml:trace>
  <inkml:trace contextRef="#ctx0" brushRef="#br0" timeOffset="35700.546">22008 13962 145,'0'0'162,"0"0"-141,0 0-5,0 0-8,0 0 24,0 0 0,-7-1-20,-17 18-4,-9 6-1,-7 3 5,0 0-15,3-1 3,1 0 0,2-3-2,5 1 2,-3-2 0,7-2 0,5-3-44,6-5 29,5-1 12,3-3 3,3-1-13,0 0 13,3 3 0,0-3-3,0 2-1,0-1-1,8 2 5,6-3 0,3 2 7,5-1-5,2-1 0,4 5-2,2 1 2,-1 0-2,-4 3 0,2 0 0,-5 1-10,1 1 10,-4-1-38,-1 0-64,-3-2-70</inkml:trace>
  <inkml:trace contextRef="#ctx0" brushRef="#br0" timeOffset="36397.8851">22356 14021 363,'0'0'19,"0"0"-19,0 0-1,0 0-2,0 0 3,0 0 16,-7 3-16,0 25 0,2 6 2,1 1 9,0-2-8,4-3-3,0-5 0,0-1 4,13-3-4,4-3 0,3-4 3,2-3 4,2-4-5,0-4-2,0-1 4,-3-2 3,3 0-4,-2-8 0,0-10 1,1-3 4,-1-6-8,-3-3 0,-2-2 1,-2 1 3,-6-4-3,-3 3 7,-3 1-3,-3 1-5,0 6 0,0 7 12,0 5 16,0 6 11,-2 5-26,2 1-4,-1 3-9,-2 19-27,-2 10 24,2-1-2,0 7 5,3-2 9,0-3-9,2-3-3,10 0-5,7-3-50,3-1 2,5-2-15,3-6-21,0-2-64</inkml:trace>
  <inkml:trace contextRef="#ctx0" brushRef="#br0" timeOffset="36913.0262">22988 14363 250,'0'0'154,"0"0"-154,0 0 0,0 0 15,0 0-2,0 0 68,4 9-43,2-9-37,1 0 13,4 0-6,2-9-9,1 0 1,3-2-6,-1 1 1,-2-2-22,-5 3 16,-4 1 1,-4 2 4,-1 3 4,0 2-2,0 1-12,0 0 11,0 0-3,0 1-28,0 13 25,0 4 14,-1 0-6,-1 0 3,2 2 0,0-1 4,0-1-4,9 0 0,2-2-1,1-5-49,-3-1-40,2-5-102</inkml:trace>
  <inkml:trace contextRef="#ctx0" brushRef="#br0" timeOffset="37156.0254">23135 14127 424,'0'0'6,"0"0"-6,0 0-123,0 0 34,0 0 88,0 0-2,10 1-20,-2 9-98</inkml:trace>
  <inkml:trace contextRef="#ctx0" brushRef="#br0" timeOffset="37835.9494">23559 13680 80,'0'0'201,"0"0"-127,0 0-61,0 0-13,0 0 0,0 0 1,-16 62 0,10-20 37,-1 4-27,3 10-1,1-1 13,1 0-17,2-1-6,0-6 0,0-4 7,0-3-9,0-7 2,0-2 0,0-5 4,0-5-4,-1-2-26,-6 0-11,2-6-72,2 0-4,3-5-58</inkml:trace>
  <inkml:trace contextRef="#ctx0" brushRef="#br0" timeOffset="39942.0993">23699 13293 19,'0'0'161,"0"0"-96,0 0-34,0 0 32,0 0-24,0 0 0,4-2-22,1 2-15,1 2-2,5 7 0,2 3 3,-1 4 1,3 4 0,-2 1-4,-1 6 2,0 3 3,-3 5-9,-1 7 4,-1 3 0,-4 5 8,3-1-8,0-2 0,0 0 1,4 1 6,-4 0-7,0 5 0,-4-1 1,-2 1-9,0-3 4,-3-5-4,-15-4 3,-3-5-17,-6 0 16,-3 0-34,-6 2-26,2-4-1,-3-1 10,0-2 9,1-4 15,0 0 10,3-4 3,2-2-5</inkml:trace>
  <inkml:trace contextRef="#ctx0" brushRef="#br0" timeOffset="44381.9062">24362 13615 29,'0'0'121,"0"0"-33,0 0-25,0 0 5,0 0-7,0 0 5,0 0 3,0 0-49,0-9-2,0 9-18,0 0 0,0 0-13,0 0 13,0 15 0,0 11-10,-2 7 17,-1 4-9,0 1 2,1 3 0,1-1 3,1 4-2,0 2-1,0 1 0,0-2 11,-2-4-16,2-4 5,0-5 0,-1-5-1,-3-1 1,-1-7-4,-1 1-9,-3-2-64,2-5-31,-2-5-46</inkml:trace>
  <inkml:trace contextRef="#ctx0" brushRef="#br0" timeOffset="45124.9732">24700 13784 239,'0'0'80,"0"0"-69,0 0-2,0 0-18,0 0 3,0 0 6,-3 22 2,-3 4 8,0 2-4,2 2 2,2-1-1,2-1-14,0-2 7,0-3 0,11-5 3,1-6 0,5-2-1,3-4 2,4-1 3,0-3-7,1 1 0,-4-3 1,0 0 3,0-10-4,-3-3 0,1-4 9,-4-2-7,3-4-3,-5-4 1,2 0 0,-4 0-1,-1 3 1,-4 1 0,-3 5 23,-3 4-23,0 4 28,0 7-28,0-2 0,0 4 31,0 1-15,0-2-15,0 2-1,0 14-26,0 10 26,-2 6 0,1-1 3,1 0-6,0-1 3,0-4 0,0-1 6,12-5-3,4 0-6,4-2-17,7-2-45,3-3 25,1-5-211</inkml:trace>
  <inkml:trace contextRef="#ctx0" brushRef="#br0" timeOffset="45751.5398">25270 14269 179,'0'0'59,"0"0"-59,0 0-128,0 0 128,0 0 14,0 0 35,63 0-14,-41 0-10,-3 0-25,2-2 2,-4-3 4,-2-3-2,0-2-8,-1-2 2,2-2-4,-4 3 4,-1 0 2,-3 2 0,-7 5 2,1 2 8,-2 2-10,0 0 0,0 2-15,0 12 15,0 9 57,0 3-8,-6 5 21,0 7-64,1-1 19,-3 4 0,0-3-20,0-2 11,5-5-11,-3-4-3,-2-1 11,0-5-2,-2-3-11,-1-4 0,5-5-3,0-5-10,6-2 0,-4-2-54,1 0 26,3-12-92,-3-8-50</inkml:trace>
  <inkml:trace contextRef="#ctx0" brushRef="#br0" timeOffset="46065.9448">25497 14086 334,'0'0'17,"0"0"-17,0 0-113,0 0 70,0 0 43,0 0 60,6-33-15,-6 33-31,0 0-14,0 0-135,0 1-24</inkml:trace>
  <inkml:trace contextRef="#ctx0" brushRef="#br0" timeOffset="46809.9131">25757 13797 326,'0'0'63,"0"0"-48,0 0-13,0 0 9,0 0-11,0 0 2,-5-8 2,5 8-4,12 0-7,3 5 7,6 7 5,4 0 1,2 3-6,5 0 0,3 0 0,2 2 5,1-2-3,1 2-2,1-3 0,-5 0 7,-3-2-14,-5 1 3,-9-3 4,-4 0 5,-4-4-5,-7-4 0,0-1-2,-3-1-7,0 3 8,0-1-14,0 5 2,-14 1 13,-5 2 1,-10 5 0,0-1 5,-4 0-2,-5 0-5,-2 1 1,1 2 0,5 1 11,0 0-11,8 0-10,1-1 9,2-1-39,7-1-44,4-2-99</inkml:trace>
  <inkml:trace contextRef="#ctx0" brushRef="#br0" timeOffset="52450.0285">11757 16607 1,'0'0'166,"0"0"-91,0 0-47,0 0 35,0 0-20,0 0-6,0 0-7,2 0-30,1 0 9,2 0-18,4 0 3,7-2 6,9 2 5,9-4 1,8-2 2,6-2-5,0 0 1,-4-2-2,-8 5 3,-6 0-10,-8 4-13,-8 1-48,-8 0-30,-6 4-108</inkml:trace>
  <inkml:trace contextRef="#ctx0" brushRef="#br0" timeOffset="52769.8347">11826 16794 85,'0'0'145,"0"0"-145,0 0 3,0 0 0,0 0-2,0 0 1,70 6 23,-38-6-21,1 0 8,-2-5-12,-6 1 8,-4 1-17,0 1 4,-5 2-74,-1-1-94</inkml:trace>
  <inkml:trace contextRef="#ctx0" brushRef="#br0" timeOffset="53813.3938">12759 16202 50,'0'0'126,"0"0"-76,0 0-12,0 0-20,0 0 33,0 0-28,13-13-4,1 10 9,5-1-21,6 3-1,8-2-6,9 0 6,13 0 17,9 0-1,9 2-21,3-1 23,-4-1-24,-5 0 0,-4 0-1,-6 0 8,-10 2-12,-5-1 5,-11 2-1,-8 0-4,-8 0-23,-5 0-28,-7 2-55,-3 2-75</inkml:trace>
  <inkml:trace contextRef="#ctx0" brushRef="#br0" timeOffset="54862.9979">12866 16251 28,'0'0'131,"0"0"-84,0 0-22,0 0 40,0 0-9,0 0 8,0-7 3,0 7-51,0 0-4,0 0-12,0 0-8,8 0 3,4 0 5,5 10 0,4 3 1,2 4 2,2 1-3,0 0 3,4 1 3,-1 2-10,2-1 4,0 1 0,-5-1-4,-1-2 4,-2-4 0,-1 2-1,-3-3-2,-3 1-5,0-2-16,-5-1 3,-5-1 5,-2-2-12,0 2 9,-3 1 14,0 0-15,-5 2 2,-18-3 5,2 3 13,-3 0-6,-3 0 11,0 2-10,-6 0-3,0-1-1,-3 1-10,5 0 15,1-1 6,3-2-2,5-1 0,3 0 5,1 0-10,-1 1 15,2 0 4,-2-2-3,1 1-1,3-2 17,1 0-14,4-2 4,1 3-11,3-3 1,1 0-5,-2 1-2,6-2 0,-1-3-8,2 0 6,0-3 2,0 3-1,2 2 0,11-2 1,4 1 8,8-1-2,2-2 13,1-1-18,8 0 4,0 0-5,5 0 5,4 0-5,4 0 0,4 0 0,5 0 0,2 0 0,7 0 0,4 7-2,5-1 2,5-1 0,-5 0 0,-3 0 3,-9-1-2,-11-1 0,-12 0-1,-13-1 0,-12-2-1,-10 0-19,-6 0-52,0 0 30,-3 0-107</inkml:trace>
  <inkml:trace contextRef="#ctx0" brushRef="#br0" timeOffset="56220.018">13132 17312 28,'0'0'23,"0"0"10,0 0-8,0 0-22,92-31 21,-79 24 7,-2-1-31,-2-1 8,-2 4-5,-2-3 3,-1 2 10,-1 3 15,-1 0-11,-2 3 5,0 0-14,0 0 3,1 0-14,2 0-20,-1 7 14,1 13 6,4 5 20,-4 7 4,-1 4-11,-1 1 18,-1-1-19,0 0-8,0-2 12,0-2-14,0 0-1,0-4 1,-3 1-2,-3-5-21,-4-3 1,-1-6 12,2-5 8,-5-4-4,4-1 4,3-5 5,-2 0-1,5 0-1,-4-6 0,4-3 3,1-2-10,-3 1 11,6-8-6,0 0 22,0-2-18,0-1 4,15-3-9,5-3 0,3 0-17,4-5 15,1 1-65,1-2-31,-4 1-67</inkml:trace>
  <inkml:trace contextRef="#ctx0" brushRef="#br0" timeOffset="56633.9982">13290 17126 87,'0'0'160,"0"0"-67,0 0-45,0 0-14,0 0 33,0 0-48,-8-16 9,8 16-28,0 0-5,0 0-37,0 0-110,5 0-116</inkml:trace>
  <inkml:trace contextRef="#ctx0" brushRef="#br0" timeOffset="64113.0395">12638 17453 35,'0'0'185,"0"0"-120,0 0-64,0 0 13,0 0 5,0 0-8,0 0 5,0 0-15,0 0 5,6 0 6,1-1-8,5-4 4,1-1-7,0-2 6,3-2-1,0 1-6,1-1 0,-2-3 5,-2 3-5,-6-1 0,-2 0 0,-2 3 2,-3 0-6,0 1 8,0 1-4,0 1 4,0 2 0,0 1-4,0 2 40,0 0-19,0 0 1,0 0-22,0 5-15,0 10 2,0 3 19,0 0-6,0-1 0,0-2 1,0-3-4,3 0 3,6 0 0,3-2-6,0 0-10,6-4-10,-2-2-17,2-4-103,-3 0-77</inkml:trace>
  <inkml:trace contextRef="#ctx0" brushRef="#br0" timeOffset="64413.6084">12832 17172 345,'0'0'83,"0"0"-30,0 0-34,0 0-17,0 0 7,0 0-9,0-4-24,0 4-97,0 0-178</inkml:trace>
  <inkml:trace contextRef="#ctx0" brushRef="#br0" timeOffset="64945.0396">13017 17545 0,'0'0'200,"0"0"-193,0 0-7,0 0-8,0 0 4,0 0 2,0 4 3,0 4-1,0 2 4,0 6 2,0 0-6,0 5 0,-11-1-4,1 1 1,-2 0 3,-4-3-77,5-4-43</inkml:trace>
  <inkml:trace contextRef="#ctx0" brushRef="#br0" timeOffset="73455.0931">14246 16127 130,'0'0'89,"0"0"-31,0 0-20,0 0 23,0 0 0,0 0 1,0 0 5,-7-27-39,7 27-7,0 0-18,0 0 0,0 0-6,0 0-4,0 7-3,4 15 6,8 5 8,-1 3-3,3 4-1,0 2 5,2 2-9,-1 1 4,1-1 0,0 1 0,-2-3 6,0-1-6,-3-2 0,-1-4-20,-3-3 18,-1-1-18,-1-4-46,2-1 37,-3-2-1,1-5 30,1-2-7,0-3-7,0-3-24,0 0 30,-2-5 2,-1 0 1,-1 0 10,-1 0-5,2 0 7,0-8 4,0-4-11,-3-3 28,0-3-20,0-5 32,0-2-29,0-4-7,-4 4 4,-7-1 4,-5 3-8,-5 2-4,0 0 4,-4 3-3,3 1 8,5 7 2,-4 2 25,6 4-27,-3 4-9,-4 0-4,1 1 4,-4 17 0,-2 10 5,-1-3-4,4 8 0,4-1 5,2 0-7,5 2 1,-2-5 0,4 0-3,4-4 3,1-3 0,6-1-2,0-1-7,0-2-30,0-3-21,0 2 2,9-4-19,-3-1-94</inkml:trace>
  <inkml:trace contextRef="#ctx0" brushRef="#br0" timeOffset="74155.051">14670 16848 100,'0'0'168,"0"0"-134,0 0 1,0 0 0,0 0 23,0 0-19,7 0-35,-4 0 10,0 0-14,6 0 0,9-3-7,2-3 13,3-1-6,1-1 0,-6 0 0,-1 0 2,-8 3-2,-3-1 0,-2 1-1,-3 4 3,-1 0-4,0 1 2,0 0 0,0 0-7,0 0 7,0 0-13,0 5-6,0 12 8,0 1 11,-1 0 0,-3-1 0,2-3 5,2 0-5,0-3 0,0-1-2,0 0-22,0-3-13,0-3-46,0-1-58</inkml:trace>
  <inkml:trace contextRef="#ctx0" brushRef="#br0" timeOffset="74461.0151">14840 16601 342,'0'0'86,"0"0"-36,0 0-45,0 0 7,0 0-18,0 0 6,-8-7 0,8 7-3,0 0-106,0 0-81,0 1 57</inkml:trace>
  <inkml:trace contextRef="#ctx0" brushRef="#br0" timeOffset="75414.7134">15854 16207 145,'0'0'105,"0"0"-43,0 0-34,0 0-5,0 0 3,0 0-20,-19-2 27,1 14-14,-7 5-17,-7 3 1,-2 2 0,-6 2-3,0 2 15,1-2-12,1 1-3,8-4 5,7 0-4,3-3-2,11-5-2,-1-1 3,1-5-6,5-1 6,1-4 0,3-1-3,0-1 0,0 2 3,0 1-7,0 1-3,0 2 10,7 4 2,5 0 2,6 3 11,4 3-12,5-1 6,3 1-9,1-1 2,4 2 6,0-1-8,0 2 0,-1-2-4,1-5-38,-4 3-18,-1-2 0,-5 1 17,-6 0 37,-4-5 6,-3 0-89,-6-2 21,-3-3-7</inkml:trace>
  <inkml:trace contextRef="#ctx0" brushRef="#br0" timeOffset="77539.0312">16239 16233 13,'0'0'131,"0"0"-96,0 0 22,0 0-23,0 0 32,0 0 20,4-23-45,-4 23-2,0 0-26,0 0-1,0 0 6,0 0-18,0 0-7,0 0-3,0 15 6,0 9 4,-2 4 0,0 4 4,2 3-6,0-1 2,2 1 0,10-3 2,1-7 2,3-2-4,3-4 0,4-4-1,3-2 1,2-8 0,2-3 0,0-2-2,-2 0 7,-4 0-5,1-6 0,-2-6 4,-1-3-6,-4-3 2,-2-2 0,-2-1 2,-2-2-1,-5 0-1,-1-4 0,-3 2 10,-1 3-12,-2 2 2,0 7 0,0-1 30,0 3-26,0 4 9,0 3-6,0 0 5,-3 4-10,1 0-2,1 0 0,1 5-14,-2 15 6,1 7 8,1 3-1,0 3 3,0-1-6,0-1 4,6-2 0,3-5-2,6-5-11,0-4-30,7-1-26,3-8-99</inkml:trace>
  <inkml:trace contextRef="#ctx0" brushRef="#br0" timeOffset="78512.0512">16906 16667 26,'0'0'38,"0"0"-35,0 0 22,0 0-14,0 0 14,0 0 8,61 10-12,-47-10 11,2 0-17,-1-8-14,2 0 31,-5-2-21,-2-1 1,-1 2 29,-5-1-23,1 1 22,-4-2-20,3 4-18,-3 2 12,2 2-13,0 3 2,-3 0 9,0 0-12,1 6-14,-1 17-11,0 8 25,0 7 16,0 2-6,0 0-5,0-1 10,0-2-8,-1-2-12,-6-5 5,0-1 0,-2-5-8,-4-1 8,1-2-2,1-5-7,0-4-15,2-4 20,1-5-12,2-3 13,-1 0 3,1 0 18,3-3 2,-2-5-14,2-4 3,3 0-17,0-3 8,0 1 0,0-4-2,11-1 2,2-7-15,7 1 6,4-4-66,-2 1 6,5 4-49</inkml:trace>
  <inkml:trace contextRef="#ctx0" brushRef="#br0" timeOffset="78885.0586">17133 16446 242,'0'0'133,"0"0"-38,0 0-64,0 0-8,0 0-23,0 0 0,-6-9-2,6 9-4,0 0-50,0 0-105,0 5-90</inkml:trace>
  <inkml:trace contextRef="#ctx0" brushRef="#br0" timeOffset="83393.2283">17536 15944 49,'0'0'133,"0"0"-33,0 0-74,0 0-19,0 0 30,0 0-24,0 0 26,0 0-34,2 0 1,2 0-11,0 7 10,2 8 1,0 2 3,0 8 8,1 7-14,-1 7 13,1 6-10,0 2 21,1 4-25,0 1 2,-2 4 10,-3-1-8,0-5-7,0-1 1,1-7 0,-1 0 1,-2-3 1,2 2-2,-2-4 0,1-1-25,-1-4-4,2-5-12,2-1-2,-1-6-7,1-4-72,-1-4-69</inkml:trace>
  <inkml:trace contextRef="#ctx0" brushRef="#br0" timeOffset="84381.5698">18113 16133 170,'0'0'98,"0"0"-68,0 0-30,0 0-15,0 0 15,0 0 16,-30 48 19,26-22-31,2 1-3,2 3 6,0 0 3,0 0-10,5 3 0,7-4 8,3-6-8,1-3 0,5-9 0,3-3 4,3-6 4,3-2-8,1 0 0,2-4 3,-2-10 1,-3-4-4,-4-6 0,-3 1 13,-3-5-3,-4 1-14,-1 2 4,-4-3 0,-3 3 25,-1 1-17,-4 3 7,-1 1 22,0 4-31,0 2 9,0 7-3,0 0-8,0 4 28,0 3-8,0 0-16,0 0-8,0 11-22,0 10 21,0 5 1,0 1 0,-1 1 3,1 3-3,0-2 1,0 0-5,8 0-70,3-4-34,2-5-57</inkml:trace>
  <inkml:trace contextRef="#ctx0" brushRef="#br0" timeOffset="85156.3347">18791 16535 89,'0'0'177,"0"0"-177,0 0 5,0 0-6,0 0 1,0 0 0,-2 2 5,2-2 3,6 0 11,6 0 12,0 0-19,0 0 7,3-8-8,0-2-9,0-4-2,-5-1 10,-1 1-7,-6 1-3,-2 0 4,-1 5 0,0 3 1,0 2-5,0 3 52,0 0-49,0 0-3,0 9-18,-3 6 18,-1 5 2,1 3-2,3-4 0,0-1 0,0-1 8,0-3-10,6-1 2,0-3-7,3-1-11,0-5-100,1-4-77</inkml:trace>
  <inkml:trace contextRef="#ctx0" brushRef="#br0" timeOffset="85411.05">18905 16264 161,'0'0'106,"0"0"-28,0 0-51,0 0 24,0 0 1,0 0-18,-4-5-5,4 5-29,0 0-11,0 0-40,0 0-98,0 3-49</inkml:trace>
  <inkml:trace contextRef="#ctx0" brushRef="#br0" timeOffset="86173.8243">19261 16097 238,'0'0'39,"0"0"-35,0 0-4,0 0-1,0 0-10,0 0 16,28 3-5,-9 9 0,7 0 1,2 2 9,3-1-7,10 2-2,-4 0 6,0 0-1,2 1-6,-11-5 0,-2 1-7,-2 1 5,-4-5-8,0 2 10,-7-3-6,-2-1-11,-3 3 2,-3-3 9,-2 2 5,-3 1-7,0 0-3,0 3 3,-12 0 3,-6 1 10,-4 4 10,-5-3-12,-1 4 0,-3-2 42,-1 2-35,1 2 9,1-1-13,3 1 0,3 0-12,3-1 5,-2-2-35,4-3-10,5-1-36,2-4-1</inkml:trace>
  <inkml:trace contextRef="#ctx0" brushRef="#br0" timeOffset="87000.771">20570 16132 142,'0'0'138,"0"0"-54,0 0-41,0 0 33,0 0-14,0 0-11,8-20-17,-8 20-32,0 0-4,0 0-19,-8 0-6,-14 13 27,-11 12 12,-9 2-11,-7 3 1,1 1-2,2 0-3,3-3-11,3 1 14,7-2 0,7-5-10,6-1-8,5-7 7,7-7-15,5-2 16,2-5-8,1 2-1,0-1 14,0 1-17,3 2 22,11 2 5,5 5 2,4 1-10,6 1 3,4 4 0,-1 1 4,3 0-4,-2 1 0,-2-2 1,2-2-1,-5-1-19,-1-1-80,-2-1-56,-4 0-21</inkml:trace>
  <inkml:trace contextRef="#ctx0" brushRef="#br0" timeOffset="87941.6507">21069 16115 103,'0'0'86,"0"0"48,0 0-67,0 0 4,0 0-23,0 0-32,-14-18-9,4 25-7,-2 14 2,-3 8-2,3 6 0,5-2 0,4 1 0,3 4 0,0-3-2,1-4-2,14-2 4,6-8 8,6-6-8,3-3 0,2-7-1,3-5-8,-4 0 1,2 0 6,-3-11-7,1-7 7,0-6 2,-4-6 0,-5-2-13,-6 0 12,-3 3 1,-6 0 0,-1 4 7,-4 2 8,-1 5-3,-1 3 8,0 2 29,0 6-39,0 3 16,0 2-22,0 2 5,0 0-18,0 5 7,0 16 2,-3 5-12,3 5 17,0 0-5,0-1 0,0-1 2,0 0-2,10-2 0,1-1-12,3-7 3,4-4-82,3-5-39,-2-7-63</inkml:trace>
  <inkml:trace contextRef="#ctx0" brushRef="#br0" timeOffset="88584.0941">21746 16547 14,'0'0'39,"0"0"-39,0 0 0,0 0 11,0 0 67,0 0 23,24 0-78,-15-7-21,6 0 10,-5-2-12,5-1 0,-3-2 0,-3-2-10,0-1 6,0 3 4,-8 3 0,-1 3 9,0 3-2,0 3 50,0 0-2,0 0-55,0 2-16,-7 13 15,-2 6 2,3 1 18,6 2-16,0 0-1,0 1 9,3-6-3,10-1-14,2-1 6,2-5-34,-1-3-35,2-6-129</inkml:trace>
  <inkml:trace contextRef="#ctx0" brushRef="#br0" timeOffset="88865.0604">21843 16315 298,'0'0'122,"0"0"-72,0 0-29,0 0-20,0 0-1,0 0 0,-3-6-16,2 6-86,1 0-184</inkml:trace>
  <inkml:trace contextRef="#ctx0" brushRef="#br0" timeOffset="89460.0531">22271 15817 274,'0'0'110,"0"0"-34,0 0-40,0 0-33,0 0 43,0 0-17,0-17-10,0 17-3,0 0-16,0 14-15,0 18 8,-3 11 12,-6 9-10,-1 5 5,1-2 0,0-1 1,0-1 4,0-3-5,3 4 0,2-3-12,1 1-8,3-5-25,0-3-28,0-6 40,0-5 14,0-4-23,1-5-6,8-5-31,4-2-45</inkml:trace>
  <inkml:trace contextRef="#ctx0" brushRef="#br0" timeOffset="90200.0248">22593 16119 242,'0'0'104,"0"0"-74,0 0-25,0 0-5,0 0 0,0 0-11,-4-5 7,3 23 4,-1 9 9,-1 3-9,2 4 9,1 2-9,0-1 3,1-2 2,12-4-1,3-7-4,1-5 1,4-5 8,5-6-9,1-3 9,-1-3-4,3 0 5,-1-6-10,-1-9 3,-2-6 11,-4-5-5,-2-2-7,-5-2 0,-2 2 3,-6 3 30,-3 1-21,-3 4-9,1 2 15,-1 6-12,0 3-2,0 3 9,0 3-13,0 3 7,0 0-9,0 9-13,0 12 6,-3 8 1,0 1 6,3 3 0,0-2 6,0 3-9,0-6 3,6-2 0,2-2-3,7-6 3,1-3-28,10-5-34,0-5-93,4-5-153</inkml:trace>
  <inkml:trace contextRef="#ctx0" brushRef="#br0" timeOffset="91077.1197">23326 16571 161,'0'0'209,"0"0"-181,0 0-22,0 0-6,0 0 0,0 0 11,46-31 8,-31 24-12,3 1-1,-3-2 5,-2-2-11,1 2 0,-4-2 1,-4 4 10,0 0-3,-3 3 3,-3 2 36,2-1-43,-2 2 12,0-2-16,0 2-31,0 8 19,0 16-3,0 11 15,0 0 3,-9 4 11,-2-2-14,-2 1 13,2 1-12,1-5 24,1 1-24,2-3 4,-1-5-5,-1-3 3,2-6-5,-1-4 2,-1-4-36,2-4 33,1-3-24,1-3 6,1 0 21,1 0 8,1-4 11,1-10-19,-1-1 4,2 0 2,0-3-6,0 0 0,8-5 5,6-2-1,3-4-8,7-1 4,0 0-24,2 0 7,0 1-21,-2 5-20,0 2-70,-7 3-95</inkml:trace>
  <inkml:trace contextRef="#ctx0" brushRef="#br0" timeOffset="91472.0952">23518 16261 282,'0'0'152,"0"0"-45,0 0-97,0 0 4,0 0-14,0 0 0,-1-17 9,-1 17-8,2 0-2,0 0-20,0 0-124,-2 0-127</inkml:trace>
  <inkml:trace contextRef="#ctx0" brushRef="#br0" timeOffset="92319.0407">23845 15987 142,'0'0'105,"0"0"-88,0 0-14,0 0 11,0 0-1,0 0 21,0 0-34,5 0 4,11 9 0,6 3 4,0 0 5,3 0-5,0 2-2,-1 1-3,1 0-3,-1-2 0,3 1 2,3 0-2,-3-2 0,1-1 5,-3 2-1,-2-3-8,-2 1-2,-3-4 6,-3 1 3,-2-2-3,-6 1 1,3-2-1,-4-2 3,1 0-6,0-3 1,-4 1 2,0 2 0,2 0 5,-2 0-5,-2-1 0,-1-2-7,0 0 2,0 3-1,0 2 6,-3 3 8,-9 5 14,-2 3-3,-6 2-5,-5 5-13,-1 1 0,-3 1-1,-3 1 3,-4-1-1,0-1-2,-1-2 3,-1-3-8,3-1-14,5-3-17,6 0-70,5 1-43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3-14T09:49:24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27140 7455,'-23'24,"23"-1,-24 1,1-1,-1 1,1-1,-1 1,1-1,-1 1,1-1,-24 1,23-1,1 1,-24-1,47 1,-47-24,23 0,1 23,-1 1,0-24,24 23,24-23,0 0,-1 0,1 0,23 0,0 24,-24-24,24 23,0-23,0 24,0-1,24-23,-48 24,24-1,0 1,0 0,1-1,-1 1,-24-1,1 1,-1-1,1 1,-1-1</inkml:trace>
  <inkml:trace contextRef="#ctx0" brushRef="#br0" timeOffset="1229.35">27329 7337,'-24'0,"24"24,-24-24,24 23,-23 25,-1-25,1 24,-1-23,1 23</inkml:trace>
  <inkml:trace contextRef="#ctx0" brushRef="#br0" timeOffset="2642.1033">27916 7549,'-23'0,"23"24,-24-1,24 1,0-1,0 24,0-23,0-1,24 1,-24-1,0 1,23-1,1 1,0-24,-1 23,1-23,-1 0,1 0,-1 0,1-23,-1-1,1 1,-1-1,-23-23,0 24,24-1,-1 1,-23-1,0 1,0-1,0 1,0 46,0 1,0-1,0 1,0-1,0 1,0-1,24 24,-24-23,23-1,-23 1,24-1,-24 1</inkml:trace>
  <inkml:trace contextRef="#ctx0" brushRef="#br0" timeOffset="3396.3395">28622 7972,'0'0,"0"24,24-24,-1 0,1-24,-24 48,0-1,0 1,0 0,0-1,0 1,0-1,0 1,0-1,0 1,0-1,0 24,-24-23,24-1,0 1,0-1,-23 1,-1-1,24 1,0-48</inkml:trace>
  <inkml:trace contextRef="#ctx0" brushRef="#br0" timeOffset="3831.3441">28763 7808,'-23'0,"23"23,0-46</inkml:trace>
  <inkml:trace contextRef="#ctx0" brushRef="#br0" timeOffset="5267.3406">29163 7126,'0'-24,"0"48,0-1,0 1,0-1,0 24,0 0,0-23,0 46,0-22,0 22,0-23,0 24,0-24,0 0,0 23,0-23,0 0,0 24,0-48,0 48,-24-47,24 23</inkml:trace>
  <inkml:trace contextRef="#ctx0" brushRef="#br0" timeOffset="5983.342">29798 7220,'0'23,"0"1,0-1,0 24,-24 0,24 1,-23-25,-1 24,24 0,-23 0,23 0,-24-23,24-1,-23 1,23-1,-24 1,1-24</inkml:trace>
  <inkml:trace contextRef="#ctx0" brushRef="#br0" timeOffset="6227.2603">29727 7455,'0'0,"0"-47,47 0,-23 0,-1 23,1-23,0 24,-1-1,1 1,-1 23,1 0,-1 0,1 23,-24 1,0 23,0-24,0 48,0-24,0 0,0 0,0 0,0 0,0 0,0 0,-24-23,24-1,0 1,-23-1</inkml:trace>
  <inkml:trace contextRef="#ctx0" brushRef="#br0" timeOffset="6419.6155">29869 7526,'0'0,"0"-24,23 1,1-1,23 24,-47-23,47-1,-24 24,1-24,-1 24,1 0</inkml:trace>
  <inkml:trace contextRef="#ctx0" brushRef="#br0" timeOffset="6711.3238">30339 7055,'0'-23,"0"46,23-70,-23 71,0 23,-23 0,23-24,0 24,-24 24,24-1,-23 1,23 0,0-1,0 1,0-1,0-23,0 24,0-24,0 0,0 0,0-24,0 24</inkml:trace>
  <inkml:trace contextRef="#ctx0" brushRef="#br0" timeOffset="7274.3448">30762 7408,'-23'0,"23"24,0-1,0 1,-24 23,24-24,0 1,0 23,0-24,0 1,0 23,24-47,-24 23,0 1,23-1,1-23,-1 0,-23-23,47-1,-47 1,24-1,-1 1,-23-1,24-23,-1 24,-23-1,24 1,-24-1,23 24,-23-23,0 46,0 1,0-1,0 1,24-1,-24 24,0-23,0-1,0 1,0-1,0 24,23-47</inkml:trace>
  <inkml:trace contextRef="#ctx0" brushRef="#br0" timeOffset="7959.7121">31303 7902,'0'0,"24"0,-24-24,23 24,1-23,-1 23,-23-24,24 24,-1 0,-23 24,0-1,0 1,-23-1,23 1,-24-1,24 24,0 1,-23-25,-1 1,24-1,0 1,-23 23,-1-24,24 1,-23-1,23 1,-24-1,1-23,23 24,-24-24,48-24,-24 1,23-24,1 23</inkml:trace>
  <inkml:trace contextRef="#ctx0" brushRef="#br0" timeOffset="8131.5015">31585 7596,'-23'0,"23"24,0-48</inkml:trace>
  <inkml:trace contextRef="#ctx0" brushRef="#br0" timeOffset="8643.8657">31703 7314,'23'0,"-23"23,24-23,0 0,-1 24,1-1,-1-23,24 0,-23 24,23-24,-24 24,24-24,0 0,-23 23,-1-23,24 0,-23 24,-1-24,-23 23,-23-23,23 24,-24-1,1 1,-1-1,-23 1,0-1,24 24,-24-23,0-1,-24 24,24-23,0-1</inkml:trace>
  <inkml:trace contextRef="#ctx0" brushRef="#br0" timeOffset="10102.3436">28787 8325,'-24'0,"1"0,23 24,-24-1,24 1,0-1,0 1,24-1,-24 1,23-24,1 23,-1-23,1 0,23 0,0 0,-24-23,24 23,24 0,-24-24,-24 1,24-1,1 1</inkml:trace>
  <inkml:trace contextRef="#ctx0" brushRef="#br0" timeOffset="11887.0694">28787 9454,'0'24,"0"-48,-24 71,24-23,0-1,0 1,0-1,24-23,-1 0,1 0,-1-23,-23-1,24 1,-1-1,-23 1,24-1,-24 1,0-1,23 24,-23 24,0 23,0-24,0 1,0 23,0-24,0 1,0-1,0 1,0-1,24-23,-1 24</inkml:trace>
  <inkml:trace contextRef="#ctx0" brushRef="#br0" timeOffset="12087.5994">29163 9289,'0'0,"0"-23</inkml:trace>
  <inkml:trace contextRef="#ctx0" brushRef="#br0" timeOffset="12357.1598">29328 9431,'23'0,"1"0,-1 0,-23-24,47 24,-23 0,-1 0,1 0,-1 0,1 0,-1 0</inkml:trace>
  <inkml:trace contextRef="#ctx0" brushRef="#br0" timeOffset="12588.945">29398 9666,'24'0,"-1"0,-23-24,24 24,-1 0,1 0,-1-23,1 23,-1-24,1 24,-1 0,24 0,-47-23</inkml:trace>
  <inkml:trace contextRef="#ctx0" brushRef="#br0" timeOffset="12842.3596">29774 9148,'0'0,"-23"0,23 24,-24-1,24 24,-47-23,47 23,-23 0,-24 24,47-24,-24 0,1 47,-1-47,1-24,23 24</inkml:trace>
  <inkml:trace contextRef="#ctx0" brushRef="#br0" timeOffset="13321.576">30080 9525,'0'0,"0"23,24-23,-1 0,1-23,-1 23,-23-24,24 1,-1-1,-23 48,0-1,0 1,0 23,0-24,0 24,0-23,-23 23,-1-24,24 24,-23-23,-1 23,24-24,-23 1,-1-1,24 1,-23-24,23 24,0-48</inkml:trace>
  <inkml:trace contextRef="#ctx0" brushRef="#br0" timeOffset="13490.8596">30504 9101,'-24'0,"0"0</inkml:trace>
  <inkml:trace contextRef="#ctx0" brushRef="#br0" timeOffset="14223.5854">29022 10607,'0'23,"0"-46,0 70,23-47,1-24,-1 1,1 23,-24-24,23 0,1 1,23-1,-23 24,-24-23,0-1,23 24,-23 24,-23-1,23 1,0-1,-24 1,0 23,1-23,23-1,0 1,0-1,0 1,23-24</inkml:trace>
  <inkml:trace contextRef="#ctx0" brushRef="#br0" timeOffset="14446.148">29328 10371,'0'0,"-24"0,1 0,46-23</inkml:trace>
  <inkml:trace contextRef="#ctx0" brushRef="#br0" timeOffset="14724.6391">29539 10536,'24'0,"-1"0,1 0,-1 0,1 0,-1 0,1 0,-1 0,-23 23,24-23</inkml:trace>
  <inkml:trace contextRef="#ctx0" brushRef="#br0" timeOffset="14947.3139">29610 10677,'0'0,"-24"24,48-24,-1 0,1-24,-1 24,1 0,-1-23,24 23,-23 0,-1-24,1 24</inkml:trace>
  <inkml:trace contextRef="#ctx0" brushRef="#br0" timeOffset="15448.6638">30057 10630,'0'0,"23"0,1 0,-24-23,23 23,-23-24,24 24,-24-24,23 24,-23-23,24 23,-1 0,1 0,-24 23,0 25,0-25,0 1,-24-1,24 24,-23-23,-1 23,24-24,-23 24,-1-23,24-1,-23 1,-1-1,1 1,23-1,0 1,-24-24,24-24,24-23,-24 0,23 0,1 0</inkml:trace>
  <inkml:trace contextRef="#ctx0" brushRef="#br0" timeOffset="15636.5953">30362 10230,'-23'0,"23"24,-24-24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0:06:53.5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9020 1701 1,'0'0'92,"0"0"-66,0 0 23,0 0 22,0 0 7,0 0 18,0 0-40,-5-27 4,5 24-17,0 2-38,0-1 14,0 2-19,0-1-1,2 1-1,13-3-9,15 1 9,4-1 2,6-1-7,2-2-1,7 0-6,1 0-25,0-1-39,-6 3-77,-13 1-100</inkml:trace>
  <inkml:trace contextRef="#ctx0" brushRef="#br0" timeOffset="268.2704">9112 1841 126,'0'0'29,"0"0"-21,0 0-5,0 0 19,0 0 27,0 0-32,69 5-10,-41-5 11,2 0-12,0 0-9,1 0 3,-2 1-34,-6 4-39</inkml:trace>
  <inkml:trace contextRef="#ctx0" brushRef="#br0" timeOffset="5802.0077">10676 1283 98,'0'0'43,"0"0"24,0 0-28,0 0 42,0 0-20,0 0-33,-3-24 33,3 24-44,0 0-4,0 0-7,0 0-6,7 0 0,13 0-6,8 0 10,11-3-5,1 0 1,8 0 0,6-3 1,10-2-1,9-1 0,5-3 0,2 2-31,-5 2 2,-4 4-33,-5 0 55,-5 3-11,-7 1 18,-3 0-1,-11 0-20,-7 0-90,-12 0-7</inkml:trace>
  <inkml:trace contextRef="#ctx0" brushRef="#br0" timeOffset="6787.9733">10840 1255 41,'0'0'77,"0"0"-44,0 0-24,0 0 11,0 0 5,0 0-4,-14 0 34,10 0-48,4-2 13,-1 2-11,1 0-5,0 0-8,0 0-2,0 0 1,0 0-2,0 0 4,0 0 3,0 0-2,0 0-9,0 0 11,0 0-7,0 0 5,13 0 2,7 0 6,11 0 0,7 6-6,1 1 3,0 5-5,-1 4 3,0-2-1,-2 6 10,1-2-10,-1 2 1,0-2-1,-3 1-19,-2-2 3,-1-1-4,-3 0 18,0-4-4,-8-1 11,-2-1-5,-4-4 0,-7-1-3,-2 3 1,-4 1-18,0 2 14,-12 2 6,-13 4 2,-6 1 3,-4 1-2,1 1-1,-3-2 1,1 2 0,0 1-3,-6 1 16,-5 6-11,-4-3 1,-4 4 2,3-4 0,5-1 1,9-1-1,6-1-2,4 1-2,7-2-4,0 0 0,2-1 2,7-5 0,3 0-4,0-3-18,9-3 20,0-2 1,0-1-1,0-3-1,0 1 1,0-3-10,13-1 8,11 0 2,16 0 0,15 0 41,13 0-33,8 0-2,10-1-1,-1-6 1,3 1-6,3-4 15,-10 2-9,-5 1 11,-13 4-17,-21 1 0,-13 2-1,-12 0-44,-10 3-21,-7 6-10,0 5-48</inkml:trace>
  <inkml:trace contextRef="#ctx0" brushRef="#br0" timeOffset="7533.9914">10677 2753 97,'0'0'51,"0"0"17,0 0-45,0 0-1,0 0-20,0 0 1,88-66 12,-79 56-1,-4 1 9,-1-4 21,-2 2-27,-1-3-7,-1 0-10,0 4-5,0 2-2,0 4 2,-1 2-1,-4 1 2,-1 1-14,-1 0 1,-3 14 16,-1 10 1,6 2 5,2 2-4,3 0 13,0-4-14,3-1 5,11-5-10,4-3 4,0-4 1,3-3-1,-2-4 1,-1-4-62,0 0-36</inkml:trace>
  <inkml:trace contextRef="#ctx0" brushRef="#br0" timeOffset="7734.0057">10848 2371 352,'0'0'37,"0"0"-37,0 0-69,0 0-47,0 0-19,0 0 66</inkml:trace>
  <inkml:trace contextRef="#ctx0" brushRef="#br0" timeOffset="8065.007">11202 2689 404,'0'0'37,"0"0"-33,0 0-8,0 0 0,0 0 0,-75 78-2,58-61-32,-1 1 6,3 3-50,-3-2-58</inkml:trace>
  <inkml:trace contextRef="#ctx0" brushRef="#br0" timeOffset="8660.981">11468 2609 252,'0'0'191,"0"0"-191,0 0 9,0 0 8,0 0-8,0 0-7,-3 0-2,3 0-10,6 0 0,6 0 6,9-8 4,-2-3 25,1-3-25,-5-3 0,-2 2 1,-2 2 8,-4 0-9,-2 6 0,-3 4 1,-2 3-7,3 0 6,0 5-25,2 14 11,-1 8 2,-2 6 10,-2 4 2,0 2 0,0 3 2,-8 1-1,-5 4 0,-2-2-1,-6 0 2,0-2-2,-3-6 0,-1-5 4,6-6 0,4-10-4,3-7 1,7-6-1,4-3-25,1 0 11,0-14 14,0-13-91,10-7 29,5-10-78</inkml:trace>
  <inkml:trace contextRef="#ctx0" brushRef="#br0" timeOffset="8918.0311">11561 2352 448,'0'0'54,"0"0"-49,0 0-5,0 0-8,0 0-9,0 0 8,0-10-70,7 8-36,-1 2-72</inkml:trace>
  <inkml:trace contextRef="#ctx0" brushRef="#br0" timeOffset="17802.8031">12523 1185 184,'0'0'59,"0"0"-3,0 0-3,0 0 15,0 0-6,0 0 9,0-43-47,0 41-2,0 1 0,0 1-21,0 0-1,0 0 0,0 0-18,1 8 17,8 15-2,2 7 3,5 5 0,-2 4 2,0 0-7,-1 2 5,0-1 0,-1 4 3,0-2 6,1 2-7,-2-2-2,-1-3-2,0-3-1,-2-3 0,0-6 3,-1-3-2,-4-3 4,1-4-2,-1-8 0,-3-3-21,2-4 6,-1-2 3,-1 0 12,0-2 18,0-13-18,0-6 0,0-3-1,0-3 5,0-2-5,-9 2 1,-5 0 0,-2 0-2,-1 4 2,-7 4 0,4 1-3,0 9-18,-4 3 12,4 6-7,-5 0 1,-5 7 8,0 13-16,0 9 13,-1 2 9,7 2-12,2 3 13,1-1 0,3-1-7,4-2 1,3 0-22,8-5-43,3-2-27,0-5-98</inkml:trace>
  <inkml:trace contextRef="#ctx0" brushRef="#br0" timeOffset="18444.5242">13008 1880 353,'0'0'168,"0"0"-145,0 0-16,0 0-7,0 0-7,0 0-6,16-19-11,1 12 23,2-4-4,-1 4 9,-3-4-4,0 3 0,-5-1-13,-1 2-11,-6 1-10,-1 3 22,-2 1-2,0 0 1,0 2-8,-3 0 10,-3 0 11,0 11 0,0 6 2,1 7 2,1 0 22,4 0-19,0 2 0,0-1 5,6-3-7,1 1-8,4-3 3,3-7-46,3-6-25,2-7-59</inkml:trace>
  <inkml:trace contextRef="#ctx0" brushRef="#br0" timeOffset="18645.9991">13099 1579 366,'0'0'0,"0"0"-79,0 0-86</inkml:trace>
  <inkml:trace contextRef="#ctx0" brushRef="#br0" timeOffset="20108.0253">14379 1235 29,'0'0'70,"0"0"-39,0 0 32,0 0 17,0 0-59,0 0-16,-66 21 19,29-1-15,1-1 2,5-2-11,3-1 0,5-1 0,-2 0 0,5-2-6,2-3 2,5-3-8,6-2 8,0-4 5,4 1-1,0-1 9,2 1-9,1-1 0,0 1 0,0 1-1,0 2-2,0 2-6,0 4 9,1 2 16,7 2-9,4 2-5,4-1 6,1-1 1,8 0 3,5 0-12,7-1 1,11 1 18,4-2-15,-4 1-4,-2 0 0,-7-3 2,-8 2-9,-1-3 7,-12-1 0,-6 2-8,-6-2-48,-6 0-45,0-2-8,-6-4-4</inkml:trace>
  <inkml:trace contextRef="#ctx0" brushRef="#br0" timeOffset="21598.5764">15003 1185 122,'0'0'83,"0"0"-25,0 0 25,0 0-13,0 0-30,0 0-4,0 0-36,0-10-22,-5 23 17,-1 6 5,0 7 4,-1 0-4,2 1 0,2-3 10,2 0-9,1-3 0,0-3-1,0-1-6,14-2 5,3-3 1,5-1-7,2-3-2,3 0 10,2-3-1,-1-5 0,2 0 4,-2 0-8,2-10 4,-2-6-11,-1-4 10,-6-2-17,-5-2 18,-2 0 0,-5-2 6,-3 0-5,-5 1 4,1 1 4,-2 3 7,0 4-12,0 8 19,0 3 18,0 5-29,0 1 19,0 0-31,0 6-30,-2 16 29,-4 7 2,0 4 5,5 0-6,1-4 3,0-4-11,1-1-5,10-4-30,2-4 10,2 1-47,3-3-42,-2-6 69</inkml:trace>
  <inkml:trace contextRef="#ctx0" brushRef="#br0" timeOffset="22194.0134">15510 1632 173,'0'0'32,"0"0"-20,0 0-12,0 0 1,0 0 6,0 0 24,13-3-4,-2-4 8,2-3-23,4 0-11,-1-4 8,-1 1-7,0-2-2,-3-1 0,2 0-6,-1 4 3,-4 6 1,-2 2-1,-6 2 0,1 2 3,-2 0-11,1 2-9,1 14-1,-1 6 21,-1 1 0,0 7 2,0-1 22,-1 1-23,-5 2 3,-4-5 7,-2 0-9,2 0-1,-4-6-1,0 2 2,1-2-9,1-3 7,1 2 0,1-4 2,3-6 3,-1 0-5,5-9 0,1-1-22,2 0 18,0 0-16,0-12-138</inkml:trace>
  <inkml:trace contextRef="#ctx0" brushRef="#br0" timeOffset="22475.6031">15689 1339 19,'0'0'36,"0"0"-36,0 0-10</inkml:trace>
  <inkml:trace contextRef="#ctx0" brushRef="#br0" timeOffset="23393.0304">16069 887 249,'0'0'148,"0"0"-104,0 0 27,0 0-45,0 0-3,0 0-14,-4-5-9,1 15-4,-1 20-16,-1 12 20,-1 10-1,0 9 7,0 1-6,3 1 0,0 1 4,3-2-4,0-3 0,0-5 1,0-6-5,0-6 4,0-4 0,0-3 0,4-7-36,1-4-21,1-4-42,-2-10-58</inkml:trace>
  <inkml:trace contextRef="#ctx0" brushRef="#br0" timeOffset="24217.4784">16474 1144 123,'0'0'49,"0"0"1,0 0 28,0 0-33,0 0-44,0 0-1,-21 31 37,13-4-20,4 3 19,1 0-35,3 0 2,0-2 7,1-2-6,11-5-2,4-1-2,0-5-9,3-3 4,-1-6-7,1-3 12,3-3 0,0 0 0,1-3-2,0-11-9,-3-2-19,-1-3 26,-3-1 4,-1-3 0,-3-3 7,-6 1-3,-2-2 24,1 0-13,-2 1 2,-2 2 12,-1 6-9,0 2-16,0 6 8,0 7-6,0 2 13,0 1-12,0 0-5,0 0-4,0 6-30,0 12 32,0 4-6,0 3 11,0-1-5,0-2 0,6 1 0,3-2 3,-1-5-3,5 1-27,-1-3-6,0-4-63,1 1-89</inkml:trace>
  <inkml:trace contextRef="#ctx0" brushRef="#br0" timeOffset="24863.6724">17078 1499 116,'0'0'226,"0"0"-181,0 0-44,0 0 11,0 0-12,0 0-3,-6 0-7,6 0 10,2 0-6,8 0 12,3-5 15,5-6-21,-1-1-6,-1-2-17,-1-2 3,-5-1 14,-1 1 6,-3 2 0,-1 2 0,-2 6-1,-2 3 6,-1 3-10,0 0-5,0 0-33,0 9 29,0 5 14,0 2 3,0 3 33,0-1-24,2 1-1,10-1-11,0 0 0,1-5-5,2 0 5,0-6-59,-3-2-42</inkml:trace>
  <inkml:trace contextRef="#ctx0" brushRef="#br0" timeOffset="25080.0178">17276 1230 129,'0'0'0,"0"0"-35,0 0 8,0 0-4</inkml:trace>
  <inkml:trace contextRef="#ctx0" brushRef="#br0" timeOffset="26071.1489">17579 970 29,'0'0'193,"0"0"-97,0 0-43,0 0-27,0 0-26,0 0 0,-2-2-3,2 2-12,7 8 14,8 3 1,5 0 0,10 1 16,8 2-8,6 1-8,1-2 0,3 4 5,-6 0-21,-5-1 16,-3 1-19,-4 1 6,-3-5 12,-3-2-12,-8-2 2,-4-3-3,-6-3 5,-4 0 10,-1-1-1,-1-1 0,0-1-5,0 3-1,0 0-6,0 2 8,-3-1 4,-7 2 29,-2 0 3,-3 3 19,-3 5-45,-8 2 7,1 4-13,-5 3 4,0-1 0,1 1-4,0-2 0,4 0-5,3-3-6,8 0-10,-2 0-21,5-3-14,5-3 49,5-3-2,1-3-75,0-1 32,6-2-30</inkml:trace>
  <inkml:trace contextRef="#ctx0" brushRef="#br0" timeOffset="27610.5963">19025 1020 43,'0'0'180,"0"0"-105,0 0 2,0 0-28,0 0 16,0 0-35,0-41-5,0 33 5,-3-1-29,-7 0 12,0 2-13,-2-3-6,-4 5-1,1-1 9,-4-1-2,0 3 0,0 1 8,0 0-11,2 2 3,3-2 0,5 3 4,4 0-4,1 0 0,-2 0-1,-2 7-10,1 14 9,-2 6 2,2 8-12,4 2 10,3 9 2,0 2 0,0-2 3,6 3-2,5-7-2,1-6-33,2-1-8,-4-4 17,1-2-6,-3-5 31,-1-3 0,-1-5 1,-5 0-3,-1-3 2,0-1-4,0 2-3,-19-6-7,-4 2 14,-2-4 3,3-3 5,3-3-8,2 0 1,3 0 30,1-9 6,1-5 8,3-1-15,5-6-15,4-2-7,0-5-12,7-4 4,11 2-10,3 2-1,-2 2 11,1 7-7,0 1-7,0 5-85,-2 3-19,-6 2-108</inkml:trace>
  <inkml:trace contextRef="#ctx0" brushRef="#br0" timeOffset="28365.0426">19149 1539 249,'0'0'25,"0"0"-19,0 0-12,0 0 11,0 0-10,0 0 8,46-27-3,-34 14 8,-3 3 5,-5-2-13,1 0 14,-4 1 0,-1 4 29,2 2-16,-2 2-17,0 3 10,0 0-20,0 0-5,0 2-7,0 14 7,0 7 4,-5 3 2,1 1 12,4-2 0,0 1-3,0-3-10,7-4 0,5-4-8,3-3-2,0-6-38,-2-6-63,4 0-85</inkml:trace>
  <inkml:trace contextRef="#ctx0" brushRef="#br0" timeOffset="28581.8684">19269 1328 375,'0'0'23,"0"0"-23,0 0-10,0 0-36,0 0-116,0 0 12</inkml:trace>
  <inkml:trace contextRef="#ctx0" brushRef="#br0" timeOffset="29391.0248">19559 1591 274,'0'0'52,"0"0"-48,0 0-4,0 0 8,0 0-7,0 0-1,6 16 0,4-16 6,1 0 4,1 0 17,3-3-20,0-8 6,2-1-13,3-4-5,-4-1 4,2-3-10,-3 4 8,-4-1 3,-1 2 0,-3 5 6,-2-1-3,0 5-3,-4 3 0,-1 3-3,2 0 3,-2 0-17,0 10-21,0 15 38,0 6 11,0 7 27,-6-1 1,-1 2-24,0 1-5,1-3-8,-3-2 3,0-2-4,0 0 3,-3-4-4,2-4 16,-1-2-10,0-4-8,0-4 2,3-1 0,1-3 10,4-10-5,0-1 0,3 0 21,-3 0 1,2-6-1,1-11-26,0-5-62,10-10-69,9-5-103</inkml:trace>
  <inkml:trace contextRef="#ctx0" brushRef="#br0" timeOffset="29639.505">19795 1307 387,'0'0'89,"0"0"-89,0 0-88,0 0 1,0 0 43,0 0 31,4 21-33,1-15-60</inkml:trace>
  <inkml:trace contextRef="#ctx0" brushRef="#br0" timeOffset="31964.8401">8910 3581 136,'0'0'75,"0"0"-50,0 0 3,0 0 8,0 0-2,0 0-3,0-1-31,0 1 6,10 0-6,3 0 7,8 0-8,9 0 1,1 0 0,4 0-2,-1 0-14,0 0-43,-2 0-5,-1 0-33,-6 0-17</inkml:trace>
  <inkml:trace contextRef="#ctx0" brushRef="#br0" timeOffset="32308.9105">8998 3631 55,'0'0'34,"0"0"-29,0 0 35,0 0 29,0 0-21,17 104 8,-14-74-38,2 0-17,-2 2 13,0-2-9,0-2-1,0 4-4,-3-2-6,0-1 5,0 1-8,0-4-28,0-4-11,3-4-36,3-5-25</inkml:trace>
  <inkml:trace contextRef="#ctx0" brushRef="#br0" timeOffset="32560.4925">8939 4087 163,'0'0'97,"0"0"-97,0 0 0,0 0 4,0 0 6,0 0-4,81 3-5,-51-3 6,-1 0-7,3 0 0,-5 0-88,-1 0-112</inkml:trace>
  <inkml:trace contextRef="#ctx0" brushRef="#br0" timeOffset="36927.6061">9700 3857 92,'0'0'93,"0"0"-27,0 0 0,0 0 5,0 0-29,0 0 11,-27-61-22,20 55-9,-2 1 9,-1 0-30,-4 2-1,2 1 0,0 1-6,-3 1 3,3 0 2,-1 0-6,-3 11 7,2 2 1,1 7 3,1-1-4,1 1-2,4 1 1,7-3-1,0 2-1,0-2-9,0 0 12,3-5-4,10-1 4,1-3-18,2-4 16,4-4-1,2-1-15,6 0 14,4-1-17,-1-13-4,2-1-13,-5-3-8,-4 0 46,-9 1-5,-6 1 5,-8 4 13,-1 0 19,0 6 7,0 1 1,0 2-4,0 3-1,0 0-29,0 0-6,0 14-27,0 10 17,0 7 10,0 6 5,0 2 0,0-2-5,0 4 0,-6 0-10,2-2 10,-1 0-14,-1-3-2,2-4-1,-5-2 17,-3-3-19,3-3 8,1-6 2,1-9 9,4-6-36,2-3 36,-1 0 22,1-13-14,1-7-2,0-4 22,0-5-16,0-4 7,10-3-19,5-8 0,7-1 2,5-5-2,4 1-3,1 1-7,4 4-31,-2 5 38,3 6-8,-2 6 11,-4 6 0,0 3 0,-1 5-3,-1 5 2,-3 4 1,0 4-3,-6 0 3,-6 15-6,0 6 5,-6 4-21,-5 0 22,-1-1 0,-2 0 7,0-2 3,0-4-10,0-2 9,0-4-6,0-5 2,0 0-5,0-5 0,0-2-15,0 0 15,0 0 1,0-11 15,0-8-15,7-3 4,4 0-5,1-1 0,-3 2 0,0 5 0,1 0 0,-1 6 0,2 1-6,-1 1 5,2 5 1,-3 1-6,4 2-1,-1 0-1,1 8 8,-2 7-1,-2 2-5,-2-2-1,-1 0 7,-1-1 0,2-3 0,1 0-4,4-1 4,1-2 0,0-3 4,1-1 5,4-3-13,-3 1 4,3-2 0,-5 0-5,3 0-4,-2-3-3,-1-6 9,2-3-37,-1 0 10,5-3 10,-4 0 5,-6 1 13,3-1 2,-6 6 0,1 2 40,-5-1-13,-1 2 10,-1 0-16,0 0-15,0 3 16,0 2-21,0-2 13,0 3 30,0 0-44,0 0-10,-4 4-13,-6 13 23,-1 2 4,-1 4-4,3-2 0,5 0 0,-1 0 2,5-1-4,0-1 0,0-5 0,0-3-6,0-3 8,6-2 0,2-1-8,0-5-5,6 0 13,4 0 0,3-6 8,7-11-13,-4-2 5,-5-6-2,-5 1 1,-8 1-20,-6-2 21,0 4-9,0 0-7,-8 6 15,-5 2 2,-5 3 28,3 7 27,0 3-35,3 0-8,-3 5-13,5 10-7,4 2-4,6-2 11,0 0 0,0-3-6,1 0 3,8-3 1,2-1-2,7-4 4,-5-4 6,5 0-4,1 0 2,-2 0-4,2-12 4,-1-5-4,-3-2 0,-3-4 6,-2 0 0,-5 1-4,-2-2 11,-3-2 6,0 2-16,0 2-3,0 2 0,-12 3 1,0 4 6,-2 3-2,1 4 0,3-1 29,-1 6-25,4-1-9,4 1 0,3 1 4,0 0-18,0 0 14,0 0-35,3 6 30,13 5-16,-1-4 21,3-1 0,6 0 2,-5-2 1,8 3-3,-6-1 0,4 2 7,-2 2 0,1 0-7,-5 0 0,-1-1-6,-3 5-9,-6 2 15,0 3 0,0 2-4,-3 2 14,3-2-10,-3 0 0,1-6 1,-1-1-12,2-4 11,-1-4 0,2-1-2,0-5 12,0 0-10,4 0 0,2-8 12,3-7-15,-1-3 5,2-1-2,-4-3 4,-2 1 6,-2 0-10,-7 0 1,-2 3 6,-2 3 16,0 3-10,0 6-9,0 3 33,0 3-28,0 0-11,0 0 2,0 13-14,0 7 12,-5 2 2,5 1 0,0-2 2,0-3-2,0-5 0,0 0-2,8-4-12,3-3 14,3-2-5,2-2-1,4-2-12,8 0 6,1-2 11,0-8-11,-3-3-25,-4-4 32,-7-3 5,1 1 0,-7 1 11,-1-1-4,2 7 1,-7 3 31,-1 3-22,-1 5 3,-1 1-20,2 0 0,2 0-4,4 6-16,0 11 16,0 2-2,1 1 0,-4 1 6,-1-3 0,0 0 3,-1-3-1,0-3 0,0-2-2,-1-2 0,-2-5 4,0-2-9,0-1 5,1 0 0,-1 0 17,5-1-16,4-14 9,3-8-10,0-2-8,1-3-4,-4 6-6,0 2 18,0 7 2,-2 4 0,-5 2 3,4 2-5,3 3-13,4 2 11,5 0 0,-2 0-11,-3 5 8,0 5 4,-4 1-3,-2 1 4,-2 0-16,-2 0 12,3 0-14,-3-1 14,0-1 4,3-2-31,3-2 5,4-2-18,4-3-120</inkml:trace>
  <inkml:trace contextRef="#ctx0" brushRef="#br0" timeOffset="37370.3569">11355 3529 280,'0'0'110,"0"0"-59,0 0-17,0 0-31,0 0 22,0 0-23,0 0 1,6 7-3,-6-5-3,0-1-55,1 1-83,2-1-71</inkml:trace>
  <inkml:trace contextRef="#ctx0" brushRef="#br0" timeOffset="38364.0306">12323 3633 119,'0'0'147,"0"0"-106,0 0 11,0 0-23,0 0 12,0 0-24,-66-40-11,49 40-11,-3 0 5,-1 2 0,-1 15-10,2 6 10,-2 5 0,3 2 0,5-3 4,4-1-4,4-5 0,6-2-12,0-2 4,7-6 8,7-1-12,5-4 4,5-6-4,0 0 12,7 0-8,-1-5-10,-5-4 14,-5 0-9,-8 2 13,-6 2 6,-2 3-2,2 2-8,-2 0 1,1 17-13,0 10 16,-2 9 5,-3 7 8,0 3 10,0 4-14,-11 2 34,-5 0-21,-2-6-18,-5-2 20,0-8-21,3-4 3,2-5-3,6-11 1,5-5-4,4-11 0,3 0 4,0-9 52,0-17-40,12-7-12,12-11-1,11-7 1,9-1-4,5-1 0,-3 7-28,-1 6 16,-3 7-38,-5 4-32,-3 5-30,-5 5-183</inkml:trace>
  <inkml:trace contextRef="#ctx0" brushRef="#br0" timeOffset="39451.7475">13824 3338 156,'0'0'85,"0"0"-45,0 0 3,0 0 17,0 0 9,0 0-24,-27-73-3,15 61-20,-1 0 1,-4 3-18,-2 2-5,-3 2-2,-1 4-3,1-1 5,1 2-2,4 0 2,1 0 0,1 8 0,-1 10-2,1 9-1,0 7-5,4 10 8,7 4-3,4 2-1,0 5 4,6-3 0,9 0-2,7-3 2,-1-7-3,-1-2 2,-3-2-5,-3-2 3,-4-1 3,-5-5 2,-5-2-2,0-4-7,-12-3-21,-11-4 28,-7-3-12,-2-6 19,-1-3-7,3-5 20,6 0-17,5-5 17,7-11-5,4-5-13,7-6 5,1-5-5,4-2-2,16-5 0,14-2-1,9-1-9,1 3-50,-1 9-5,-7 9 33,-11 9-63,-10 9-101</inkml:trace>
  <inkml:trace contextRef="#ctx0" brushRef="#br0" timeOffset="40265.0309">13946 4018 63,'0'0'103,"0"0"-93,0 0 13,0 0 48,0 0-37,0 0-18,15 1 14,0-8-18,5-4-5,0-1-7,1-3 0,-3 2-4,-3-3 4,-6 3 0,-3 3-5,-3 2 10,-3 2-5,0 3 10,0 0-4,0 3 28,0 0-3,0 0-24,-1 7-7,-8 11-16,-1 5 16,4 3-1,2-2-5,4-2 0,0 1 6,0-4 0,6-4-3,5-1 2,-1-4-29,2-5-30,1-3-65</inkml:trace>
  <inkml:trace contextRef="#ctx0" brushRef="#br0" timeOffset="40474.0378">14113 3786 441,'0'0'18,"0"0"-18,0 0-112,0 0-29,0 0-64</inkml:trace>
  <inkml:trace contextRef="#ctx0" brushRef="#br0" timeOffset="41251.0269">14379 4022 378,'0'0'0,"0"0"-55,0 0 45,0 0-7,0 0 17,0 0 0,58 15 0,-38-16 12,-3-10-7,0 0-10,-8-5-8,-2 1-22,-2-2 35,-4 3 0,-1 2 0,0 1 19,0 5 6,0 2 39,0 2 2,0 2-46,0 0-20,0 3-7,0 18-13,0 11 3,0 10 22,0 3-5,0 5 4,-3-1 3,-1-2-10,-2 0 3,-2-4 0,-1-1 5,-1-2 6,-5-4-11,3-8 0,-2-4 11,4-8-16,3-9 6,1-4-1,3-3 24,0-3-24,1-20 0,2-7-8,0-7-50,0-10-26,15-2-138</inkml:trace>
  <inkml:trace contextRef="#ctx0" brushRef="#br0" timeOffset="41485.1207">14556 3769 188,'0'0'272,"0"0"-272,0 0-92,0 0-34,0 0 65,0 0-32,-1 8 23</inkml:trace>
  <inkml:trace contextRef="#ctx0" brushRef="#br0" timeOffset="41996.5433">14770 3449 244,'0'0'106,"0"0"-106,0 0 0,0 0 33,0 0-9,0 0-5,-2 8-19,16-8 0,8 0 16,9 0-16,2 0 0,5 0 18,-3 0-15,0 0-6,-4 0-10,-4 0-45,-6 0-19,-8 0-91</inkml:trace>
  <inkml:trace contextRef="#ctx0" brushRef="#br0" timeOffset="42258.7966">14879 3633 99,'0'0'5,"0"0"3,0 0-8,0 0 58,0 0-3,0 0-4,98-3-22,-68-5-23,0 2 4,3 0-7,0 3-6,-2-3-22,-3 0-107</inkml:trace>
  <inkml:trace contextRef="#ctx0" brushRef="#br0" timeOffset="42803.6752">15462 3304 207,'0'0'72,"0"0"-1,0 0-56,0 0 15,0 0-30,0 0 2,-83 34-9,67 0 7,2 7 0,0 4-1,5 4 13,-1 1-12,8-2 0,2-5 0,0-7-4,11-5 4,4-7 0,-1-2-2,3-9-3,-1-5 0,1-8-4,4 0 9,1-4 31,-1-13 5,6-5-11,-3-6-11,-1-6-10,0-6 16,-5-5-20,-4 1 3,-7-1 2,-4 4 1,-3 2-8,0 3 2,0 5-102,-12 3-20,-3 10-99</inkml:trace>
  <inkml:trace contextRef="#ctx0" brushRef="#br0" timeOffset="50458.4309">17493 3406 18,'0'0'118,"0"0"-41,0 0-27,0 0 13,0 0 8,0 0-31,0 0 19,-10-40-35,6 36-12,-2 1-8,0 1-4,-3 1-5,-4 1-2,-4 0-12,-5 1 16,0 9-12,-2 4 7,0 0-2,2 1 8,5 2 2,1 3 0,5 1-15,1 4 15,4-1-4,4 1-9,2-2 11,0-2-10,4-2 12,6-2-5,-1-4 10,1 0-9,-1-6 4,2-3-7,1-4 7,2 0 3,0 0 5,1-5 1,-2-11-7,0 0-4,-2-2 2,0-5 0,0-2 4,1 1-3,1-1-1,-3 9 0,-4 4 6,-2 5-13,-2 3 9,-2 4-2,0 0 0,0 0-9,0 8-3,0 9 0,0 2 16,3 1-8,1 1 3,5-4 1,2-3 6,-1-2-6,6-6 0,0-3-1,3-3 2,0 0-6,-1 0 5,1-7 0,-2-7-12,-1 0 12,-1-6 0,2 2 3,-2-2 4,2 4-7,-3 2 0,1 0 0,-2 4 0,0 2 2,-5 1 5,1 4-7,1 3-7,1 0 5,1 1-4,4 13 6,-4 3-3,1 2 5,-2-1-2,-5 2 0,-1-1-10,-4-2 8,-1-2-2,0-3-8,0-3 12,0-3 0,0-3 5,0-1 5,0-1-2,0-1 1,0 0 12,0-4 0,0-13-20,0-4 5,10-3-5,2-1 5,3 6 0,0 2-7,4 7 1,-3 2-6,-2 1 3,0 5-11,-1 1 14,-1 1-2,0 0-6,5 6 3,-5 5 1,5 0 4,-1 4 0,-2 1 0,-2-1 0,-3 0-9,-2-1-11,1 0-10,0-3-49,2-1-109</inkml:trace>
  <inkml:trace contextRef="#ctx0" brushRef="#br0" timeOffset="51036.344">18461 3354 173,'0'0'57,"0"0"-52,0 0 29,0 0 27,0 0-47,0 0 7,-46-16 12,25 30-30,-3 9 12,0 3-2,2-1-8,2 1-3,5-3-2,8-1 0,1-2-1,6-2-1,0-3-5,0-4 3,6-1 4,6-6-5,5-4 10,2 0-5,-2-3 0,0-16-8,1-4 4,-3-7 4,1-6 0,1-3 19,-1-8-18,-1-4 18,1-5 25,-5 0-37,-3 2 17,-5 5 20,-3 7-29,0 7 34,0 10-19,0 8-3,0 9 7,0 5-33,0 3 0,0 0-1,0 15-35,0 20 35,-4 16 0,0 9 0,4 4 2,0-4 3,0-4-8,12-10 3,6-7-39,5-6 21,4-4-47,0-8 4,1-6 2,-2-9-173</inkml:trace>
  <inkml:trace contextRef="#ctx0" brushRef="#br0" timeOffset="51685.0293">19846 3259 245,'0'0'95,"0"0"-56,0 0-31,0 0 5,0 0 6,0 0 27,-69-47-17,57 46-20,-3 1-9,0 0 0,-3 6 0,-3 13-4,0 6-4,-4 6 8,4 4 0,3-2 0,2-1-12,8-4 12,2-1 0,6-4-4,0 0 4,0-5-14,22-2-5,4-2-15,11-5-9,8-5-74,1-4-25</inkml:trace>
  <inkml:trace contextRef="#ctx0" brushRef="#br0" timeOffset="53083.9747">20112 3316 214,'0'0'72,"0"0"-44,0 0-11,0 0 4,0 0-5,0 0 10,-46-12-5,36 12-21,-1 12-5,1 5 3,-2 2 2,3 1-1,4 1 0,1-3 1,1 2 0,3-4 3,0-1-9,4 1 6,7-6 0,1-1-6,3-3 6,-2-3-3,4-3-8,-2 0-12,-1 0-12,2-12 5,-2-3-7,0-2 14,-3-4-13,0 0 30,-6-3 6,-2 0 0,-2 1 27,-1 1 1,3 2-16,0 5 16,1 2-18,2 4 6,3 3-16,5 3 6,5 3-12,1 0 3,2 0 3,0 9-6,-2 7 12,-2 4-6,-5-1 9,-5 4-9,-2-1 6,-3-2-6,-2-2 2,-1-1 14,0-5-14,0-2-1,0-5 18,0-2-17,0-3 19,0 0 12,0 0 7,0 0 24,2 0-32,5-11-31,-3-7-1,5-2-27,5-2 1,-1 1-19,1 6 5,-4 5 36,-2 3 3,-1 7 1,2 0 0,0 0-13,2 0 12,-1 7-10,2 3 11,0 4 3,1 1 0,2 1-3,-2-3 0,-1-2 5,5-2-5,-4-3 0,2-1 0,3-4-6,1-1 12,-2 0 5,1-2 18,0-12-26,1-6 18,-1-2-11,-3-4-8,0-1 19,-3-3-17,0 0 7,-2-2-5,-1 5 6,-3 6-15,-1 7 6,-2 9 1,-3 2 36,0 3-37,0 0-3,0 5-6,7 15-42,0 7 48,3 6 0,1-4 4,-2-2-1,2-2-3,2-4 0,-2-1 8,-2-4-8,-1 0 0,-5-6-1,-1 1-16,-2-2 13,0 0 1,0-2 3,-12 0 26,-1-5-20,-1 1-1,4-3 2,2 0-6,2 0 20,3 0-17,2 0-4,-2 0 8,3 0-2,0 0-12,0 0 0,0 0-19,0 0 5,0 0-30,7 0 13,8 0 29,6 0 8,1-4 0,3-7 0,4-4 0,4-3 1,0-6 3,1 0-4,-4-4 13,-3-3-12,-3 1 0,-8 0-1,-5 2 6,-7 5 36,-4 5-9,0 6 21,0 6-13,0 6-39,0 0-2,0 9-7,-1 18-6,-8 3 10,1 2 3,1-1 0,5-4 5,2-2-5,0-4-6,0-5 1,5 1-37,10-7-17,7-2-58,1-8-70</inkml:trace>
  <inkml:trace contextRef="#ctx0" brushRef="#br0" timeOffset="53398.4033">21258 3044 439,'0'0'64,"0"0"-59,0 0 11,0 0-16,0 0-3,0 0-6,3 0-17,6 0 16,3 0-42,0 0-32,1 0-59</inkml:trace>
  <inkml:trace contextRef="#ctx0" brushRef="#br0" timeOffset="55986.0482">21670 3208 34,'0'0'48,"0"0"29,0 0 25,0 0-38,0 0-25,0 0-9,-49-15-28,35 15 4,-4 4-6,1 10 0,-1 4 5,-2 2-2,-1 5-3,0 3 0,-1-6-1,1 2 1,6-6 0,3-1-2,4-2-9,3-3 9,3-3-1,2-1 0,0 1-16,0-5 12,0 0-6,10 1 13,6-5 21,0 0-19,4 0 3,0 0 5,-3-3-3,1-5-7,-2 1 0,1-2 1,0-3 7,-3 0-5,-2-5-2,0-1 24,-2-1-16,1-5-11,-1-4 2,2-2 0,0-3 8,-2-2-8,3 1 0,-5-2 3,0 1-3,-2 6 0,-3 4-1,0 3 6,1 1-3,5 2-2,-3 4 0,0 1-1,-1 7 7,-2 1-6,0 0 6,-3 4-4,0 2 23,0 0-23,0 0-3,0 0 1,0 0-28,0 13 16,0 6 4,0 11 8,0 6 21,-5 5-20,2 4 9,0 0-8,2-1 5,1-4-7,0-4 0,0-5 0,7-4-1,6-8 1,-1-1-2,6-7 0,3-3-16,6-2 14,6-6 4,4 0 0,-1 0 9,-9 0-9,-6-9 0,-3-4-3,-5 0 6,-1-3-6,-3 0 2,-5-6 1,-4 0 0,0-6 1,0 1-1,0 5 0,-4 2-2,-5 6 0,0 10-12,0 1-5,0 3 18,-3 5-13,3 14 14,3 5 0,3 1-7,3 1 7,0-5-2,0 2-2,8-6 3,2-2 1,4-4 0,-2 0-5,-2-2 11,5-3-6,3-1 0,4-4 0,7-1 7,4 0-6,2-4 3,-2-10 1,1-3 3,-4-2-9,-6-4 1,-5-2 0,-3-5 4,-5-2-4,-6-1 0,-5 4 6,0 2 6,0 5-12,-6 5 7,-2 4-4,0 4 9,1 4-10,3 3 2,2 1-4,2 1-3,-1 0-10,-1 1 6,2 12-10,0 2 17,0-2-15,14 1 15,5-4 3,3-2 2,4-4-2,3-2-3,0-2 3,1 0 5,-5 0-5,-4 0-3,-7 0 0,-3 4-3,-3 5 1,-2 5-5,-1 1-3,-2 5 7,-2-1 3,-1-1 0,0 3 1,0-4 9,3-1-12,0 1 2,4-3-2,1-3-3,3-1 10,3-5-3,0 0 1,4-5 5,-3 0-8,4 0 0,3 0 7,-2-15-2,2-6 0,-1-6-5,-1-3 1,0-3 12,-6 1-18,1 8 5,-6 4 0,-5 13 8,-1 4 31,-3 1 10,0 2-49,0 11-18,0 10 17,0 9-3,-4 0 8,2-3-2,2-1-2,0-4 0,0-2 0,2-3 3,5-5-3,0-5 0,1-4 0,0-3-1,6 0 7,3-1-6,5-15 11,2-6-8,3-5-3,-5-2 0,2-4-5,1 3-3,-2 3 8,-5 6 0,-3 8 3,-6 6-3,-2 7 0,2 0 0,-2 5-29,1 13 28,-5 5-16,2 1 17,-4-1-11,-1 2 12,0-6-1,0-1 0,0-4 13,0-3-13,0-4 0,0-4 0,0-2 1,0-1 11,0 0-8,0 0 19,0 0-18,0-13 9,13-6-14,-2-9-10,5-2 9,2 0-35,0 5 36,0 4-11,0 8 2,-5 6 6,4 4-11,-5 3 5,-1 0-1,2 5-4,-4 9 14,-1 6-9,1 0 5,-3 1 2,-1-2-10,2-2 12,-4 1-1,2-3 1,1-2 0,-3-2 0,-2-3 4,2-6-8,0-2-48,0 0-144</inkml:trace>
  <inkml:trace contextRef="#ctx0" brushRef="#br0" timeOffset="56375.1752">22877 2970 332,'0'0'0,"0"0"-15,0 0 15,0 0 21,0 0 48,0 0-6,0 0-54,0 0-9,1 2-7,2-1-109,5-1 24,-3 0-172</inkml:trace>
  <inkml:trace contextRef="#ctx0" brushRef="#br0" timeOffset="57298.0442">23918 3011 180,'0'0'114,"0"0"-68,0 0-40,0 0 5,-92-3-10,68 19-1,0 7 6,3 4-5,3 3-2,7-1 1,3-2-8,5-3 5,3-3 2,0-3 1,5-3 0,8-6-3,0-2 1,5-2-13,0-5-4,1 0 17,1 0 4,-2-8 5,-2-3 16,-2 0-14,-4 4 24,-4 0-2,-3 7 3,-3 0 11,0 0-45,0 21-17,0 10 8,0 9 18,0 4-6,-9 1-3,0 2 1,-1 1 32,-7-3-19,1-3-12,-2-6 13,0-5-3,3-7-9,2-8-3,2-4 1,7-7-4,2-5 10,2 0-7,0 0 41,0-15-5,8-11-36,11-7-2,8-3 2,10-3-3,9 1 3,4 6-15,3 4-21,0 5-45,-5 5-6,-8 2-68</inkml:trace>
  <inkml:trace contextRef="#ctx0" brushRef="#br0" timeOffset="58498.0815">24024 3010 41,'0'0'3,"0"0"20,0 0-3,0 0-7,0 0-10,0 0 42,-9 26 17,6-9-37,2 1 0,-2 2-4,-3 2-13,3 2 5,-5 0-13,2 1-6,-4-3-7,3-4-81,-1-4-69</inkml:trace>
  <inkml:trace contextRef="#ctx0" brushRef="#br0" timeOffset="60598.0006">25218 2883 149,'0'0'80,"0"0"2,0 0-21,0 0-37,0 0 17,0 0-32,-66-9-9,45 27 1,-1 6 12,1 1-14,-1 4 1,4 0 0,6 1-7,7 0 4,5-1 3,0 0-7,15-1 6,9-7 1,1-3 0,2-11 6,0-2 8,-3-5-14,0 0 0,-3-5-2,-3-7-9,-3-7 6,-2 2-9,-1-7-2,-5 0 12,-2 0-1,-5 0 5,0 1-6,0 2 14,-1 1-8,-6 6 0,0-1 1,4 1 9,0 5-8,3 0 2,0 2-6,10 0 2,12 3-7,9 1-12,3 0 0,-1 2 14,-5 1 0,-7 0 5,-3 7-1,-6 11-8,-2 3 3,-1 3 6,-4 3-3,-2 0 1,-3 1 4,0-3-2,0-1 3,0-3 0,0-1-6,-3-7-2,0 0 5,1-6 21,1-4-19,1 0-1,0-3 7,0 0-2,0 0 0,0-2 14,0-14 0,10-5-9,5-3-8,2-3-3,3-2 0,6-1-10,1 0 1,-2 6-17,1 4 22,-6 8-3,-3 5 9,-5 2-2,-6 5 0,-2 0-14,2 8 1,3 7 9,0 7 4,3 1 5,3 1-3,-2 2-2,4-7 4,-4 1-1,2-5-3,-1-2 0,2-2 2,-3-5-2,7-5 2,-4-1 0,3 0 10,4-12-2,-5-7-7,4-3 10,-4-2 3,0-1 10,0-4-21,-5-4 10,4-3 10,-4-4-17,5-6-8,-4-3 0,-4-1 5,2-3-14,-5 1 11,2 0-2,0 3 7,-3 6-1,-3 9-6,0 7 0,-1 10-2,-2 7 2,0 7 16,0 3 7,0 0-23,-6 15-27,-14 19 27,-3 15 0,-2 5 13,5 0-10,0 2-3,7-5 0,4-3 4,-1-1 0,8-6-4,-1-7 0,3-1-2,0-4-6,0-5 8,3-3 0,9-7-1,-2-6-3,1-1 4,2-3 3,1-4 5,2 0-8,2 0 2,4-3 3,1-8-3,-1-4 2,4-1-4,-3-2 0,4-3-21,0-1-2,-5 6-26,-5 4 1,-5 6 44,-6 4 1,-5 2 3,-1 0 0,0 0-35,0 14 21,-1 7 14,-5 0 7,4 2 10,2 0-15,0-4-2,0 1 9,0-7-2,11-1-9,1-5 2,1 0 0,4-6 20,2-1-16,2 0 9,6-16-13,-2-4-9,-3-1-6,-5 4 14,-5 5 1,-8 6 17,-2 3 34,-2 3 5,0 0-54,0 2-2,-2 16-17,-5 7 16,-5 13 1,1 4 12,-5 5-7,3 2-3,-7-5-2,-1-2 1,-6-4-3,-6-5 1,-1-4 1,-1-7 2,9-7 14,7-6-11,11-6 3,7-3-2,1 0 20,0-12 24,0-9-44,16-8-1,13-5-5,8-2-9,9-6 6,5 3-53,0-1-14,1 3-35,-4 4-19,-5 5-117</inkml:trace>
  <inkml:trace contextRef="#ctx0" brushRef="#br0" timeOffset="61514.21">27926 2511 88,'0'0'181,"0"0"-107,0 0-62,0 0 17,-84-72-12,64 63 4,1 4 40,5 4-5,-3 1-22,-1 3-34,-1 15 2,-5 8-2,0 6 0,2 8-8,4 4 2,3 0 6,9 0 0,6 2-2,0-4-3,10-2 5,14 2 0,8-3 1,3 2-5,7-1 4,0 1 0,0 0 8,-4-5-1,-8-3-7,-9-4 0,-9-8 1,-6-6-3,-6-6 2,0-5-7,0 1 4,-21-3 6,-4-2 6,-5 0-4,0 0 2,5-5 15,1-8-3,5-7-1,3 4 8,3-4-23,7-1 4,3-5-7,3 1-9,0-6 2,5 0-3,12 0-11,3 5 18,2 3-31,-1 5 20,-7 7-20,2 4-54,-1 4-32,-2 1-96</inkml:trace>
  <inkml:trace contextRef="#ctx0" brushRef="#br0" timeOffset="62331.0434">28018 3186 239,'0'0'74,"0"0"-74,0 0-2,0 0 2,0 0 9,0 0-4,0 46 12,0-42-8,6 1-9,5-3 0,3-2 9,3 0 19,2 0-24,1-11-2,-1-2-4,0-2-6,-5 0 8,-2 1 0,-6 4 18,-6 5-11,0 2 54,0 3-6,0 0-19,0 0-36,-5 15-2,-3 4-5,3 4 0,5 1 0,0-1-4,2-1-11,12-2 3,3-3-45,5-7-13,-4-4-42</inkml:trace>
  <inkml:trace contextRef="#ctx0" brushRef="#br0" timeOffset="62526.0478">28239 2972 538,'0'0'0,"0"0"-49,0 0-140,0 0 52,0 0-3</inkml:trace>
  <inkml:trace contextRef="#ctx0" brushRef="#br0" timeOffset="63261.8042">28479 3268 293,'0'0'9,"0"0"-5,0 0 52,0 0-29,0 0 18,0 0-26,-1 11 1,5-11 0,4-2-11,-1-10-9,8-2 0,0-5 1,1-2-2,1-3 0,-1-2 1,-1 5 0,-2 2 4,-3 5-4,-4 6 0,-5 4 3,-1 4-4,2 0 1,-2 22-65,0 12 59,0 6 6,0 5 10,0-2 6,-11 2-12,-3-3 8,-2 0-12,-4 0 3,0-2 1,-2-6-1,2-1 3,2-9-4,0-6 8,5-4-13,1-8 3,5-2 0,1-4 21,3 0 8,-1 0-17,3-14-9,1-3-3,0-5-6,0-5-14,20-1-77,5-5-80</inkml:trace>
  <inkml:trace contextRef="#ctx0" brushRef="#br0" timeOffset="63584.0713">28739 2975 296,'0'0'16,"0"0"5,0 0-14,0 0 11,0 0 27,0 0-40,0-8-5,0 8-7,0 0-109,0 0-132</inkml:trace>
  <inkml:trace contextRef="#ctx0" brushRef="#br0" timeOffset="64132.7292">29125 2779 174,'0'0'64,"0"0"-38,0 0-22,0 0 1,0 0 30,0 0-10,100 0 10,-70 0-32,1 0 4,2 0-6,2 0-1,-1 0-70,-3-1-36</inkml:trace>
  <inkml:trace contextRef="#ctx0" brushRef="#br0" timeOffset="64440.3216">29167 2939 45,'0'0'146,"0"0"-146,0 0 0,0 0 12,0 0 28,0 0-20,91 0 34,-61 0-39,4 0 2,1 0-13,-4 0-4,5 1-23,-1-1-31,-3 0-47,-8 0-61</inkml:trace>
  <inkml:trace contextRef="#ctx0" brushRef="#br0" timeOffset="65848.8203">29890 2647 113,'0'0'74,"0"0"-28,0 0 41,0 0-30,0 0 19,0 0-23,0-16-20,0 16 3,0 0-36,0 0-8,0 3 7,-2 14-23,-6 12 22,-1 5 2,-1 5 0,-1 4 11,2 0-11,2-2 0,2 2 1,1 1 7,3 0-13,-1 0 5,1-5 0,-1-5 6,-1-5-6,0-8-12,0-6 8,0-4-121,-3-7-58,-1-4-54</inkml:trace>
  <inkml:trace contextRef="#ctx0" brushRef="#br0" timeOffset="67669.9127">7662 5698 559,'0'0'40,"0"0"-40,0 0-70,0 0 44,0 0 26,0 0 2,0 0 4,0 0-6,0 0-97,0 3-128</inkml:trace>
  <inkml:trace contextRef="#ctx0" brushRef="#br0" timeOffset="67988.5971">7346 6142 300,'0'0'181,"0"0"-180,0 0 12,0 0-12,0 0 6,0 0-7,0 5-3,0-1-8,3 2-109,3-2-50,-2-1-12</inkml:trace>
  <inkml:trace contextRef="#ctx0" brushRef="#br0" timeOffset="68250.0787">8038 6193 226,'0'0'184,"0"0"-178,0 0-6,0 0 10,0 0-10,0 0 13,2 13-3,-2-11-10,0 3-8,0-1-134,-2 0-26</inkml:trace>
  <inkml:trace contextRef="#ctx0" brushRef="#br0" timeOffset="72339.5852">8092 1638 226,'0'0'59,"0"0"-59,0 0 11,0 0 0,0 0 2,0 0-12,3 0-1,1 0 3,4 0-3,2 0 9,1 0 1,1 0 3,4-3 1,2-7 3,0-3-2,1-2-13,4-4-2,-1-4 0,2-2-12,-6-1 10,0-3-17,-8 0 11,-4 0-6,-6 2 16,0-1-7,0 3 5,-9 0-7,-3 2 7,-1 3 5,-2 6 1,0 1 23,0 6-7,-1 2-21,4 5-1,-5 0 0,-1 5-2,-2 11 2,-2 6 0,3 0 4,3 5 0,5 6-4,7 5 7,2 4 1,2 5-2,0-1 7,5 4-6,14-3 20,-1-1-24,6-5-3,4-4 1,-2-2 4,5-4-5,0-3 0,7 1 0,-2-7 6,-2 1-6,0-5-36,-4-5-54,-5-1-40,-5-7-71</inkml:trace>
  <inkml:trace contextRef="#ctx0" brushRef="#br0" timeOffset="73814.1464">9382 5860 241,'0'0'125,"0"0"-108,0 0 9,0 0-6,0 0 11,0 0-12,-7-2-13,7 1-9,0 1 3,2-3 0,9-1 5,3-2-4,7-5 3,-1-1-3,3-1 4,1-7-9,-2-4 4,-1-2-7,-6-2-2,-3-5 9,-5 1-2,-4-6-5,-3 0-3,0 2 10,0 1-6,-11 4 6,-3 4-5,-4 5 5,2 4 0,-2 1 2,0 6 0,-3 4-4,2 6-3,-8 1 5,4 0 4,-2 14 0,3 14 2,5 8 5,2 12-9,6 10 12,6 12-7,3-1-6,0-1 20,14-7-21,10-9 0,4 0 0,6-3 7,-1-3-7,0-5 0,-3-5 2,-2-4-14,-4-7-13,-2-7-78,-5-6-89</inkml:trace>
  <inkml:trace contextRef="#ctx0" brushRef="#br0" timeOffset="74452.0122">10365 5780 170,'0'0'110,"0"0"-90,0 0-3,0 0-7,0 0-1,0 0-8,23 0 22,1 0-17,1-3 0,5-1 7,7 0-9,-1-3-8,6 6-39,-8-2-120</inkml:trace>
  <inkml:trace contextRef="#ctx0" brushRef="#br0" timeOffset="74681.024">10461 5910 66,'0'0'115,"0"0"-115,0 0 0,0 0 20,0 0-4,0 0 17,108 7-23,-74-7-9,2-4 6,-2-1-7,-7 1-68,-2-3-132</inkml:trace>
  <inkml:trace contextRef="#ctx0" brushRef="#br0" timeOffset="76154.3567">11895 5238 39,'0'0'85,"0"0"-46,0 0 2,0 0 29,0 0-27,0 0-29,27-1-5,-7 0-5,4 1-4,8-2 0,8 2 0,20-3 1,19-1 6,18-3-7,13 0 3,5-2 4,1 1-9,-7 4 2,-12-2 0,-7 3 3,-11 1-3,-7 1 1,-14 1-1,-9 0-6,-16 0-7,-14 0-44,-7 0-37,-11 3-15</inkml:trace>
  <inkml:trace contextRef="#ctx0" brushRef="#br0" timeOffset="77217.2907">12157 5276 104,'0'0'40,"0"0"-18,0 0 55,0 0 7,0 0-43,0 0 4,2-3-21,-2 3-21,0 0-6,0 0-2,0 0 5,7 9-12,8 2 13,6-1-2,6-1-2,9 2 3,8-1 7,6 1-7,8 1 0,2 0 4,-2 0 1,-3 3-6,-9-1 1,-4 1 0,-9 0-2,-12-2 2,-2 1 0,-8 0-2,-4-3-5,-6 3-1,-1 0-15,0-3-1,0 2 4,-13-1-3,-3 0 23,-8-2 16,-6 2-12,-4 0 5,-7 4-9,-2 0 1,-2 0 4,1-1-3,3-1 1,4-3 13,6-1-16,4 1-1,3-1-2,2 2 0,4 0-6,-3 2 14,-1 0-5,2-1 7,-1 0-4,-1 1-4,5 1 1,-3-2-17,0 0 17,2-3 10,2-2-6,7-2-7,3-2 9,1 1-9,2-2 3,3-2-16,0 4 16,0-3-15,5 7 15,10-2 15,9-1-11,10 0 3,14-3 1,13-3-8,9 0 24,10 0-21,3 0 1,0-6 1,2 0-2,-4 0-3,1 0 0,-7-1-22,-6 6-2,-3 0-50,-3 1 34,-7 0 39,-12 0-12,-16 0-107</inkml:trace>
  <inkml:trace contextRef="#ctx0" brushRef="#br0" timeOffset="78085.0627">12192 6384 402,'0'0'27,"0"0"-13,0 0-15,0 0 1,0 0 0,0 0 11,42 0-5,-17-3 0,0-2-6,0 0 2,-2-5-16,-4 3 7,-1-5-17,-4-2 19,-2 1-43,-2-2 25,-7 1-23,-3 2 35,0 0 11,0 3 0,0 3 5,-3 3 1,-5 1 13,1 2 19,0 0-33,-1 5-1,-5 11-4,7 5 0,0 2 2,6-3-7,0-2 5,0-2 0,3 2-1,6-1-29,3-5-45,-3-5-77</inkml:trace>
  <inkml:trace contextRef="#ctx0" brushRef="#br0" timeOffset="78284.0654">12386 6122 277,'0'0'105,"0"0"-105,0 0-59,0 0-141</inkml:trace>
  <inkml:trace contextRef="#ctx0" brushRef="#br0" timeOffset="78621.8578">12705 6423 338,'0'0'104,"0"0"-104,0 0 0,0 0-18,0 0 17,0 0 1,-12 68-3,-2-49 3,-3 2-19,-1 0-37,-3-1-46,-1-1 6,1-5-26</inkml:trace>
  <inkml:trace contextRef="#ctx0" brushRef="#br0" timeOffset="79179.0722">12932 6405 242,'0'0'120,"0"0"-120,0 0-7,0 0 3,0 0 0,0 0 4,31 0 0,-17 0 9,0-3-9,0-5-20,-1-2 16,-2-1-1,-1 1 5,-3 2 3,-2 3 3,-4 0 33,-1 3-4,2 2 23,-2 0 13,0 0-71,0 2-17,0 17 2,0 10 15,0 6 2,3 3-2,-3 3-1,0 0-5,0 1 12,-6-3 4,-4-3-2,-5-2 7,-3-1-28,0 0 17,-1-8-4,3-3 16,3-9-16,4-8 0,3-5-10,3 0 4,-1-14-18,4-10-90,0-9 0,3-8-128</inkml:trace>
  <inkml:trace contextRef="#ctx0" brushRef="#br0" timeOffset="79424.0604">13148 6200 414,'0'0'105,"0"0"-82,0 0-16,0 0-7,0 0-3,0 0-12,-5 5-82,5 1-77,0-1 58</inkml:trace>
  <inkml:trace contextRef="#ctx0" brushRef="#br0" timeOffset="82366.4377">14075 5093 153,'0'0'103,"0"0"-88,0 0-15,0 0-8,0 0 8,0 0 22,10 57 29,0-27 20,1 5-58,-2 4-3,4 0 10,-1 3-10,1 0 2,3 3-5,-2-4-1,-2 0 14,-1-2-9,-2 0-11,0 0 0,-3-7 6,-2-7-6,1-10 0,-2-7 0,-2-6-13,3-2-7,-4 0 20,0 0 13,0-8-7,0-15-1,0-10-5,0-3 0,0-2 2,-5 3 7,-7 3-9,-2 4 0,-4 4-10,1 3 3,-8 6 3,3 6 3,-5 4-16,-2 5 7,-1 0 10,1 4 4,3 12 3,6 7-12,2 4 5,8 6 0,2 5-2,1 5 2,5 1-3,1-1-6,1-2-56,0-3-23,0-8-46</inkml:trace>
  <inkml:trace contextRef="#ctx0" brushRef="#br0" timeOffset="82971.0667">14536 5827 237,'0'0'239,"0"0"-217,0 0-9,0 0-4,0 0-2,0 0-7,35-26 0,-18 18 0,1-2-1,-1 0 1,-1-1-10,-3 0 10,-3-2-15,-5 6 12,-2 0 3,-3 5 0,0 2 10,0 0-10,0 0 1,0 0-1,0 6-17,-5 8 17,-2 3 1,1 3 0,1-1 4,0 2-3,5 0-2,0-1 0,0-3-13,0 1-39,0-5-50,0-4-85</inkml:trace>
  <inkml:trace contextRef="#ctx0" brushRef="#br0" timeOffset="83191.067">14688 5543 406,'0'0'114,"0"0"-107,0 0-3,0 0-8,0 0-35,0 0-34,-2-8-75,2 11-60</inkml:trace>
  <inkml:trace contextRef="#ctx0" brushRef="#br0" timeOffset="84416.0627">15499 5201 201,'0'0'182,"0"0"-151,0 0-10,0 0-20,0 0 5,0 0 15,0 0-14,0 0 10,0 0-17,0 1-28,-6 9 28,-16 5 0,-5 4 14,-5 2-4,-3 3-10,4-1 0,-1-2-4,3 0-25,0-2 25,1-2-23,7-2 16,0-3 1,9-4 6,3-4-1,6-1 5,2-2 0,-1 3 0,2-1 0,-3 0 0,3 3-1,0-2-6,0 4 5,0 4-9,0-2 11,13 6 4,4-2-4,10 3 5,7-1 2,5 3 0,3 0-7,-5 1 0,-6-1 0,-4-1 0,-7 0 0,-5-2 0,-5-1-3,-5-2-40,-4-4-35,-1 1-35,0-5-28</inkml:trace>
  <inkml:trace contextRef="#ctx0" brushRef="#br0" timeOffset="85139.0413">15890 5243 185,'0'0'72,"0"0"-42,0 0-21,0 0 20,0 0-29,0 0 14,-21 48-9,17-18 13,1 0-15,1 1 15,2-4-18,0-4 0,3-2 1,11-4 9,1-4-10,5-5 0,3 0 0,1-6 3,1-2-3,-1 0 0,3 0 1,0-13 2,-2-6-6,1-2 0,-4-5 3,-3 2 1,-4-2-1,-1-2 1,-3 1 8,-1 0 0,-4 3-3,-5 6 6,-1 4-2,0 3 35,0 7-12,0 1 9,0 3 10,0 0-52,-4 4-11,-2 19 3,1 4 8,2 1 5,3 0-5,0-4 0,9-2-7,13-1-6,7-4-44,5-5-76,-1-3 4</inkml:trace>
  <inkml:trace contextRef="#ctx0" brushRef="#br0" timeOffset="85746.0535">16532 5558 311,'0'0'35,"0"0"-30,0 0 3,0 0-8,0 0 37,0 0-5,42-8-18,-25 1-3,-2-3-9,0 2-2,-3-3 0,0-2 7,2-1-1,-4 2-6,0 4 0,-1 4-2,-4 1-25,1 3 23,-3 0-16,0 0-14,0 16 15,-3 9 3,0 6 16,0 6 19,0 6-18,-8 1 23,-1-2 8,-1-2-18,0-4 20,1-2-19,-2-3-2,-2-2-6,-1-5 2,-1-3-9,5-5 0,-1-3 6,4-6-14,4-4 9,-1-3-1,-1 0 29,-1 0-29,0-7 0,3-6-27,3-2-38,0-3-11,0-1-81</inkml:trace>
  <inkml:trace contextRef="#ctx0" brushRef="#br0" timeOffset="85995.2577">16743 5377 315,'0'0'29,"0"0"-29,0 0-26,0 0-7,0 0-64,0 0 79,-3-15-98</inkml:trace>
  <inkml:trace contextRef="#ctx0" brushRef="#br0" timeOffset="86585.7451">17008 4924 287,'0'0'59,"0"0"-50,0 0 11,0 0 38,0 0 1,0 0-44,-11-1-15,5 27 0,-1 13-2,-1 10 8,1 2-6,5 3 0,2 5 16,0-1-27,0 0 11,0-3 0,0-3 5,8-6-5,0-2 0,2-3 0,-6-1-68,-2-7-36,-1-8-126</inkml:trace>
  <inkml:trace contextRef="#ctx0" brushRef="#br0" timeOffset="87484.0716">17425 5117 219,'0'0'104,"0"0"-40,0 0-64,0 0 15,0 0-15,0 0 7,-25 63 10,19-33-15,3 0 10,3-1-4,0-4-8,6-2 0,11-4 11,2-1-5,3-4-9,2-4 3,2-3 0,2-6 7,3-1-7,4 0-8,0-12-8,-2-8-13,-3-4-2,-2-4-4,-8-4 30,-4 0 5,-7 4 0,-7 2 31,1 2 36,-3 6-32,0 5 18,0 4 19,0 3-38,0 3-12,0 1-19,0 2-3,0 0 0,0 20-33,0 5 31,0 5 2,0 2 0,0 0-5,9-4 3,5 1-24,2-4-3,6-1-62,2-4 44,-2-6-116</inkml:trace>
  <inkml:trace contextRef="#ctx0" brushRef="#br0" timeOffset="88142.075">18112 5573 163,'0'0'158,"0"0"-158,0 0 0,0 0-7,0 0 4,0 0 3,10 3 2,10-3 2,0-8 6,2-2-10,-2-5-38,-1-1 22,-2 0 6,-5-4-16,-3 1 24,-3 0 4,-6 1 2,1 4 4,-1 2 12,0 3 20,0 4 13,0 3 0,-1 2 12,-5 0-63,-6 11 10,2 12-24,1 1 17,4 3-9,3 1 4,2-1 0,0 2 4,2-4-4,9-2 0,-1-3-2,3-5-69,0-4-57</inkml:trace>
  <inkml:trace contextRef="#ctx0" brushRef="#br0" timeOffset="88395.4264">18298 5275 86,'0'0'36,"0"0"-21,0 0 18,0 0-28,0 0-10,0 0 3,0 0-92</inkml:trace>
  <inkml:trace contextRef="#ctx0" brushRef="#br0" timeOffset="89068.0294">18632 5029 14,'0'0'108,"0"0"-70,0 0 45,0 0 27,0 0-34,0 0-30,-1-7-18,1 7-28,0 0-8,12 1-18,7 12 26,11 3 7,7 3-5,8 4-2,3 1 9,3-1-7,-2 0-2,-1 0 0,-8 0 0,-4-3 6,-8-2-3,-3-2-3,-5-1 2,-7-1 5,-1-2-14,-9-5 6,0 1 0,-1-4-9,-2 1 10,0-2 0,0 0-3,0 1 11,-7 4 1,-12 5-4,-8 2-4,-7 3 26,-5 5-27,-4 3 7,-2 1-7,-1-2-1,3 3 0,1-3 0,0 2-49,3-1-30,2-7-88</inkml:trace>
  <inkml:trace contextRef="#ctx0" brushRef="#br0" timeOffset="104331.9347">10582 7798 64,'0'0'130,"0"0"-62,0 0-2,0 0-18,0 0 8,0 0-23,0 0-11,0 0 12,-2-4-28,2 4-5,0 0-1,0 0 3,0 0-14,8 0-3,13-3 3,9 0-12,7-3 5,0 1-36,1-2 12,-3 0-55,1 1-1,-3-1-47</inkml:trace>
  <inkml:trace contextRef="#ctx0" brushRef="#br0" timeOffset="104672.901">10589 7972 72,'0'0'42,"0"0"-37,0 0-5,0 0 18,0 0-8,80 4 21,-49-4-8,3 0-21,-1-2 8,-5-4-10,-4 1-50,-6 2-85</inkml:trace>
  <inkml:trace contextRef="#ctx0" brushRef="#br0" timeOffset="112158.8777">12510 7362 44,'0'0'44,"0"0"-25,0 0-6,0 0 6,0 0 15,0 0 21,0 0-7,0 0-3,0 0-20,0 0 6,0 0-17,0 0-8,0 0 6,0 0-11,0 0-1,13 0 0,6 0-2,7-3-3,4 0 5,4 2 0,6-2 6,6-2 2,8 2-8,6 2 0,4-2 7,3 3-7,2 0 0,1 0 2,-2 0-8,1 0 6,0 0 0,-2 0 2,0 0 5,-7 0-14,-10 0 6,-14 0-41,-9 0-10,-12 0-55,-8 0-19</inkml:trace>
  <inkml:trace contextRef="#ctx0" brushRef="#br0" timeOffset="113196.9184">12593 7417 53,'0'0'136,"0"0"-99,0 0-37,0 0 9,0 0-6,0 0 22,0 0 8,9 0-30,1 1 4,-1 7 2,3 1-5,2 1 24,1 2-23,7 2 0,5-2 15,7-2-10,5 1-2,6-4 5,-2 2-7,-3-1-12,2 1 4,-5 2 2,-1-1 3,-3 2 4,-5 0-7,-1 0 0,-6 0 3,-7 0-7,-4-1 3,-1-1-6,-5 1 4,-4 0-5,0 0 3,0 0 3,-16 1 1,-5 0-2,-6 2 6,-7 1 3,-5-1 10,0 3-9,0 0-7,4 1 4,-4 0 5,2 3-16,-4 0 7,-3 1 0,2-1-2,3-1 8,5 0-6,1-2 0,3 0 0,2-2 0,5 0 3,6-4 0,6-3 0,5-5-3,3-3-4,3 1 0,0 0-10,0-1 13,0 3-6,0-2 4,0 1-10,3 1 12,9 1 1,9 1 18,7-4-18,5-1 21,10 2-19,3-3 3,8 2-1,7-2 3,6 0-7,16 0 20,9 0-19,2 0 0,1-5-1,-15 2 0,-6-1 2,-10 4 0,-8 0-4,-6 0-21,-8 0-29,-9 0-7,-6 0 2,-6 0 3,-11 0 11,-1 0 3,-5 0 24,-2 0-16,-2 0-59</inkml:trace>
  <inkml:trace contextRef="#ctx0" brushRef="#br0" timeOffset="114698.1002">12823 8562 116,'0'0'76,"0"0"12,0 0-13,0 0-20,0 0-7,0 0-41,0 1 0,0-1-7,0 0-10,0 0 7,9 0 6,-2 0 2,5 0 0,6-7 3,-1-2-8,-1-2 0,-1 1 2,0 1-2,-5-3 5,3 0-5,-5 0 0,-2-2 7,-3 2-7,0 1 0,-3 1 2,0 2 11,0 2-13,-1 4 25,-1 0 16,-1 2-37,2 0 11,1 0-15,-5 4-11,2 15 5,-2 3 12,1 5-6,0-2 0,4 0-1,0-3 1,0 1 0,1-5-10,9-2 4,1 0-49,0-6-13,-1-1-58,-1-6-140</inkml:trace>
  <inkml:trace contextRef="#ctx0" brushRef="#br0" timeOffset="114935.5788">12971 8318 262,'0'0'112,"0"0"-19,0 0-45,0 0-8,0 0-40,0 0-2,-19-11 0,18 11-81,-3 8-78,4 3-55</inkml:trace>
  <inkml:trace contextRef="#ctx0" brushRef="#br0" timeOffset="115985.0641">14659 7259 51,'0'0'147,"0"0"-71,0 0-6,0 0 9,0 0-47,0 0-25,0 0-7,0 16-6,3 10 6,5 11 16,5 7-14,2 3 6,6 1-8,0-2 3,0-2 8,1-3-9,-1-1-2,-1-3 3,-3-3 2,-1-4-9,-3-7 4,0-4 0,0-7-4,-5-4 4,0-5-4,-5-3-1,0 0 10,-2 0-1,2-12 17,-3-9-20,0-3 25,-4-4-14,-10 0 23,-4 1-4,-1-2-30,-1 5 5,-3 3-6,1 6-7,-1 4 3,-4 6-7,2 5 9,-4 0 2,1 4 0,4 17-1,-3 6 1,8 6-3,7 0-1,5 1 4,7-1 0,0-3-2,0-2-61,0 1 1,8-5-54,1-5-104</inkml:trace>
  <inkml:trace contextRef="#ctx0" brushRef="#br0" timeOffset="116524.9464">15214 7942 333,'0'0'108,"0"0"-102,0 0 3,0 0-3,0 0-12,0 0 5,68-35 1,-52 25 1,-6-3 1,-4 5-2,-4-2 11,-2-1-6,0 1-6,0 0 2,0 4 10,0 1 16,0 2 1,0 3-7,-2 0-21,-1 0-1,-1 2-12,-1 13 4,1 3 18,2 3-11,2 0 2,0 2 0,0-2-3,0 0 2,3-2-33,5-2-71,-1-5-108</inkml:trace>
  <inkml:trace contextRef="#ctx0" brushRef="#br0" timeOffset="116721.9324">15307 7674 505,'0'0'72,"0"0"-69,0 0-6,0 0-22,0 0-28,0 0-39,-5-10-178</inkml:trace>
  <inkml:trace contextRef="#ctx0" brushRef="#br0" timeOffset="117469.8882">16145 7433 211,'0'0'58,"0"0"-48,0 0-7,0 0 7,0 0-10,0 0-3,2 14 3,-23 8 66,-9 4-66,-7-1 14,0-4-11,1 1 3,4-4-2,4-4-1,4 0-3,3-2 0,3-3-6,6-3 4,2 1-1,6-5 3,-1 0 2,2-1 1,3 1-1,0-1-2,0-1 3,0 3-8,0 0 3,0 4-7,0 3 9,11 3 0,5 1 1,6 1 8,5-2-6,5 1-3,5 1 0,-3 0 3,-3 3-8,-1 0-25,-5 2-94,0-1 99,-3-4-8,-4-2-66</inkml:trace>
  <inkml:trace contextRef="#ctx0" brushRef="#br0" timeOffset="119275.1556">16781 7430 18,'0'0'13,"0"0"79,0 0-24,0 0 4,0 0 11,0 0-45,6-26 23,-6 23-28,0 3-22,0 0 27,0 0-30,0 0-7,0 0-1,0 0 2,0 0-4,0 0-3,0 0-14,0 0 15,0 0-5,-3 7 6,0 7-11,0 6 26,-2 1-13,5 2 1,0 1 0,-3 1 6,3 1-6,0 0 0,0-2-4,8-3 12,4-2-13,4 1 5,-1-5 0,1-3-3,6-3 15,-2-6-12,9-3 0,-1 0-31,0 0 18,2-6-13,-5-8 15,-3-4 7,-2-1 4,-6-4 0,2-1 15,-5 2-10,0 1 28,-1-1 7,-3 3-37,-1-1 11,3 1-14,-3 1 0,0 0 4,0 1 2,-1 4-6,-1 2 0,-3 2 2,-1 3 20,0 3-14,2-2 11,-2 4-2,0-2-10,0 1-14,0 1 7,0 1 0,0 0 7,0 0-7,0 0 5,0 0 0,0 0-2,0 0-6,0 0-1,0 0-3,0 0-1,0 0 8,0 0 0,0 0 0,0 0 6,0 0-11,0 0 5,0 0 0,0 0 4,0 0-4,0 1 0,0 1-3,0-2 7,0 0-5,0 0 1,0 0 0,0 0 0,0 0 2,0 0-2,0 0 0,0 0 2,0 0-5,0 0-1,0 1 1,0-1-7,0 3 12,0-1-2,0-2 0,0 1-5,0-1 3,0 2-1,0-2 3,0 0 3,0 0-3,0 0 0,0 0-2,0 0 12,0 0-15,0 0 5,0 0 0,0 0-1,0 2 1,0-1 0,0 2-2,0 4 10,0 4-16,0 3 8,-2 3 0,-1 5 4,-1-1-4,3 3 0,1-3-3,0 0 4,0-1-2,10-4-9,5-2 8,7-3-4,0-3 7,1 1-2,7-5-2,3 0-44,2-3-8,-6-1-171</inkml:trace>
  <inkml:trace contextRef="#ctx0" brushRef="#br0" timeOffset="120013.0972">17512 7884 232,'0'0'175,"0"0"-173,0 0 3,0 0 1,0 0-6,0 0 0,0 0 0,95-34-4,-73 24 4,-2-3 0,-5 2-7,-6 0 15,-3-1-6,-4 1-2,-2 4 1,0 4 28,0-1-22,0 4 28,0 0-13,0 0-22,0 0-14,0 10 10,-6 5 8,4 0-3,1 0-1,1 2 0,0-2 0,0 0 5,0-1-10,4 2-15,5-6-65,4-4-15,1-3-92</inkml:trace>
  <inkml:trace contextRef="#ctx0" brushRef="#br0" timeOffset="120229.0964">17698 7602 482,'0'0'73,"0"0"-62,0 0-11,0 0-6,0 0-34,0 0-24,0-8-90,0 9-109</inkml:trace>
  <inkml:trace contextRef="#ctx0" brushRef="#br0" timeOffset="120666.0917">18070 7164 166,'0'0'121,"0"0"-30,0 0 5,0 0 2,0 0-73,0 0-14,0-2-11,0 29-13,-9 12 11,-1 13 3,4 3-1,-1 1 1,4-4 12,-1-3-19,0-4 6,2 0 0,-2-3-8,1 0 7,1-4-46,-2-3 26,2-6-26,2-4-5,0-9 1,0-2-53,0-5-39</inkml:trace>
  <inkml:trace contextRef="#ctx0" brushRef="#br0" timeOffset="121388.0961">18444 7331 397,'0'0'79,"0"0"-61,0 0-13,0 0 10,0 0-10,0 0-2,-20-8-3,15 31-8,1 7 7,-1 2 2,3-3 3,2 2-1,0-6-2,5 1-2,12-5-6,8-5 7,5-2-12,4-7 12,-1-2-16,-2-5 3,-2 0-41,-3-1 27,1-14 9,0-6-29,-2-4 26,-5 3-34,-2-2 55,-9-3 15,-3 1-14,-2 2 43,-4 2 17,0 6 3,0 6 38,0 4-58,0 4-18,0 2-13,0 0-13,0 13-17,0 8 10,0 4 7,0 2 5,1-3-5,10 0 0,4-1 0,3-4-16,4-2-15,3-2-30,8-3 16,0-7-97</inkml:trace>
  <inkml:trace contextRef="#ctx0" brushRef="#br0" timeOffset="122045.0556">19284 7651 162,'0'0'80,"0"0"-51,0 0 5,0 0 4,0 0-3,0 0-18,48-19 9,-33 10-21,4-3 4,-3 1-11,0 3 2,-6 1 0,-1 1 6,-3 3 0,-3 1-6,-1 1 0,-2 1 0,1 0-3,2 0-11,3 12-29,2 11 36,-4 3 7,-1 4 0,-3 3 20,0-1-16,0 3 4,0 1-3,-3-2-4,-3-5 44,-1 0-38,-7-5 7,-5 2 10,-2-5-18,0-5 6,2-3-12,5-9 7,4-4 4,4 0-9,0 0 3,3-18-5,3-6-43,0-7-11,6-3-71,10-5-121</inkml:trace>
  <inkml:trace contextRef="#ctx0" brushRef="#br0" timeOffset="122308.037">19523 7409 384,'0'0'141,"0"0"-97,0 0-26,0 0-18,0 0 0,0 0 0,0 0-17,0 3-50,0 2-170</inkml:trace>
  <inkml:trace contextRef="#ctx0" brushRef="#br0" timeOffset="122879.0967">19759 7169 151,'0'0'142,"0"0"-82,0 0-19,0 0 2,0 0-5,0 0-37,-4-4-1,4 4 0,19 7-18,11 7 14,13 3 8,5 0-4,4-2 10,-3 1-5,-4-1 0,-5 1-4,-6 0 3,-1-1-4,-4-4 0,-6 2 2,-3-3-5,-10-2 3,-4 1-1,-3 0-4,-1 0-13,-2 0 16,0 4-4,0 0 5,-2 3 1,-14 2 5,-10 2 4,-5 1 1,0 0-2,2-2-14,1 1 6,3 4 0,1-1 0,3 1 0,-1-3 0,1 0-1,1-3-26,1 0-26,4-3-53,5-6-83</inkml:trace>
  <inkml:trace contextRef="#ctx0" brushRef="#br0" timeOffset="124085.7957">22950 6834 118,'0'0'62,"0"0"-7,0 0-5,0 0 15,0 0 38,0 0-68,3-29 12,-3 26-7,0-2-39,-1-2-2,-11 3-11,-8-1-19,-3 2 20,-5 1-41,0-1 37,-3-2 13,2 0 2,4 2 2,0 0-2,3 1 0,5 0 0,5-1 6,8 1-10,2 0 4,2 2-8,0 0 8,0 0-16,0 0 7,0 0 0,6 10 16,4 10-7,-1 3 0,-1 9 0,-1 9-7,-5 5 7,-2 7 0,0 3 5,-2 0 0,-13 4-5,-4 0 0,1 0 2,-1-4-2,4-7 2,2-5 3,5-3 8,5-5-10,3-3-5,0-2 2,0-3 0,0-4 1,8-2-1,5-4 0,5-6-3,7-3-32,5-6 7,7-3-31,6 0-33,1-1-25</inkml:trace>
  <inkml:trace contextRef="#ctx0" brushRef="#br0" timeOffset="124868.1134">23659 6622 145,'0'0'96,"0"0"-56,0 0-38,0 0 3,0 0-5,0 0 0,57-18-2,-34 18 2,3 0 0,-2 0 2,4 6-2,5-2 0,2 4-1,0-2-30,-7-2-103</inkml:trace>
  <inkml:trace contextRef="#ctx0" brushRef="#br0" timeOffset="125130.9549">23877 6668 31,'0'0'32,"0"0"41,-21 87-20,10-48-5,4 0 1,1-2-33,3-1 27,1-1-18,2-2-19,-3-1-6,-1-3 0,0 1-16,-1-2-20,2-2-85,-2-5-59</inkml:trace>
  <inkml:trace contextRef="#ctx0" brushRef="#br0" timeOffset="125346.1075">23739 7125 119,'0'0'239,"0"0"-180,0 0-56,0 0 18,0 0-21,0 0 0,39-3 8,-9 3-2,1 0-1,5 0-5,0 3-21,1-1-76,-6-2-78</inkml:trace>
  <inkml:trace contextRef="#ctx0" brushRef="#br0" timeOffset="126421.1115">24415 6911 85,'0'0'96,"0"0"-7,0 0-2,0 0-52,0 0 6,0 0-11,-94-42-2,70 46-25,1 14 5,-3 5-3,7-1-5,1 4 1,7-2 7,7-1-8,4-1 0,0-2 0,0 1-4,3-3 3,9-4-1,6-4-24,0-4 11,2-6-5,1 0-13,0-1 28,2-14-11,-1-2 16,-4 2 0,-6 1 3,-3 4 26,-8 4 20,-1 3 31,0 1-15,0 2-65,0 0 0,2 0-17,-1 9 0,2 14 11,-3 7 6,0 3 0,0 3 0,-3-1-6,-7-2-8,-2 1 12,2-3-9,0-4 4,3-8 8,0-5-1,2-5 4,2-3-3,2-5-2,1 1 0,0-2 1,0 0 10,4-14 1,9-8-9,6-5-4,6-5 11,6-4-9,4-2 0,-1 0 0,-1 3-4,-2 3 4,-1 5 0,0 4-3,0 3 9,-2 4-9,5 4 3,1 1-3,-3 7 3,-1 4 0,-7 0 0,-9 0-6,-5 17-19,-3 1 25,-6 0-8,0 2 1,0-4 1,-1 0 11,-7-2-5,2-3 0,1-4 6,2-3-6,1-4 0,2 0 1,0 0-10,0 0 9,0-8 0,12-10-2,3-3-36,6 1 33,-8 5 4,0 4 1,-4 5 4,-5 2 2,-1 4-5,1 0-2,-1 0-1,4 0 1,2 10-6,0 5 7,2 2 0,2-1 0,1 3 0,5-3 0,3-2 0,2-4-49,-1-4-120,-1-4-81</inkml:trace>
  <inkml:trace contextRef="#ctx0" brushRef="#br0" timeOffset="127307.0582">25339 6953 252,'0'0'40,"0"0"-30,0 0 0,0 0 8,0 0 20,-96 74-27,84-55 7,3 1-7,5-3-11,1-3 0,1 0-1,2-3-4,0 0 1,3-1 4,8-3 0,4-1-7,1-4 6,3-2-19,0 0-6,-2 0-41,3-14 34,-7-3-4,-1-3 37,-2-1-8,-7-4 19,-3 1 14,0 1 45,0 1-42,-1 4 42,-5 4-34,0 6-13,2 3 28,2 4-51,2 1 11,0 0-11,0 0-46,0 10 43,5 2 2,6 0 1,2-1-5,1-3 12,-2 0-7,5-5 0,-4 0 6,2-3-6,-2 0 1,0 0 7,0-7 6,-3-10-4,1-2-10,-2-4 0,-5-3 3,-2 1-3,-2-1 3,0-4-2,0 3 6,0 1-5,-5 5-2,-1 11 0,-1-2 1,2 6-1,2 4 0,0-1 0,2 3-5,1 0 4,0 0-10,0 8 5,0 6-10,7-1 10,11 0 7,2-2-1,5-1 5,3-2-3,5-3-2,-1-4 0,-1 2 10,-6 1-15,-4 4 5,-4 4 0,-4 3-7,-6 5-1,-1 1 8,-4 0 0,-2 3 2,0-1 5,0-2-7,0 0 6,0-2 0,4-1 9,8-1-15,-1-4 0,2 1 3,8-3-26,1-4 23,7-1-51,-1-6-61</inkml:trace>
  <inkml:trace contextRef="#ctx0" brushRef="#br0" timeOffset="128275.0929">24412 7252 126,'0'0'168,"0"0"-124,0 0-3,0 0-14,0 0 40,0 0-26,-3-13-26,0 13-9,-1 0-6,4 6 0,-9 13-11,-3 5 12,-4 5-1,-5 0 2,6 0-1,-2-3 0,2 0 9,-1-2-10,-1-1 0,-2-2 1,1-3-13,-3-3 12,2-2 0,2-5-16,3-4 20,5-2-4,1-2 0,1 0 8,-1 0-4,4-10-4,-1-5 0,5-6 0,0-2 6,6-3-12,17-4 0,5 1 0,5 1 6,0 2 0,4 7-24,-3 2-1,-4 8-76,-4 2-27,-7 2-73</inkml:trace>
  <inkml:trace contextRef="#ctx0" brushRef="#br0" timeOffset="129082.0157">26118 6915 223,'0'0'100,"0"0"-32,0 0 19,0 0-49,0 0-7,0 0-31,-10-5-9,6 21 9,-5 5-6,0 3 13,2 1-5,-5 1 2,3 0-4,1-1 0,-1 1-43,1-3 1,3-1-49,-1-7-58</inkml:trace>
  <inkml:trace contextRef="#ctx0" brushRef="#br0" timeOffset="130117.3588">26335 6900 116,'0'0'102,"0"0"-59,0 0 13,0 0-18,0 0-2,0 0-6,33-33-22,-27 33-2,6 11-5,-3 7-1,0 3 0,1 4-3,-4 1-3,0 1 6,-1-1 0,-4-2 10,1-3-10,-2-3-2,0-3-9,0-5-22,0-2 27,0-5-15,0-3 21,0 0 4,0 0 7,0 0 24,0-11-35,6-5 16,9-5-16,7-5 2,5 1-2,-1 3 10,-3 4-5,-5 11-3,-10 3 22,-4 4-16,-4 0 16,0 0-24,0 1-18,0 14 4,0 6 14,0 3 1,0 0 10,2 0-11,1-1-5,1-5-39,5 0-37,3-5-56,3-5-81</inkml:trace>
  <inkml:trace contextRef="#ctx0" brushRef="#br0" timeOffset="130619.1172">26914 7010 174,'0'0'324,"0"0"-240,0 0-39,0 0-38,0 0 33,0 0-40,-61-42 10,46 45-20,2 11 7,2-1 3,2 2-2,3 2-10,3-3-3,3 0-37,0-2-40,0-3 27,9-2-35,0-5-5,5-2 45,-7 0 42,-4 0 18,3 0 78,-6 0 38,0 0-17,0 0-83,0 11-16,0 7-25,0 5 25,0 5-1,1 4 1,-1 3 0,-1 2 10,-14 4-5,-9-4 2,5-1 7,-2-4-8,0-3-2,5-8-4,1-6 0,6-6 14,3-6-9,6-3 15,0 0 7,0-3 35,0-17-26,7-7-36,13-6 0,8-4 6,9-7-6,7-3-54,2 2-109,-9 3-188</inkml:trace>
  <inkml:trace contextRef="#ctx0" brushRef="#br0" timeOffset="131075.101">26312 6801 366,'0'0'168,"0"0"-133,0 0-17,0 0-17,0 0-1,0 0-2,0-45-104,0 45-223</inkml:trace>
  <inkml:trace contextRef="#ctx0" brushRef="#br0" timeOffset="132488.7218">26344 6655 176,'0'0'174,"0"0"-118,0 0 1,0 0 0,0 0-11,0 0-46,-31-13 2,22 11 16,0 1-15,1-1 5,-2 2-8,1 0 0,-3 0-3,-3 0-4,0 0 7,-1 0 0,5 0-4,3 2-2,5-2-2,3 0 8,0 0-11,0 0 4,0 0-10,16 0-35,12 0-68,7-8-37</inkml:trace>
  <inkml:trace contextRef="#ctx0" brushRef="#br0" timeOffset="134113.9392">27693 6502 182,'0'0'118,"0"0"-53,0 0-21,0 0 7,0 0-51,0 0-19,-3 24 18,-5 5 2,1 7 10,-5 2 18,3 3-28,0-1 9,5 0-10,-1-1 0,5-5 2,2 1 10,13-5-12,8-1 2,2-7 8,5-2-10,6-8 0,0-5 2,5-4 2,-2-1-4,-2-2 0,-3 0-3,-4-2-6,-3-11 8,-9-6-4,2-4 5,2-4-5,-3-8 11,3-6-5,-2 1-1,1-5 1,-2 3-1,1 4 0,-10 2 4,-7 4-4,-3 4 5,0 5-1,0 5 30,-5 3-17,1 7 7,-2 5-1,1 2-1,2 1-4,-1 9-18,-1 19-2,1 13-14,-3 4 24,2 5-16,-1 1 7,2-1 1,-1-2 9,2-6-9,0-7 0,-3-5-5,5-9 13,-1-8-13,2-5 5,0-6-2,0-2-2,0 0 4,0 0 0,0 0 23,9-14-18,6-10-9,7-5 4,2-5-36,3-2 26,-3 4-30,-6 7 20,-2 8 7,-2 7 10,-7 5-6,4 5 9,-1 0-21,1 4 19,5 19-11,2 4 13,1 1-3,-1 1 5,2-3-2,-1-3 0,-1-1 0,0-7 0,-2-1 0,0-6-4,0-1-5,3-4-85,2-3-3,1 0-36</inkml:trace>
  <inkml:trace contextRef="#ctx0" brushRef="#br0" timeOffset="135091.9259">28731 6859 288,'0'0'158,"0"0"-83,0 0-34,0 0-22,0 0-13,0 0-6,-62 3 0,42 19 1,7 0 8,1 0-7,5 0-2,2-2 0,5-2-3,0-3 0,0-5 2,6-2-22,7-4 22,-1-2-15,1-2 16,0 0 0,-1 0 6,1-8-8,-1-7 2,-3-4-10,0-1 3,-8-3 10,-1 2-3,0 3 27,0 2-7,0 4 27,-3 1-20,-2 4-23,3 2 22,2 4-18,0 1-6,0 0-2,0 0-15,0 0-6,10 0-15,7 8 36,2 0-10,2-3 10,-6-1 0,0-2-10,-2-2 14,1 0-4,4 0 0,4 0-18,-1-17 9,3-6-30,-3-5 11,-2-4 20,-1 7-9,-7 4 17,-4 7 6,-6 10 12,-1 0 71,0 4-55,0 0-27,0 0-7,2 18-35,2 5 35,4 4 0,0 3 0,0-2 0,-2-3 0,-1-1 0,-5-1-4,0 1-3,0-4 5,-9-1-4,-5-4 6,5-6 7,3-3-7,0-1 0,5-4-6,1 1 12,0-2-6,0 0 0,0 0 4,0 0 25,0 0-29,0 0 0,7 0-1,4-3 5,7-4-6,1 0 2,5 0 0,3 0 1,0-1-1,-1 2 0,1-4 1,-2-2-1,-2 1-1,0-6-8,-5 0-11,-4-4 15,-1-3 5,-8-2 0,-2-2 0,-3 1 17,0 6-17,0 4 18,0 5 5,0 6 21,-7 3-29,4 3-7,-5 0-8,-2 20-8,-3 10 6,1 5 0,4 1-8,8-2 9,0-2 1,1-5 0,13-3 0,4-6-44,2-3 0,-1-3-42,6-4-63,-1-7-47</inkml:trace>
  <inkml:trace contextRef="#ctx0" brushRef="#br0" timeOffset="135777.1091">27556 6718 276,'0'0'68,"0"0"-52,0 0-10,0 0 4,0 0 16,0 0-25,21-1 12,10-2 23,12-2-33,11-1 7,11-1-10,3-1 3,-4 1-15,-4 1-10,-11-2-104,-17 3-131</inkml:trace>
  <inkml:trace contextRef="#ctx0" brushRef="#br0" timeOffset="136726.1271">30571 6541 251,'0'0'93,"0"0"-35,0 0-26,0 0 7,0 0 4,0 0-28,-98-57 8,65 57-16,-3 11-1,0 15 20,-3 8-24,-2 6 19,3 4 1,7 0-11,7 1-11,11 1 0,10-1-10,3-3 3,7-4 10,17-4-3,6-7 6,4-4 10,2-7-25,4-5 9,3-2-53,2-7 20,3-2-140,0 0-153</inkml:trace>
  <inkml:trace contextRef="#ctx0" brushRef="#br0" timeOffset="137382.0859">30972 6560 151,'0'0'136,"0"0"-61,0 0 9,0 0-72,0 0 2,0 0-6,-37 75 6,25-34 33,0-3-27,-3 4-6,5-1 0,-1-4-10,4 2-1,2-9 2,-1-2 1,0-7-12,2-6 2,-2-5 4,5-7-9,1-2-3,0-1 9,0-4-11,0-11 14,0-12-27,10-7 15,0-8 12,5-5-4,2-2 4,2 3 0,-2 0 10,2 4 2,-1 0-14,1 6 4,2 1 7,-1 8 24,2 8-31,-3 6 3,-4 9-3,0 4-2,-3 0 0,3 20-14,-3 12 1,-3 8 13,-6 8 14,-3 1 11,0 0 22,0-2-44,-6-2 12,4-5-15,-1-2 4,3-6-4,0-8 0,0 1 0,0-8 0,2-5-8,2-3-8,1-8-44,1-1-54,0 0-14,-2-21-156</inkml:trace>
  <inkml:trace contextRef="#ctx0" brushRef="#br0" timeOffset="137576.0713">30951 6727 305,'0'0'136,"0"0"-136,0 0 0,0 0-8,0 0 17,107 11-11,-66-7 2,1-1 0,-3-2-6,-5 1-84,-8 0-185</inkml:trace>
  <inkml:trace contextRef="#ctx0" brushRef="#br0" timeOffset="138048.5751">31635 6602 242,'0'0'77,"0"0"-11,0 0-11,0 0-25,0 0-14,0 0 25,-63-81-32,51 78-5,-4 3-4,-8 0 11,0 6-22,-1 11 7,1 8-1,9 4-1,3 2 6,10 1 0,2-1-9,0 0 9,17-1 0,9 0 0,2 2 8,0-3-3,0-1-3,-7-1 2,-3-8-4,-5 1-16,-5-5 9,-3-5-7,-5 2-1,0 1 15,0-3-14,-13-1 14,-6 1 16,-2-3-13,-3-3 10,2-1-11,-2-3 6,5 0-16,-2 0-27,4-4-107,2-7-112</inkml:trace>
  <inkml:trace contextRef="#ctx0" brushRef="#br0" timeOffset="138575.8863">31831 6610 396,'0'0'139,"0"0"-72,0 0-4,0 0-63,0 0-5,0 0 4,-4 39-10,-2-6 11,2 2 0,-1 4 8,1 0-5,1 0-3,-3-3 0,2-5 3,-1 0-3,2-6-2,-2 3-47,-1-6-89,3-7-46,2-7-43</inkml:trace>
  <inkml:trace contextRef="#ctx0" brushRef="#br0" timeOffset="138857.8693">31966 6563 250,'0'0'169,"0"0"-127,0 0 23,0 0-31,0 0-21,0 0-9,86-26 7,-56 26-18,0 0 7,0 0 0,-6 0-12,0 7 1,0-2-40,-7 1 5,-3 1-60,-8 0-30,-6-3-66</inkml:trace>
  <inkml:trace contextRef="#ctx0" brushRef="#br0" timeOffset="139079.7024">31839 6744 48,'0'0'100,"0"0"7,0 0 3,0 0-54,94 0-16,-64 0-40,-6 1 2,0 4 1,0 2-3,-5 4-47,-7 4-65,-6 1-111</inkml:trace>
  <inkml:trace contextRef="#ctx0" brushRef="#br0" timeOffset="139308.7046">31779 7031 228,'0'0'8,"0"0"4,0 0 45,0 0 3,0 0-10,93 0 5,-56 0-53,4 0 5,0-4-7,1 2-11,-3-1-29,3-2-51,-8 0-54</inkml:trace>
  <inkml:trace contextRef="#ctx0" brushRef="#br0" timeOffset="139799.0939">32643 6607 32,'0'0'169,"0"0"-37,0 0-48,0 0-31,0 0-48,0 0-5,-83-35 12,58 35-7,2 3-10,5 12 4,3 2-16,5 2 11,4-2 6,4-2 0,2 3-2,0 0-7,8 3 9,13 2-5,1-1 5,-1 1 13,-2 1-12,-5-3 3,1 2-4,-3-2 3,-2-2-4,-4-2 1,-3-1-4,-3-4-1,0 1 5,0-2 0,-3 1 29,-10-1-24,-2-1 11,-3 0-15,-6-3 8,-5-1-12,-8 0 3,-5 2-72,0-5-31,-8 3-186</inkml:trace>
  <inkml:trace contextRef="#ctx0" brushRef="#br0" timeOffset="142763.0321">22843 8225 254,'0'0'64,"0"0"-16,0 0 41,0 0-3,0 0-20,0 0-25,0-13-20,0 13-12,0 0-9,-2 13 0,-5 8-8,2 3 13,1 5-9,4-1 4,0-1 0,0 0-14,9-4 13,7-2-23,-1-5 9,8-3-9,-1-5 23,0-5-2,-1-3-11,0 0-3,0 0-7,-2-13-1,1-8 18,-4-3-27,-1-3 32,-7 0-3,-7 4 5,-1 2 13,0 4 2,0 3 16,0 4 19,0 5-46,0 3 15,0 2-19,0 0-23,0 3 21,0 12-7,0 5 9,6-1-1,3 2 10,1-1-16,2-5 7,0-2-4,0-5-1,1-2-7,1-6 4,1 0-3,1 0 2,2 0 0,-3-11-45,0-5-16,-5 0 54,1-3-8,-4 1 24,-4 0-5,-3 3 12,0 0 8,0 3 37,-4 0-27,-2 3 26,5 1-33,-1 2 10,2 3 5,0 1-26,0-2-14,0-1 0,18 1-8,1 1 4,8-1 9,-1 2-1,-3-3-8,0-2 5,-4-4 6,-1-3 0,0-4 1,0-7-4,1-5 5,-2-4-2,-1-7 5,-1 1 3,-2-1-8,-4 0 0,-4 11 1,-4 8 5,-1 6 25,0 11 4,0 2 32,0 3-38,0 0-29,0 3-5,-4 22-8,-4 11 7,0 16 7,-1 3-1,1 2 6,2-3 0,1-5-10,1-4 4,0-3 0,1-2 0,-2-2 3,1-5-3,-1-6 2,2-9 1,3-6-6,0-7-3,0-5-18,0 0 24,0 0 4,6-15 2,2-6-1,2 0 1,3-3-11,1 3 5,4-2-17,0 5 14,0 4-24,-1 4 27,2 5-8,1 4-14,-2 1-3,3 0-4,-2 5-3,0 9 28,-2 4-2,-2 0 6,2 0 1,-4 1 2,2-1-5,-1-2 2,0-2 0,0-5 0,2-2 4,-1-5-4,3-2 3,-1 0 5,-4 0-8,-4-8 0,-3-7 2,-2-1 29,0-2-29,-2 1-2,-2 4 31,0 0-29,0 6 15,0 3-17,0 2-1,-4 2-13,-4 0 5,-1 5 9,2 11 0,2 4 0,1 2-2,4-2 2,0-2-14,0-1 8,2-2 0,6-4 6,1 0 2,7-2 6,6-5-8,8 0 0,7-4 7,0 0 3,-1-5-10,-3-10 3,-5-3-1,-3-5-2,-4 0-4,-6-2-10,-9 1-6,-4 0 13,-2 1 2,-2 2 5,-10 3 7,-4 3 7,2 3 14,3 5-21,4 2-4,4 1 15,2 2-18,1 1 0,0 1-5,0 0-40,0 0 14,9 0 31,4 4 0,1 2 0,2 1 2,2-3-2,6-1 7,-2-1 6,5 0-17,-3 1 4,0 2 0,-2-1 1,-8 1-1,-2 1 0,-6 3-10,-3 3 3,-2 3 5,1 3-2,-2 1 4,0 3-1,0-1 1,0 2 0,0-4 1,0-1 8,0-1-9,1-4 0,7 1 4,5-4-9,8-1 9,7-3-4,5-5 23,4-1-15,1 0-9,-3-14 1,1-11-4,-1-7-9,-7-4-6,-6-5-24,-11 0 26,-8 7-2,-3 3 19,-2 10 25,-8 3 51,1 6 10,2 7-42,1 5-19,0 0-25,-2 17-6,2 10 3,6 6-2,0 5 5,0-2 1,6 0-1,6-1 0,3-5-1,3-4-25,1-4-17,2-7-67,0-6-51</inkml:trace>
  <inkml:trace contextRef="#ctx0" brushRef="#br0" timeOffset="145655.1099">26222 7927 81,'0'0'181,"0"0"-122,0 0-57,0 0 31,0 0-8,0 0-6,0 0-10,4-5-9,-5 6-8,-14 12-2,-6 4 20,-3 1 9,-7 1-5,-5 4-9,-4-1 3,-2 4-5,0-2-6,5-3 3,3-3-2,4-1-4,6-7 6,6 1 0,3-7 8,8-1 0,4-1-8,3-2 8,0 0 2,0 0 15,0 0-25,0 0 0,0 2-5,9 6-5,7 4 10,4 0 0,3 5 3,3-2 6,3 0-8,4 1-2,3 0 1,2-1-59,-5 1-15,-4 1-60,-6-4 57,-7 0 44</inkml:trace>
  <inkml:trace contextRef="#ctx0" brushRef="#br0" timeOffset="146607.2716">26574 8010 4,'0'0'87,"0"0"22,0 0-17,0 0-37,0 0-7,0 0-43,0-5-3,0 17-2,-2 10 2,-9 7-2,5 4 0,3 0 12,1-2-9,2-4-1,0-2-2,5-5 0,9-4 0,5-2 0,1-2 0,4-7 3,1-5 2,3 0 0,2 0-10,1-5 5,-3-10-53,-3-5 22,-2-2 5,-8-1 26,-5-3 6,-6 0 29,0-5 9,-4 2 10,0-1-31,0 5 20,0 9 0,0 3-43,0 9 49,0 2-15,0 2-14,0 3-20,0 22-36,0 6 36,0 8 0,1-4 0,7-3-6,3-4 10,1-4-4,5-3 0,2-6-50,7-2 0,5-8 5,2-2-65,0-3-203</inkml:trace>
  <inkml:trace contextRef="#ctx0" brushRef="#br0" timeOffset="147567.1146">27317 8386 43,'0'0'16,"0"0"38,0 0-24,0 0 15,0 0-4,0 0 5,61-8-23,-50 1-16,2-4-7,-2-2 0,-2-1 3,1-1 12,-4-1-15,-3 3 0,-2 2 7,-1 3-4,0 3-6,0 3 6,0 2 21,0 0 9,0 0-33,0 8 0,-6 9-5,2 2 9,-1 4-8,5 0 2,0 0 2,0-1 8,0-1-7,8-4 2,2 1-3,7-5-8,2-2-27,7-2-34,2-6 14,2-3-48</inkml:trace>
  <inkml:trace contextRef="#ctx0" brushRef="#br0" timeOffset="147793.0993">27547 8166 318,'0'0'105,"0"0"-78,0 0 17,0 0-39,0 0-5,0 0-1,-11-12-83,11 12-88</inkml:trace>
  <inkml:trace contextRef="#ctx0" brushRef="#br0" timeOffset="149271.1149">27909 7750 64,'0'0'134,"0"0"-78,0 0 2,0 0 28,0 0-30,0 0-5,2-7-32,-2 7-14,0 3-10,0 17-7,0 10 12,0 8 28,0 8-24,0 7 6,0 4-10,0-3 2,0-1 9,3-5-11,-1-4 1,-2-4 4,0-2-3,0-5-3,0-1 1,0-5-36,-4-5 1,1-5-74,2-7-15,1-6-29</inkml:trace>
  <inkml:trace contextRef="#ctx0" brushRef="#br0" timeOffset="149938.1218">28242 7889 195,'0'0'99,"0"0"-84,0 0 13,0 0 0,0 0-10,0 0-18,0 20 17,-4 14-8,-3 2 36,4-1-45,3 0 6,0-7-6,0-2 0,3-3 12,7-4-10,2-5 0,4-4 1,3-4 9,4-5-12,-1-1 0,2 0-21,3-5 14,-6-14 6,6-7 1,-5-3 3,-1-4 10,-2-2-13,-1 1 0,-3 0 1,0 5 28,-3 6-22,-6 5 2,0 6 22,-5 7-12,-1 4 22,0 1-41,0 0-6,0 16 3,0 11 0,0 11 3,0-8 4,6 0 4,5-3-15,3-4 7,5-2-2,4-5-11,3-4 13,2-4-62,-1-5-43,-6-3-187</inkml:trace>
  <inkml:trace contextRef="#ctx0" brushRef="#br0" timeOffset="150567.1405">29006 8214 239,'0'0'95,"0"0"-65,0 0-25,0 0 40,0 0-22,0 0-15,40-24-4,-24 17-4,0-1 0,0 2 7,-1 0-4,-2 3 1,-1 0-4,-4 3 0,-2 0-2,-2 0-9,-1 12-16,1 8 21,0 7-8,-4 4 14,0 6 36,-2 0-28,-13 2 14,0 3 4,-4-4-23,-1 0 40,-2-6-30,0-4-5,1-3 4,0-5-9,3-5-3,6-4 0,6-7 4,3-1 0,0-3-4,3 0 11,0-4-11,0-14-23,0-5-84,3-6-16,9-3-123</inkml:trace>
  <inkml:trace contextRef="#ctx0" brushRef="#br0" timeOffset="150825.1201">29156 7997 458,'0'0'109,"0"0"-109,0 0-1,0 0-53,0 0 30,0 0-25,0-8-114</inkml:trace>
  <inkml:trace contextRef="#ctx0" brushRef="#br0" timeOffset="151622.6499">29548 7767 305,'0'0'142,"0"0"-121,0 0-8,0 0-26,0 0 12,0 0-33,5-9 31,15 18-14,8 5 17,5-2 0,3 1 9,4 4-3,5 1-4,2 2-2,0 2 9,-1 0-5,-10 1-8,-8 2-13,-10-7-14,-6 0 28,-7-2-14,-2-3 4,-3 4 8,0-2-11,-17 2 4,-4-7 10,-9 4 2,-6 1 21,-5-2-6,-4 4 4,-1-2 5,-2 2-18,2-2-6,6 0 0,5-1 2,5 0-5,8 0 3,8 2-17,11-5-36,3-4-105</inkml:trace>
  <inkml:trace contextRef="#ctx0" brushRef="#br0" timeOffset="152298.6099">30448 7812 161,'0'0'106,"0"0"-59,0 0-43,0 0 11,0 0 22,0 0-20,-25-3-1,4 28-12,-4 6 8,2 5-3,3 5-2,8 1-10,3-5 3,7 3-2,2-6-6,5-5 8,16-2 0,1-6 7,5-6-7,0-4 0,0-5 0,4-6 1,2 0 11,2-6-6,-2-14-5,-3-7 12,-6-5-3,-3-4-6,-10-8 12,-9 0 27,-2 0 14,-2 2-50,-10 7-7,1 3 0,2 10-12,0 7-48,2 6-80,-1 7-41</inkml:trace>
  <inkml:trace contextRef="#ctx0" brushRef="#br0" timeOffset="153386.4125">30523 7799 13,'0'0'15,"0"0"-11,0 0 1,0 0-10,0 0 1</inkml:trace>
  <inkml:trace contextRef="#ctx0" brushRef="#br0" timeOffset="154032.1462">30475 7790 19,'0'0'79,"0"0"-23,0 0-6,0 0-26,0 0-16,0 0 41,61 0-34,-44 0-4,1 0-11,2 0-66,-3 0-128</inkml:trace>
  <inkml:trace contextRef="#ctx0" brushRef="#br0" timeOffset="156866.0919">31532 7933 250,'0'0'100,"0"0"-61,0 0 21,0 0-60,0 0 12,0 0-12,0 0-11,-72 42 6,62-17 5,2 3 0,5-1-3,2-3 10,1-2-7,0-5 0,0 1-7,4-4 2,7-5 5,0-3 0,3-5 15,1-1-9,-3 0 1,0-4-5,1-10-1,1-5 4,-1-2-5,-2-4 0,-5-2-5,-5-1 10,-1-1-6,0 4 1,0 4 0,-1 2 15,-5 7-3,3 5-4,0 2 21,1 5-25,2 0-8,0 0-19,0 6-36,0 6 52,0 0 7,2-1 0,7-1-4,1-2 0,6-3-1,2 0 0,2-5-16,2 0 1,-3 0-41,-5-8-9,-3-5 33,-4 0 22,-3-4 15,-2-1 8,-2-3 11,0 3 25,0-1-11,0 4 14,-6 1 1,-4 2-43,2 4 14,2 4-12,1 3 0,5 1 17,0 0-24,0 0-6,0 0 2,0 0-31,0 2 14,5 7 17,5 3 4,4-1 0,-1-1 4,3 4-4,0-2 10,1 2-5,0 1-5,-4 0 0,-5 3-11,-4 3 9,-4 2 2,0 0 0,0 0 6,0-4 5,0 1-2,-1-3-9,-2-2 7,3-1-1,-2-4-1,2 1-5,0-4 0,2 1-7,10-4-48,6-1-71,3 0-109</inkml:trace>
  <inkml:trace contextRef="#ctx0" brushRef="#br0" timeOffset="157316.0626">32027 8137 26,'0'0'60,"0"0"-57,0 0 5,0 0 36,0 0-17,0 0 4,-1 10-17,2-9 1,2-1 11,3 0 2,4 0-9,4 0 19,2-4-7,2-10-23,0 0 14,-1-2-21,-1-2-1,-4-5 0,-6 5 5,-3 5 3,-3 2 31,0 4-18,0 5 61,0 2-50,0 0-24,-6 6-8,-3 11-2,0 1-6,0 3 8,3 1 0,5 1-6,-2-2-14,3-2-20,0-2 6,0-5-25,0 0 15,1-4-85,8-4-76</inkml:trace>
  <inkml:trace contextRef="#ctx0" brushRef="#br0" timeOffset="157600.0468">32176 7901 479,'0'0'23,"0"0"19,0 0-37,0 0 0,0 0-5,0 0-5,0-4-91,0 4-114,6 4 28</inkml:trace>
  <inkml:trace contextRef="#ctx0" brushRef="#br0" timeOffset="158195.0062">32411 8000 55,'0'0'149,"0"0"-134,0 0 13,0 0-4,0 0-22,0 0 2,7 0-2,6 0 34,7 0 4,1 0-35,4 0 18,0 0-22,2 0 3,0 0-4,-3 0-4,-5 0-18,-2 0-35,-8 0-45,-5 0-35</inkml:trace>
  <inkml:trace contextRef="#ctx0" brushRef="#br0" timeOffset="158529.9858">32373 8148 193,'0'0'39,"0"0"-15,0 0-4,0 0 35,0 0-14,0 0-19,0 0 34,0 0-54,13 0 4,9 0 16,8 0-13,4 0-9,4 2 0,0 0 10,-4 0-7,-3-2-3,-7 0-15,-9 0-13,-5 0-85,-5 0-55</inkml:trace>
  <inkml:trace contextRef="#ctx0" brushRef="#br0" timeOffset="159547.9209">32573 7803 57,'0'0'156,"0"0"-64,0 0-1,0 0-33,0 0-26,0 0-32,0 3-6,-9 20 6,0 6-5,0 10 10,-4 3-3,-1 1 1,-2 7-3,0-8 11,-4-4-7,2-3-8,-1 2 4,-2-2-11,1-2 7,1-3-16,7-6 14,5-3-36,7-1-52,0-5-28</inkml:trace>
  <inkml:trace contextRef="#ctx0" brushRef="#br0" timeOffset="160139.8828">32899 8189 79,'0'0'1,"0"0"25,0 0 17,0 0-18,0 0 17,0 0 3,31-23-42,-23 16 16,0-2-19,0-4 0,2 0 26,3-1-22,1-2-8,1 4-18,-6-2-23,-3 2 39,-3 8 6,-3 0 0,0 4 78,0 0-30,0 0-48,0 16-13,-5 14 13,-2 9 42,-2 6-17,-1 3-19,0-1 11,1 0-14,-2 0-3,0 2 0,0-4 4,-3-3 4,-1-7 6,-3-5-10,-1-4 16,1-7-6,1-4-12,7-6-2,1-4-3,4-5-10,-2 0 13,2 0-40,5-14-41,0-7-93</inkml:trace>
  <inkml:trace contextRef="#ctx0" brushRef="#br0" timeOffset="160427.8639">33034 7999 387,'0'0'137,"0"0"-98,0 0-9,0 0-30,0 0 3,0 0-13,-7-9-56,7 9-152</inkml:trace>
  <inkml:trace contextRef="#ctx0" brushRef="#br0" timeOffset="162929.1285">33173 7478 19,'0'0'98,"0"0"-23,0 0 9,0 0-20,0 0-27,0 0-1,-2-3-36,2 3 1,-1 0 8,1-1-3,0 1-6,0-2 0,0 1 3,0 1-9,0 0 6,0 0 0,0 0-3,0 0 7,0-2-4,0 1 0,8 1 1,0-2-3,0 2 2,4 0 0,4 0 0,4 0 3,5 0-8,5 0 2,0 0-14,4 0 14,2 0-23,-5 2 17,-1-1 2,-8 1 1,-7-2 4,-4 0-5,-8 0 7,-3 0 8,0 0-2,0 0 32,0 0 14,0 0-39,0 0 12,0 0-25,0 0 7,1 0-14,-1 0 7,0 1 0,0-1-6,0 2 2,0-1 3,0-1-4,0 3-2,0 2 2,0 1 10,0 6 0,0 3 3,0 4 3,0 2-11,0 2 2,-1 0 4,-4 1-2,-1 0-3,-1 3 2,-2 3 3,-2 2 0,0 2-6,-2-1 0,3 3 3,0 1-5,-1 3 2,4 1 0,-11 2-1,9 3-1,6-6 2,-2 2 0,5-5 1,0-4 26,5-3-27,4-5 1,-5-5 3,-2-4 8,-2-1-12,0 1 0,0-1 4,0 0 4,-6-2-6,-3-1 5,-3 4-5,3-5 12,1 0-14,5 1 0,0-6 2,3-1-4,-1-3 6,-2 3-1,0-2-3,3-1 1,0 1-5,0-2 4,0 4 0,-1-3 4,-5 3-4,-5-2 3,-14 0 5,-10-1-8,-5-1-12,-8-1-59,-2 0-81,-4-14-189</inkml:trace>
  <inkml:trace contextRef="#ctx0" brushRef="#br0" timeOffset="170157.9209">19538 7611 124,'0'0'118,"0"0"-73,0 0-44,0 0 53,0 0-11,0 0-8,0 0 24,4-5-38,-4 5-1,0 0 20,0 0-40,0 0 22,0 0-22,0 0-10,0 3 0,-7 11 15,-2 2-5,-2 2 12,-5 4 1,3 0-13,-2-1 0,-5 2 2,3-1 8,-1-1-8,1 0-1,4-1-1,1-1 4,4-1-9,1 2 5,0-4 0,2-2 3,2 2-1,0-8-2,3 2 0,0-3 3,0 0-11,0 1 4,14-2 4,8 0 7,8-3-6,10-3-1,6 0 13,5 0-4,1-12-18,3-2-4,-2-1-41,-8 1-21,-8 0-22,-13 1-30,-13 3-71</inkml:trace>
  <inkml:trace contextRef="#ctx0" brushRef="#br0" timeOffset="171968.5813">19502 7630 1,'0'0'108,"0"0"-24,0 0-14,0 0 24,0 0-11,0 0-28,3-7 2,-3 7-57,0 0-4,0 0 1,0 0-21,-6 6 22,0 4 2,-3 2 0,-6 2-3,2 0 3,-3 0 0,-3-1 0,3-3-20,3-4 6,4-4-8,6-1-5,3-1 23,0 0-10,0 0 1,0 0 9,3 0-17,4-4 21,4-9-15,-2 2 9,1-3 3,-1 2 3,0 2 0,3-4-4,1 1 10,1 5-12,-4 0 1,-4 5 5,-6 3-2,0 0 2,0 0-9,0 0-7,-4 0 6,-5 0 9,-3 2 1,-9 5 0,-5 2 7,-3 5-6,-4 1 5,4-2-3,7-1 5,10-2-16,0-4 6,9-3-12,3-2 14,0-1-22,0 0 20,0 0-5,0 0 7,0 0 0,7 0 12,0 0-7,0 0 6,-1-3-11,3-6 9,0 1-9,0 3 4,-3 0-7,-3 3 3,-3 1 0,0 1 18,0 0 3,0 0-18,0-3-3,-3 1 0,-3 1 0,0-1 0,-1 0 6,1 0-3,3 2 1,-2-3 2,-1 3-6,-1 0-12,0 0 7,0 0-10,6 0 15,-1 0-7,2 0 7,0 0-2,0 0 0,0 0-22,3 0 24,11 0 0,-1 0 3,2-2 9,5-4-11,-3 0-1,5-1 8,1 1-4,0-2-8,-1 2 4,-4 0 0,-2 0 1,-2 0 0,2 0-1,-8 2 0,1 1 10,-2-2-10,-1 2 6,0-2-4,-2 3 31,-1 0-21,-3 1 19,0 1-4,0 0-19,0 0-8,0-2 0,0 2 0,0 0 6,0 0-6,2 0 0,-2 0 4,0 0-3,0 0-2,0 0-7,0 0 8,0 0 4,0 0-4,0 0 0,-2 0-4,-4 6 2,-5 6 0,0 0 2,-1 3 0,-3 0 13,2 2-13,-5 3 4,0 1-4,-3 2 4,-1 3-6,2-2 2,1-1 0,5-2 5,1-2-5,4 0 0,3-3-3,0 2 6,3 0-7,2-3 4,1 1 0,-2-2 0,2-1 4,0-2-3,-1-1-1,1-5-6,0 1 2,0-1 1,3 0 3,16-2 2,8-2 24,7 0-6,4-1-3,-6 0-10,-3 2-12,-8-2 5,-5 1 0,2 2-6,-3 1 6,1 3-14,-2-7-34,-2 2-106,-6-2-59</inkml:trace>
  <inkml:trace contextRef="#ctx0" brushRef="#br0" timeOffset="173537.1248">19469 7559 66,'0'0'166,"0"0"-123,0 0-22,0 0 51,0 0-26,0 0-23,-1 7 1,-11-1-15,-9 3-10,-6 2 1,1 3 0,-4 0 14,4-1-14,-1-2 0,5-2 2,4-1 8,3-3-18,0 1 8,6-3 0,2 1 2,2-1-2,4-3 0,-2 3 7,0-2-7,0-1 0,2 0 0,-2 3 0,-2-2-5,2 1 5,-3 3 0,0-5 4,0 0 1,0 1-10,2-1 5,-1 0 0,2 0-4,0 0 4,1 0 0,2 0-8,0 0 5,0 0-1,0 0-11,0 0-24,0 0 14,0 0-15,0 0-15,11 0 36,1 0-12,6-6 29,0-1-10,1-3 12,5 1-3,4 2 3,2-1-13,0 2 8,-2 4-40,-5-3 29,-5 3-6,-9 0 18,-2 1-2,-7 1 6,0 0-2,0 0 2,0 0 12,0 0 17,-9 0-25,-6 0 2,-6 0 2,1 6-8,-6 2 1,2-2 6,2 2 2,1-4 0,9-1 8,3 0 1,0-2 7,8 1-25,-1-2 1,2 0-5,0 0-8,0 1-17,0-1 1,7 0 28,10 0 4,8 0 1,5-6-1,6-2 14,3-2-13,-2 2-1,-3-3 3,-2 3-4,-7 2 12,-4 0-15,-2 2 0,-6-1 2,-3 4 4,-4-1-7,-5 2 1,1 0 0,-2-1 52,0 1-1,0 0-11,0-2 12,0 2-47,0 0 8,0 0-13,0 0-5,-3 0 2,-9 0 3,-2 5 0,-2 2 6,0 4-2,-4-1-8,-1 5 0,-1 1 4,1 2-1,-1 3 1,7 1 0,-3 2-5,4 0 4,4-3 0,-2-1 1,3-2-7,5 1 0,-1 1 7,3-2 0,2 1-4,0-1 5,0-2-2,0-1-5,8-1 6,6-1-1,-4-2 1,3 2 0,4-5-5,-5-4-5,7-4 10,-1 0-2,7 0 5,5-4-17,5-7 5,-3-1-31,-2 0-13,-6 0-52,-9 1 34,-6 4-14</inkml:trace>
  <inkml:trace contextRef="#ctx0" brushRef="#br0" timeOffset="174340.7041">19408 7902 7,'0'0'21,"0"0"14,0 0-24,0 0 13,0 0-11,0 0-12,78 17 6,-56-14-4,4 3 17,2-4 29,5-2-48,-2 0 5,1 0-6,-3 0 3,-5 0-3,-3-2 5,-8-1-5,-5 1 0,-1 1 5,-7 0-10,0 1-1,0-3-7,0 1-2,0-1-52</inkml:trace>
  <inkml:trace contextRef="#ctx0" brushRef="#br0" timeOffset="177335.5257">11235 10091 42,'0'0'270,"0"0"-149,0 0-93,0 0 23,0 0-3,0 0-36,17-19 16,-1 11-26,8 1 0,4 1-2,5 2 4,1 3-10,2 1-15,0 0-124,-9 0-91</inkml:trace>
  <inkml:trace contextRef="#ctx0" brushRef="#br0" timeOffset="177664.5016">11255 10192 188,'0'0'63,"0"0"-62,0 0-1,0 0 4,0 0 40,97 0-14,-62 0-10,3 0-8,-2 0-11,-6 0-2,-4 0-104,-5 0-110</inkml:trace>
  <inkml:trace contextRef="#ctx0" brushRef="#br0" timeOffset="178623.1663">12756 9461 289,'0'0'109,"0"0"-109,0 0 2,0 0-4,0 0 19,95 0 2,-43 0-19,11 0 15,4-2-21,6-1 10,2 0-4,0 0 1,5-3 9,3 0-10,-3 3 0,-4-2-15,-11 2 15,-10 2-55,-10-2-31,-6 0-8,-9 0-35</inkml:trace>
  <inkml:trace contextRef="#ctx0" brushRef="#br0" timeOffset="179490.5539">12787 9492 191,'0'0'73,"0"0"-6,0 0-7,0 0-36,0 0-10,0 0-14,22-3 0,1 9-2,6 8 10,6-1-8,7 4 0,5 0 2,4 1-3,3 1 1,-1 1 0,-3-1 3,1-2-2,-8 1-1,-2-2 0,-5 1 5,-7-2-14,-7 0 9,-8-1-4,-10-1-1,-4 2-46,0 0 13,-15 0 36,-9 2-17,-3-2 19,-4 0 0,-5 0 3,-4 3-9,-11 2 3,-8 2 3,0 1 0,1 1-29,3 2 14,12-1 5,2 0 10,7-2 28,9-3-24,2-2-1,4-3-3,1 0 6,6-1-6,5-3 0,2 2-6,2-5-3,2 0 7,1-1 2,0 0 0,3-1 1,10-2-1,8-1 6,4 2-1,7-4 34,7-1-38,10 0 23,10 0-9,16 0-2,7 0-17,9 0 5,0-3-1,-3-3 10,-6 2-2,-4-2-16,-13 1-16,-11 1-75,-14 1-41</inkml:trace>
  <inkml:trace contextRef="#ctx0" brushRef="#br0" timeOffset="180243.5059">12968 10751 106,'0'0'73,"0"0"-71,0 0-2,0 0 26,0 0-19,0 0 3,86-53 26,-69 41-28,-4 0 11,-9-2-14,4 2 2,-7-1 28,-1 3-29,2 3-4,-2 3 0,0 2 6,0 2-2,0 0 12,0 0-17,-2 6-1,-1 11 5,-1 2 4,2 1 17,1 1-17,-2-3 19,1 2-22,-1-4 17,3 1 0,0 1-11,0-2-12,0-1 0,0-2-22,6-5-16,5-2-41,4-4-12,3-2 25,-2 0-137</inkml:trace>
  <inkml:trace contextRef="#ctx0" brushRef="#br0" timeOffset="180485.4892">13035 10446 424,'0'0'97,"0"0"-44,0 0-44,0 0 9,0 0-36,0 0 11,-14-15-76,14 18-109,0 4-85</inkml:trace>
  <inkml:trace contextRef="#ctx0" brushRef="#br0" timeOffset="181474.4436">14306 9434 243,'0'0'121,"0"0"-55,0 0-38,0 0 5,0 0-33,0 0-9,0 39 7,0 3 2,3 10 38,4 6-28,-1 0-4,5-2 4,0-3-3,2-2-7,1-2 0,-3 0 4,1-3-11,0-5 8,-5-4-1,1-5 11,-2-3-6,-2-8-5,0-8 0,-1-3 2,1-7-7,0-2 5,1-1 0,1 0 19,1-18-10,0-6-9,-1-6 0,-4 1 5,-2-1-7,0 3 2,0 0 0,-12 0 3,-4 0 3,2 1-6,-7 2 0,-1 3 6,-1 4-20,-5 5 14,1 5-11,-3 7 4,-1 0 0,1 1 7,0 20 0,1 7 3,2 6-13,3 2 10,7 2 0,6-2 0,3-1 0,8-4 0,0-1-8,0 1-52,3-4-6,3-5-98</inkml:trace>
  <inkml:trace contextRef="#ctx0" brushRef="#br0" timeOffset="182023.4106">14747 10264 424,'0'0'120,"0"0"-116,0 0 10,0 0-14,0 0 0,75-76 0,-54 61 1,-2 1-3,-2-1 2,-8 3 0,-1 1 7,-5 3-3,-3 3-4,0 0 2,0 4 12,0 1-14,0 0 0,0 0-18,0 11 14,-3 8-3,-7 4 7,1-2 14,3 4-6,2-4-3,1 2-5,1-2 0,1-1-1,1-2 1,0-2-23,0-5-32,12-6-65,3-5-83</inkml:trace>
  <inkml:trace contextRef="#ctx0" brushRef="#br0" timeOffset="182358.4056">14909 9915 501,'0'0'71,"0"0"-58,0 0-3,0 0-20,0 0-15,0 0-50,-8-7-61,3 16-52</inkml:trace>
  <inkml:trace contextRef="#ctx0" brushRef="#br0" timeOffset="190613.1613">6481 1465 273,'0'0'76,"0"0"-76,0 0 0,0 0 2,0 0 9,0 0-11,85-8 0,-52 0 0,8-5 2,10 1 2,4-1-2,6-1-2,2 2-4,-2 0 4,-3 1-34,-13 6-49,-12 2-74</inkml:trace>
  <inkml:trace contextRef="#ctx0" brushRef="#br0" timeOffset="190950.4472">6776 1450 85,'0'0'66,"0"0"-47,0 0 12,-25 80 13,20-47 31,4 1-44,1 4 15,0-2-16,0 0-23,4 0-1,2 1-6,-4-2 3,-2-1-9,0 0 6,0 1-28,0 3-23,4-6-122</inkml:trace>
  <inkml:trace contextRef="#ctx0" brushRef="#br0" timeOffset="191525.7304">7038 1960 456,'0'0'36,"0"0"-33,0 0-6,0 0 2,0 0-1,0 0 4,89-28 3,-61 13 0,-3-1-4,-1 1-1,-7-1 0,-1-5 3,-8-3-3,-4-2 1,-4 1-1,0 0 0,-12 4-5,-7 3-1,-4 2-1,-2 7 7,4 1 8,3 7-8,3 1 5,5 0-12,5 0 13,5 0-12,0 0-6,0 0 0,6 3 3,14 1 18,8-2-6,5-1 9,4-1-5,-4 2-8,-5 2 1,-4 5 0,0 5 3,-2 4-2,-1 3 3,-4 3-4,-5 0 7,-2 2-8,-4-2 1,-3 1 0,3 1 3,-1-3-2,2 1-1,2-9 0,0-3-1,7-1-4,-1-7-25,6-4-8,1 0-2,1 0-88,-2-18-97</inkml:trace>
  <inkml:trace contextRef="#ctx0" brushRef="#br0" timeOffset="192011.6008">7604 1125 192,'0'0'235,"0"0"-176,0 0-54,0 0-10,0 0-7,0 0 12,-19 103 62,7-44-37,-3 3-3,7 1-12,5-2-1,3-3-9,0 2 0,5-2-10,8-4 3,5-4 7,3-8 0,4-3-4,2-3-2,0 2-13,6 1-34,4-3-41,8 0 25,9-10 56,5-8-160</inkml:trace>
  <inkml:trace contextRef="#ctx0" brushRef="#br0" timeOffset="192498.5907">8699 1089 421,'0'0'65,"0"0"-65,0 0-37,0 0 37,40 99 4,-16-59 24,0 3-24,3 2 6,-3 1-10,0 3 3,-6 2 19,-5 3-4,-7 3-2,-6 2-7,0 1 2,-19-4-15,-4-2 4,-2-2-8,-5-3-32,2 1-53,-2-4-25,0-5-62</inkml:trace>
  <inkml:trace contextRef="#ctx0" brushRef="#br0" timeOffset="193534.1687">8208 5276 88,'0'0'72,"0"0"-62,0 0-4,0 0 23,0 0 37,106 0-36,-67 0-5,6 0-4,1-4-18,3-1 15,-1 2-18,1 1 2,-1 1-2,0-1-115,-9 1-10</inkml:trace>
  <inkml:trace contextRef="#ctx0" brushRef="#br0" timeOffset="193868.1879">8535 5354 13,'0'0'71,"0"0"5,0 0-41,2 99 8,-1-68 2,1-1-40,2 3 3,0 3-8,-4 5 3,0-2 17,0-4-13,0-2 3,0-3-9,0-1 7,0-3-13,0-2 5,0-2-19,0-4-14,0-5-76,0-2-70</inkml:trace>
  <inkml:trace contextRef="#ctx0" brushRef="#br0" timeOffset="194684.1511">8708 6033 162,'0'0'30,"0"0"8,0 0 37,0 0-43,0 0-1,0 0-27,67-7 1,-56-2 6,-1-3-9,-4-1 0,0-2 9,-1-1 5,-5-3-16,0-4 1,0-1 0,0 0 5,-8 3-6,-7 4-5,2 0-3,-1 5 11,1 3-3,2 0 0,0 5-8,3 2 6,2 1 3,6-1-1,0 2 8,0 0-8,0 0-20,14 0 6,8 0 14,5 0 24,1-1-24,2-2 9,-5 3-8,-4 0 5,-3 1-9,-4 18 3,-3 0-3,-5 6-6,-1 3 12,-5 3-3,0 2 17,0-2-14,0 0 3,0-4-6,0-3 0,-2-1 7,2-4-7,0-2 0,0-3-1,0-5-22,8-7-24,11-2-51,5 0-66</inkml:trace>
  <inkml:trace contextRef="#ctx0" brushRef="#br0" timeOffset="195177.9393">9106 5233 333,'0'0'0,"0"0"-1,0 0-38,0 0 39,0 0 9,0 0 23,-11 21-27,3 1 38,0 13-11,-5 5-24,1 9 49,2 3-36,-2 7-12,7 7-3,2 5 1,0 1-7,0-4 6,0-6-3,0-4 12,3-2-15,0-3 0,0-2-1,12-6 7,6-7-6,-1-7 0,2-5-56,1-8-63,2-9-56</inkml:trace>
  <inkml:trace contextRef="#ctx0" brushRef="#br0" timeOffset="195650.1857">9848 5209 384,'0'0'94,"0"0"-66,0 0-28,0 0-14,0 0 5,9 78 9,-3-30 26,0 8-16,7 1-4,-5 4-5,-2 4 11,-2-1-12,-4-3 0,0-2 2,0-6 6,-3-2-5,-13-5-3,-8 2 0,-6-1-5,-3-5-38,-6 0-32,-5-8-89,3-6 14</inkml:trace>
  <inkml:trace contextRef="#ctx0" brushRef="#br0" timeOffset="196783.1415">9465 11806 311,'0'0'39,"0"0"-30,0 0-9,0 0 0,0 0 4,0 0-2,14-23-2,-14 23 0,2 0-108,2 0-144</inkml:trace>
  <inkml:trace contextRef="#ctx0" brushRef="#br0" timeOffset="197107.1233">10167 11773 279,'0'0'157,"0"0"-112,0 0-7,0 0 5,0 0-38,0 0 20,0-18-25,0 18 8,0 0-18,0 0-40,0 0-137,-9 0-130</inkml:trace>
  <inkml:trace contextRef="#ctx0" brushRef="#br0" timeOffset="197444.1006">9858 12355 112,'0'0'77,"0"0"11,0 0 9,0 0-86,0 0-11,0 0-1,-10-1-160</inkml:trace>
  <inkml:trace contextRef="#ctx0" brushRef="#br0" timeOffset="199015.1007">11194 11538 150,'0'0'104,"0"0"-25,0 0-20,0 0 3,0 0-2,0 0-53,28-12-6,0 7-1,12 1 3,8-1 0,6 3-3,9-2 0,-2 4 10,0 0-10,-7 0-4,-11 0-85,-12 3-69,-11 5-92</inkml:trace>
  <inkml:trace contextRef="#ctx0" brushRef="#br0" timeOffset="199343.1787">11523 11557 120,'0'0'42,"0"0"-34,0 0 44,-22 92 14,13-57-18,-2 2-12,5 0-14,-4-6-18,6 4 8,-1-2-2,1 2-11,1-1 1,0-3-24,-3 3 16,6-4-56,-3-2 4,3 1 4,-2-3-87</inkml:trace>
  <inkml:trace contextRef="#ctx0" brushRef="#br0" timeOffset="199948.1903">11629 12125 16,'0'0'27,"0"0"6,0 0-2,0 0-2,0 0 13,0 0-9,103 24 3,-76-24-36,-2 0 17,-5-8-18,4-1 1,-5-6 0,1-3 14,-1-6-5,-7-2-8,0-2-1,-11 1 6,-1 1 2,-10 2 3,-7 3 24,-5 2-8,2 1-24,6 5 37,3 4 5,1 2-38,7 4 17,1 1-17,2 1-5,0 1-2,0 0-9,0 0 8,12 0-8,6 0 9,3 0 4,4 3-4,-5 3 5,4 0-5,-4 3 3,-1 2-3,-3 3 0,-4 4-1,1 2-10,-11 4 4,-2 2 7,0 2-9,0 1 15,-6-4-6,-3-4 0,9-1-11,0-3 9,0-4-36,21-2 26,5-5-1,4-6-64,6 0-99</inkml:trace>
  <inkml:trace contextRef="#ctx0" brushRef="#br0" timeOffset="200698.0613">12557 11435 130,'0'0'118,"0"0"-32,0 0-46,0 0 26,0 0 7,0 0-60,-3 17-13,-7 4-4,4 15 4,-2 9 17,-1 9-5,1 5-12,0-2 0,2-4 5,3-3-9,3-5 4,0-3 0,0 1 2,8 0-2,9-2 0,4-4-3,6-7-65,6-6-25,3-9-42</inkml:trace>
  <inkml:trace contextRef="#ctx0" brushRef="#br0" timeOffset="201369.1175">13046 11678 306,'0'0'84,"0"0"-84,0 0-50,0 0 44,0 0-10,0 0 16,8 15 5,6-13 27,3-2 23,4 0-46,-1 0 6,-1 0-6,1-7 4,-4 0-15,3-6 2,-7-1 0,-3-9 25,1-4-21,-7-2-4,0-2 0,-3 0-4,0 3-1,0 2 5,-14 2 0,-1 5-5,-5 4 19,-5 4-14,5 4 0,0 5 8,3 2-5,4 0-3,-8 18 1,3 12-7,2 12 11,-1 10-5,4 8 4,8 0 10,4-1-11,1-5-3,0-9 0,6-3 14,10-6-12,9 2-2,-5-5 0,7 1-68,6-5 65,1-9-35,3-6-159</inkml:trace>
  <inkml:trace contextRef="#ctx0" brushRef="#br0" timeOffset="201853.1502">13624 11285 406,'0'0'135,"0"0"-115,0 0-20,0 0-6,0 0-4,40 78 16,-17-35-6,1 0 4,4 0-1,-1 10 5,1-1-2,-1 1-6,-3 0 0,-6-8 10,-8-1-12,-6-5 2,-4-1 0,0 0 0,-13-6 5,-12 0-5,-3-3 0,-4-5-3,-2-4-6,3-5-37,-1-9-177</inkml:trace>
  <inkml:trace contextRef="#ctx0" brushRef="#br0" timeOffset="202382.1208">14285 11723 188,'0'0'87,"0"0"-50,0 0-3,0 0 11,0 0-44,0 0 21,91-44 18,-57 40-31,1-1 21,-3 3-30,1 2 1,-3 0 1,-3 0-2,-3 0-11,-6 0-27,-5 0-81,-8 0-75</inkml:trace>
  <inkml:trace contextRef="#ctx0" brushRef="#br0" timeOffset="202707.0963">14315 11860 43,'0'0'32,"0"0"4,0 0 20,0 0-7,0 0 17,0 0 15,103 15-47,-72-15 18,2 0-51,-2 0 19,2 0-18,2-2 7,-2-2-18,0 1-13,0-2-85,0 2-66</inkml:trace>
  <inkml:trace contextRef="#ctx0" brushRef="#br0" timeOffset="203093.072">15185 11402 300,'0'0'126,"0"0"-31,0 0-17,0 0-76,0 0 4,0 0-6,0 27-1,-3 3-1,-2 3 2,2 6 0,0 2 4,-1 2 4,2 0-8,2-2 2,-1-2 9,-2 0-22,0-3 11,-2-3 0,2-3-17,2-4-7,-1-5-11,2-1-21,0-7-68,0-4-79</inkml:trace>
  <inkml:trace contextRef="#ctx0" brushRef="#br0" timeOffset="203954.1688">11975 13494 248,'0'0'139,"0"0"-136,0 0 5,0 0-8,0 0 0,0 0 2,0 2-2,0-2-8,0 1 1,0 2-57,0 2 11,-4 0-27,-8 0 49,0 1-73</inkml:trace>
  <inkml:trace contextRef="#ctx0" brushRef="#br0" timeOffset="204363.1646">11608 13859 98,'0'0'166,"0"0"-103,0 0 27,0 0 5,0 0-21,0 0-15,0 0-49,0 0 16,0 0-21,0 0 1,0 0-4,0 0-2,0 0-12,0 0-17,0 0-103,14 0-63,1 0-68</inkml:trace>
  <inkml:trace contextRef="#ctx0" brushRef="#br0" timeOffset="204632.1676">12308 13854 283,'0'0'131,"0"0"-129,0 0 42,0 0 15,0 0 3,0 0-9,9-6-52,-9 6-1,3 0-5,0 0-18,5 0-84,3 0 10,-2 0-119</inkml:trace>
  <inkml:trace contextRef="#ctx0" brushRef="#br0" timeOffset="205340.1682">12929 13161 233,'0'0'90,"0"0"-17,0 0-34,0 0-37,0 0 8,0 0 2,51-35-6,-20 30 21,12 4-18,11-4-3,13 2 12,8 0-18,0 0 14,2 0-14,-10 2 6,-4-1-3,-10 2 0,-7 0-3,-11 0 0,-10 0-6,-11 2-36,-10 2-34,-2-1-32,-2-1-8,0-2-74</inkml:trace>
  <inkml:trace contextRef="#ctx0" brushRef="#br0" timeOffset="206130.1587">12993 13148 124,'0'0'77,"0"0"-24,0 0-8,0 0 20,0 0 4,0 0-24,0 5-25,0-2-20,4 2 1,10 3-1,1 2 0,4 3 0,2 2 7,7 2-2,7 2-5,6 1 7,3-1-5,5 1-4,-3-2-1,-1-1 3,-3-1 0,-6-1 7,-4 0-7,-6-1 0,-9-4-3,-9 2 2,-2-1-10,-6-1-2,0 1 11,0-1-24,-11 1 26,-8-1 1,-6 1 0,-5-2-2,-1 0 1,-7 1-1,-2 3 1,-5-1 3,-7-1 8,1 3-17,1 3 17,2 0-15,8 2 4,7 1-7,5 2 2,3 1 10,2 2-5,-1 1 0,3-2 0,8-2 0,6-1-2,4-4-3,3 0-2,0-4 8,3 0-1,16 0 0,9-4 7,13-6 3,12-3-6,17 0 2,5-3 8,5-8-13,-5 2 9,-5 0 2,0 2-6,-5 0-8,-2 2 2,-3 2-15,-9 0-43,-11 3-102,-13 0-81</inkml:trace>
  <inkml:trace contextRef="#ctx0" brushRef="#br0" timeOffset="207351.1648">13300 14271 179,'0'0'152,"0"0"-146,0 0 1,0 0 31,0 0-19,0 0 48,30-15-59,-18 6-1,4-3-7,1 0 4,1-2-4,-6-2 0,-2 1 0,-4 3 8,-5 2-5,1 3 2,-2 4 18,0 2-13,0 1 23,0 0-33,0 0-18,0 1 15,-5 13 3,1 9 1,-3-2-1,2 1 3,2 1-4,3-4 1,0-1 0,0-1-11,0-4-22,9-4-40,12-3-17,4-6-60</inkml:trace>
  <inkml:trace contextRef="#ctx0" brushRef="#br0" timeOffset="207703.1436">13441 13943 318,'0'0'203,"0"0"-166,0 0-22,0 0-16,0 0 1,0 0 0,-2-14 14,2 14-14,0 0-3,0 0-5,0 0-152,2 0-200</inkml:trace>
  <inkml:trace contextRef="#ctx0" brushRef="#br0" timeOffset="208466.1647">14172 13053 149,'0'0'111,"0"0"-41,0 0-34,0 0 31,0 0-41,0 0 14,-3-21-15,3 18-5,0 2 26,0 1-22,-2 0-4,2 0-20,0 0-5,0 0 4,0 18-19,0 7 20,0 13-2,6 4 4,6 8-2,-2-1 0,6 4 7,0 0-11,0-2 4,1-1 0,-1-5-2,-6-3 8,1-3-6,-5-4 0,0-6 3,0-4-6,-2-6 3,2-3 0,0-4-16,-3-8 13,1 1-19,-4-5 21,0 0 2,0-2 4,0-14-5,0-1 0,0-4 16,-5 0-15,-7-1 5,0-1-6,-3 2 1,1 1-5,0 2 4,-3 5-6,-1 5-7,-2 3 13,1 5 0,0 0-6,2 2 8,1 13-3,3 4 1,-1 4 0,7 0-5,-1 0 5,5-1 0,3 2-3,0-3-39,0 2-3,6-1-44,8 0-22,4-1 34,-2-5-65</inkml:trace>
  <inkml:trace contextRef="#ctx0" brushRef="#br0" timeOffset="208902.0447">14570 13859 103,'0'0'253,"0"0"-244,0 0-9,0 0 0,0 0 5,0 0 2,67-57 0,-61 43 17,0 0-18,-2 3 4,-1-3-10,0 3 0,-3 2 5,0 3-5,0 4 0,0 2 0,0 0-13,-7 1 13,-3 15 1,-1 2 4,2 5-5,3 0 4,0-4-6,3 2 2,3-1 0,0-4-4,0 0 4,3-5-30,12-3-16,-1-5-93</inkml:trace>
  <inkml:trace contextRef="#ctx0" brushRef="#br0" timeOffset="209139.048">14676 13594 485,'0'0'77,"0"0"-54,0 0-18,0 0 4,0 0-9,0 0 0,-14-17-17,14 17-37,0 0-65,0 0-114,15 0 80</inkml:trace>
  <inkml:trace contextRef="#ctx0" brushRef="#br0" timeOffset="209714.3838">15258 13266 242,'0'0'149,"0"0"-66,0 0-25,0 0-18,0 0-32,0 0-6,27 0-2,4 0 7,6 0 0,2 0-7,-6-2 0,-2 1 0,-3 1 0,-5 0-42,-7 0-57,-8 1-70,-8 5-57</inkml:trace>
  <inkml:trace contextRef="#ctx0" brushRef="#br0" timeOffset="209981.2085">15305 13412 6,'0'0'298,"0"0"-283,0 0 0,0 0-3,0 0 4,0 0 23,0 10-37,16-10 35,1 1 25,5-1-56,4 2 10,0-2-16,5 0 0,4 0 2,0 0-2,2 2-52,-4-2-72,0 0-147</inkml:trace>
  <inkml:trace contextRef="#ctx0" brushRef="#br0" timeOffset="210395.183">15947 13029 285,'0'0'123,"0"0"-32,0 0-52,0 0 25,0 0-21,0 0-37,0-16-6,0 34-2,0 7 2,0 11 1,0 5 7,0-2-16,3 2 7,1-5 1,-1-1 9,-1-3-9,-1-1 0,-1 3-7,0-2 5,0-2-2,-3-2-17,-6-5-44,2-3 27,-2-2-57,3-6-62,3-3-67</inkml:trace>
  <inkml:trace contextRef="#ctx0" brushRef="#br0" timeOffset="214856.1724">8386 15137 39,'0'0'33,"0"0"-32,0 0-1,0 0 52,0 0 7,0 0 4,-15 67-4,15-35-38,0 1 24,0 0-39,0 2-6,0-2 20,0 2-12,0-1-8,0-2 0,0 1 8,0-1-14,0-3 6,-2 2 0,2-4-5,-1-3-41,1-6-83,0-9-95</inkml:trace>
  <inkml:trace contextRef="#ctx0" brushRef="#br0" timeOffset="215432.5568">8432 15082 167,'0'0'87,"0"0"-55,0 0 31,0 0-33,0 0 8,0 0-38,3 5 9,11 15-9,5 4 29,0 5-14,1 5 10,-1 3-17,3 1-6,-1 0-2,3-2 8,0-3-9,3 0 1,-6-3 0,0-3 3,-4-3 6,-3-3-9,-2 1 0,1-3-2,-2-1-4,-1-3 6,1-3 0,-2-3-7,-3-6 9,2-1-2,0-2 0,0 0 11,-1-7-2,2-10 4,1-5 13,-2 0 24,-2-2-38,-2-2 13,-4-1 12,0-3-32,0-1 12,0-6-17,0 1 0,-7-2 0,4 1 3,1 6-3,1 0 0,1 6-41,0 2 7,1 8-76,11 6-66,-3 4-57</inkml:trace>
  <inkml:trace contextRef="#ctx0" brushRef="#br0" timeOffset="216782.1686">9302 15363 59,'0'0'83,"0"0"-57,0 0 39,0 0 1,0 0-5,0 0 14,-27-35-38,15 35-28,-6 0-11,2 0 2,-7 4 0,4 11 0,4 2 3,3 4-6,3 3 3,3 2 0,2 1-1,1-2 1,3-2 0,-2-4-3,2 1 4,0-5-5,0-1 0,2-4-2,11-2-2,6-7-26,5-1 15,2 0-31,5-4-41,-1-11 31,0-3-31,-2-2 25,-7-2 60,-2-1 6,-7 2 23,-1 1 65,4 5-37,-9 4 6,0 7 6,-2 0 5,-1 2-21,3 1-42,0-1-4,0 2-1,5 0-4,0 11 2,0 7 2,1 0 0,0 0 11,-2 0-2,5 0-9,-3-1 0,9-4 2,-3 1-2,4-7 0,-3 1 0,0-5 9,-2-3-6,0 0-3,1 0 5,-5-9 2,-1-3-7,-3-4 0,2 1 0,0 0 3,-3 3 5,-2 3-8,-3 5 7,-3 1-5,0 3 70,0 0-72,0 0 4,0 0-12,0 4-8,3 8 16,7 4 0,-1 0 9,3-1-15,3 3 6,0-1 0,1-4 3,-2-3-3,1 0-3,-5-7 3,-1-2-26,1-1 15,-2 0 11,-2-9 0,-1-9 9,-5-4-8,1-6-1,-1 2 10,0-3 0,0 2 5,0 1-15,0 5 6,3 1-3,3 9 0,1 0-3,-2 5 0,1 3 4,4 2-8,5 1-1,6 0 4,4 0-13,7 1-23,0 3-65,-3 1-167</inkml:trace>
  <inkml:trace contextRef="#ctx0" brushRef="#br0" timeOffset="217152.145">10266 15627 439,'0'0'121,"0"0"-121,0 0 0,0 0 13,0 0-12,0 0 7,1 9-8,-1 2-24,0 2 22,-12 5 1,-7 0-34,-1 3-9,-5-1-17,-2 0-49,2-5 6</inkml:trace>
  <inkml:trace contextRef="#ctx0" brushRef="#br0" timeOffset="217867.171">9402 15358 32,'0'0'79,"0"0"-64,0 0 22,0 0 3,0 0 18,0 0 14,-20-12-29,20 12-10,0 0-23,0 0-8,0 0 14,0 0-12,0 0-3,0 0-1,0 0-8,0 0 6,0 6-16,0 9 18,0 3-16,11 3 14,1 0-58,9-1-15,-1-5-80</inkml:trace>
  <inkml:trace contextRef="#ctx0" brushRef="#br0" timeOffset="218756.1739">11686 15379 216,'0'0'84,"0"0"-20,0 0-43,0 0 24,0 0-16,-94-65-15,76 59 31,0 3-32,3 3-3,-4 0-10,1 3 0,-3 13-3,2 3-3,2 3 1,2 2-3,3 0 8,3 2 0,2-5-8,3-1 6,2-2 2,2-3 0,0-3-2,0-1-7,0-7 14,0-3-5,0-1 0,0 0-2,0 0 2,0 0 5,0 0-3,0 0 22,0 0-18,0 0 0,0-10-6,3-2-19,7 0-26,1-2-32,1 1 16,0 1 51,-2 2-17,2-1-42,-2 0-43</inkml:trace>
  <inkml:trace contextRef="#ctx0" brushRef="#br0" timeOffset="218997.1584">11507 15346 0,'0'0'82,"0"0"-20,0 0-39,0 0 17,-7-91-33,7 80 15,0-4 3,-2 4-24,2 5 20,-3 0 13,0 6-17,0 0-7,0 0-10,3 6-46,-3 12-61,1 3-65</inkml:trace>
  <inkml:trace contextRef="#ctx0" brushRef="#br0" timeOffset="219563.9986">11568 15018 184,'0'0'60,"0"0"19,0 0-45,0 0-20,0 0 22,0 0-17,-28-56 29,28 56 7,0 0-45,0 0-2,0 0-8,0 15-21,0 12 16,0 6 10,0 5-3,4 3-1,2 3 9,-1 4-11,1-2 1,1 2 0,-1-6-3,5-2 9,-2-4-6,1-3 0,-3-2 1,-2-2-5,-1-5 4,-2-3 0,5-4-10,-1-4-4,2-4-35,-1-4-2,-1-4-49,0-1 0,-5 0-10,2-7 12</inkml:trace>
  <inkml:trace contextRef="#ctx0" brushRef="#br0" timeOffset="219979.1732">11659 15376 150,'0'0'38,"0"0"-12,0 0-7,0 0 3,0 0 9,0 0-22,-37-74 5,32 64-14,1-1-7,1 2 1,-2 5-2,2-1 8,-3 2-1,-2 3 7,-3 0-12,-4 0 4,2 0 2,-5 5 13,3 3-6,-1 3-7,2 4 23,-1 5-21,3 3 2,0 3-1,0 3-2,2 1 24,1-3-24,-1 3 5,1-6 6,1 1-6,2-1 14,0-2-18,5 1 5,-1 1 2,2-3-7,0-3-2,0-2 0,0-1-60,0-4-31,0-5-45</inkml:trace>
  <inkml:trace contextRef="#ctx0" brushRef="#br0" timeOffset="220771.1753">11744 15624 159,'0'0'55,"0"0"-38,0 0 21,0 0-20,0 0-17,0 0 37,27 11-22,-12-11 0,1 0 9,5 0-19,1 0-1,0-4-5,-2-6 3,-6-2 2,5 2-5,-8-2-14,-3 0 11,-5 2-35,-3 3 18,0 3 19,0 2 1,0 2 4,0 0-4,-1 6 0,-9 11 15,1 2-11,3 1 15,0 1-8,1 0 0,1-2-10,-1 0 2,5-4-3,0-5 0,0-1-13,21-4-19,-2-4-49,0-1-107</inkml:trace>
  <inkml:trace contextRef="#ctx0" brushRef="#br0" timeOffset="221007.1595">11966 15358 195,'0'0'316,"0"0"-306,0 0-10,0 0-2,0 0-29,0 0 30,-11-12-13,11 18-93,7-2-130</inkml:trace>
  <inkml:trace contextRef="#ctx0" brushRef="#br0" timeOffset="222732.7012">12598 15209 157,'0'0'74,"0"0"-43,0 0 3,0 0-12,0 0 29,0 0-24,-38-65 12,25 59 0,-4 0-35,-3 5-4,-3 1 0,1 0-6,-1 0 1,6 6 5,0 7 0,4 4-6,5 4 8,2 3-2,6 3 0,0 3-8,11-3 1,13 1 7,2-5 0,6-2 5,-1 0-2,-3-1-3,-1-1 0,-7 0 0,-7-3-1,-5 1-5,-5-2-3,-3 0-2,0-3 1,-5-3 10,-7-1-2,-1-4-5,-1-1 7,-2-3 0,2 0 7,-2 0 5,1 0-12,-4-3-5,2-4 2,-2-1-42,0 0-32,2 4-36,4-1 22,4 2 53</inkml:trace>
  <inkml:trace contextRef="#ctx0" brushRef="#br0" timeOffset="224128.1242">13408 15313 131,'0'0'75,"0"0"-46,0 0 5,0 0 15,0 0 1,0 0-8,-61-76-7,47 76-19,-1 0-8,0 0-4,-4 13 4,4 6-8,-4 5 0,3 3 2,5 3 8,2 1-10,4-3 0,5-4 1,0-3-4,2-3 3,11-4 0,7-3 1,0-6 8,0-3-9,7-2 0,0 0 5,-1-14-11,0-2 6,-1 1-4,-7-6 0,-6 3 8,-5 1-4,-5 6 3,-2 3-2,1 3 38,-1 2-20,2 1 16,-2 2-32,0 0-3,3 0-4,1 5-8,7 7 12,-2-1 1,3-1-1,1 1 0,2-4 1,6-2 4,-1-4-5,5-1 0,0 0 0,-1 0 3,0-12 0,-5-3-3,-1-3 0,-3-2 2,-2-2-8,-4-3 6,-4-1 0,-5-1-2,0 0 2,0 2 0,-9 1-1,-6 5-4,2 3 3,2 9 0,1 0 4,4 2 7,4 2-9,2 0 8,0 3-8,0 0 1,0 0-3,9 0-4,14 0 6,8 0-2,3 4 5,1 7-3,-4-1 0,-1 3 4,-5 1-4,-3 0 0,-5 4-1,-2 3-9,-6 1 10,0 3 0,-5-1-6,-3 0-1,-1-1 6,0-3 1,2-4 0,1 0 3,6-5-3,0-1 0,4-2 2,1-5 5,4-1-7,4-2 0,-1 0 2,3-3 7,-2-12-9,-1-4 0,2-6 3,-3-5 8,-3-3-16,-5 3 5,-6 1 0,-3 2 15,-3 9-14,0 1 12,0 8 17,-8 5-24,-2 2-8,2 2 2,-4 2-2,3 17-5,-2 8 7,6 0 0,5 4-5,0-3 10,0-2-12,12-2 7,6-5-33,7-5 18,2-4-64,1-2-33,1-3 17,-7-4-147</inkml:trace>
  <inkml:trace contextRef="#ctx0" brushRef="#br0" timeOffset="225264.1799">15775 14929 207,'0'0'114,"0"0"-33,0 0 32,0 0-73,0 0 23,0 0-28,0-45-25,0 50-20,0 17-4,0 8 14,0 5 12,0-1-1,0 2-11,0-3 0,0 2 2,0 0-23,3-1 13,6-1-66,-4-7-67,-1-8-179</inkml:trace>
  <inkml:trace contextRef="#ctx0" brushRef="#br0" timeOffset="225685.8011">15717 14819 94,'0'0'86,"0"0"0,0 0-5,0 0-44,82-30 15,-50 30-40,8 19 3,11 5 21,2 4-29,0 1-7,-3 2 0,-9-1 3,-8 2-6,-10-2 3,-8-3 0,-11 3-1,-4 1-1,-7 0 2,-20-3 0,-6-4 4,-5-3 9,0-6-13,1-4 0,3-5 6,4-2-6,3-4-14,6 2-33,3-2-31,2 0 25,1-5-37,2-8 31,5 4 4,2 0-65</inkml:trace>
  <inkml:trace contextRef="#ctx0" brushRef="#br0" timeOffset="226155.1843">16357 14896 136,'0'0'236,"0"0"-132,0 0-32,0 0-66,0 0 27,0 0-25,32-23 7,-9 17-18,6 2 3,2-2 0,3 3 1,-2 1 1,-4 2-4,-7 0-2,-5 0-82,-5 0-31,-5 0-161</inkml:trace>
  <inkml:trace contextRef="#ctx0" brushRef="#br0" timeOffset="226453.1659">16550 14852 159,'0'0'82,"0"0"-82,0 0 19,0 0-3,-28 85 33,21-56-10,4 3-14,3-2 0,-1 0-18,1 1-7,-3-6 0,-2 2 5,-1-1-15,-4-4-44,1-1-47,-2 0-131</inkml:trace>
  <inkml:trace contextRef="#ctx0" brushRef="#br0" timeOffset="226708.1503">16363 15247 260,'0'0'195,"0"0"-134,0 0-38,0 0-14,0 0-9,82-39 0,-47 31 8,2 2-13,-3 1 5,3 1 0,1 1-2,-4 0-34,-6 0-45,-1 1-46,-3 2-27,-6 0 8</inkml:trace>
  <inkml:trace contextRef="#ctx0" brushRef="#br0" timeOffset="227463.1083">17376 14804 242,'0'0'103,"0"0"-32,0 0-46,0 0 17,0 0-6,0 0-16,-48-74 2,18 71-20,-2 3-2,-5 0 10,4 0-7,5 9-5,6 6 2,5 5-7,4 1 1,10 3 6,3 0 0,0 0-6,17 3 0,11-2 5,11-1-1,10-1 2,5 0 3,1 0 1,-4-2 1,-6 2-2,-11-2-1,-9 0-2,-10-2 0,-9-1-4,-6 2-3,-3-3 3,-22 1 4,-9-4-3,-5-3 21,-2-4-18,5-7 0,4 2-5,6-2-6,1 0-27,3 0-51,3 0-16,4-9-63</inkml:trace>
  <inkml:trace contextRef="#ctx0" brushRef="#br0" timeOffset="227991.1455">17569 14790 241,'0'0'42,"0"0"0,0 0-9,0 0-1,0 0 40,0 0-34,28-18-32,-1 18 8,6 0-13,4 0 14,-1 0 2,-2 0-8,-1 3-9,-2 0 0,-1 2-1,-2-1-13,-2 1-34,-10-4-107,-7 1-122</inkml:trace>
  <inkml:trace contextRef="#ctx0" brushRef="#br0" timeOffset="228257.1299">17809 14840 95,'0'0'73,"0"0"-25,0 0-29,-23 84-3,18-58 14,0 0-25,4-2 10,-1-2 1,2-1-8,0 0-8,0-3 0,0 3-6,-1-3 2,1-1-35,-2 1-42,2-5-15,0-6 13</inkml:trace>
  <inkml:trace contextRef="#ctx0" brushRef="#br0" timeOffset="228717.1881">18334 14757 468,'0'0'58,"0"0"-49,0 0-9,0 0 0,0 0 0,0 0 5,68-21 2,-43 19-13,3 2 6,2-2 0,1 2 1,5 0-1,1 0-10,-1 0-29,-6 0-148</inkml:trace>
  <inkml:trace contextRef="#ctx0" brushRef="#br0" timeOffset="228981.1737">18548 14738 268,'0'0'89,"0"0"-89,0 0-4,0 0 4,0 0 21,-22 90-10,20-61 14,0-4-11,2 1-8,-4-1-6,1-5 0,-3 3 6,0-4-1,-2 1-5,1 1-4,-1-4-12,1-3-84,-1-3 64,1-7-192</inkml:trace>
  <inkml:trace contextRef="#ctx0" brushRef="#br0" timeOffset="229234.6071">18415 15085 205,'0'0'202,"0"0"-153,0 0-29,0 0 13,0 0-29,0 0 29,92-7-28,-55 4 10,4-1-13,-1 2 0,-3 2-2,-2 0 0,-1 0-84,0 0 12,-1-2-74,-3-1-102</inkml:trace>
  <inkml:trace contextRef="#ctx0" brushRef="#br0" timeOffset="230088.1839">19071 14685 475,'0'0'37,"0"0"-37,0 0-7,0 0-5,0 0 12,0 0-11,0 36 5,0-6 6,0 5 30,0 1-18,0 0-12,0 0 11,0-1 2,0-3-13,0-7 0,0 1 4,0-2-14,0-5 10,-3-3 0,2-9-14,-1-3-27,2-4 6,0 0 9,0 0 0,0-6 20,3-10 6,2-5 0,-1-3 13,0 1-11,1-4 17,1-1 14,-2-1-27,3-1 32,-3 1-23,2 2-10,-2 1 49,1 5-50,-1 5 28,-1 4 19,2 6-48,-1 3 14,2 3-17,2 0 0,2 0-11,6 12 7,3 10 4,0 7-1,0 2 1,-2 1-4,0 2 4,2-6 0,0 1 0,0-5 2,2-3-2,0-5 0,-3-4 5,-2-4-8,-8-4 3,-2-2 0,-2-2 8,-3 0 8,2 0 19,2-14 11,4-5-24,0-4-22,0-5 0,0-3 4,2-3 3,2-2-6,3 0-1,2 2 0,-6 6-53,-2 8 21,-4 10-13,-6 5-15,0 5-47,0 0-163</inkml:trace>
  <inkml:trace contextRef="#ctx0" brushRef="#br0" timeOffset="230724.1329">20021 14698 131,'0'0'112,"0"0"-16,0 0 0,0 0 1,0 0-77,0 0 7,-59-31-27,26 31 0,-1 15 14,-4 11-12,1 5-2,3 4 2,8-1 4,5 1-8,9-5 2,5-1 0,7-4-5,0-1 15,13 2-10,16-6 5,5-4-2,6-2-3,6-7 0,-5-2 0,-2-5 15,-5 0-15,-4 0-23,-2 0-22,-2-5-116,-3-5-145</inkml:trace>
  <inkml:trace contextRef="#ctx0" brushRef="#br0" timeOffset="231236.4543">20420 14705 342,'0'0'66,"0"0"-21,0 0-45,0 0 0,0 0 23,0 0-21,-5 0 27,16 0-29,10 0 8,5 0-4,6 0-3,8 0 0,2 0 4,7 0 4,0-3-9,-2-5 0,-8 5-56,-11 0 27,-10 0-108,-12 2-175</inkml:trace>
  <inkml:trace contextRef="#ctx0" brushRef="#br0" timeOffset="231543.4623">20586 14705 135,'0'0'121,"0"0"-121,0 0-2,0 0 2,0 0 33,0 0 20,-19 85 20,19-61-52,-1 1 17,1 2-12,0-2-16,0 0 22,0-1-31,-5-5 0,5 2 6,-1-3 0,-1-1-14,2-2-15,0-5-51,0-2-16,0-3 17,2-4-112</inkml:trace>
  <inkml:trace contextRef="#ctx0" brushRef="#br0" timeOffset="232584.8077">22021 14831 125,'0'0'139,"0"0"-134,0 0-5,0 0 0,0 0 17,0 0 10,29 23 32,-8-22-14,2-1-12,1 0 11,-4 0-36,-3 0-7,-1 0 15,-4-7-6,0-2-11,-3-3 1,-1-2 0,-1-3 7,0 1-7,-2-2 0,-5 0-13,0 3 7,0 1 4,-9 5-10,-9 1-7,-7 4 19,-2 4 0,-6 0 3,-4 1-3,-2 15 14,0 2-15,4 3 1,5 1 0,7 4 8,5-2-8,14 2 0,4-3-2,9 2-4,18-2 6,6-4 0,2-4 3,5-3 17,1-4-20,-1-2-2,2-5-15,1-1-141,-2 0-171</inkml:trace>
  <inkml:trace contextRef="#ctx0" brushRef="#br0" timeOffset="232914.784">22502 14959 355,'0'0'128,"0"0"-65,0 0-47,0 0-16,0 0-1,0 0-26,14-15-73,-8 13-30,1 0-144</inkml:trace>
  <inkml:trace contextRef="#ctx0" brushRef="#br0" timeOffset="235078.7571">22741 14694 271,'0'0'95,"0"0"-9,0 0-55,0 0 26,0 0-57,0 0-22,0 15 18,0 10 1,0 5 3,0-2 14,0-1-7,4-3-7,7 0 0,4-3 9,3-1-9,1-4 0,2-2 3,2-4-7,-1-2 0,-2-3-38,-1-5-10,-2 0-28,-3 0 54,0-13 5,-3-3-11,-5-2 18,-1 0-13,-5-2 27,0 1-3,0-2-7,-5-1 10,-7 1 0,2 2 0,1 2-4,3 4 10,6 5-6,-1 2 0,1 2-7,0 2 3,3 2-11,10 0 15,5 0-5,0 0 11,7 3 10,2 4-6,5 0-4,0-1-2,8-3-4,-5 0 0,2-2 8,-4 1-3,-6-2-5,1 0 7,-7 0-6,-3 0 36,-9 0-26,-3 0 3,-2 0 83,-1 0-82,-3-5 6,0 2-21,0 2-23,-13-1 23,-5 2 0,-10 0 1,-10 2-4,-3 13 13,-3 1-10,8 4 0,10 1 6,8-3 4,13 2-10,4-4 0,1-1-12,0-3 14,6-1-2,9-3 3,6-3 4,3-2-14,-1-3 4,4 0-4,-3-1 2,-4-13-11,-4 0 16,-6-2 7,1 0 2,-1-1 13,1 4-14,-5 1-3,-3 6 52,-2-1-42,3 6-4,-2-1-7,-2 2-4,1 0 0,1 0-13,4 6 13,3 5-10,3-2 10,-3 0 0,1 0 3,7-1 3,-1-1-9,6-1 3,5-3 0,-1-3 6,-4 0 1,4 0-7,-4-13 1,0-10 10,2-6-3,0-4-2,1-7-2,4-7 25,2-4-29,2-5 0,0 1 0,-3-1 2,-8 5-2,-9 3 0,-7 8 6,-3 7-14,-3 11 8,0 7 0,0 9-7,0 6 16,-3 0-21,-7 18 11,-8 18 1,-3 14-1,0 4 3,3 0-2,2 0 0,4-6 6,2-4-13,5-5 7,5-6 0,0-1-2,0-7 2,8-2 0,6-6-1,3-6 1,1-1 0,1-6 0,-1-3 2,1-1 0,-2 0 1,2 0 3,2-7-6,-1-7 0,-3-5-5,2-2 5,-5-3-9,-2 3 0,-2 1 9,-5 5 0,-1 6 0,-4 3-1,0 4 0,0 2-26,0 0-39,0 8 10,0 7 49,-3 4 7,2 2 0,1 1 10,0 0-17,3 0 9,9-3-2,3-2 6,-2-4-3,1-4-3,2-1 8,3-2-1,0-6-3,3 0-4,-4 0 0,-3-2 1,-1-10 6,-1-6 2,-3-1-6,0-6 1,1-2-8,-5 2 1,3 1-38,-3 4 4,-5 8 2,2 6 17,-3 4 9,0 2-6,0 0 12,-3 7-4,-1 9 7,1 2-3,1 2 9,2 1-3,0 0 6,0-3-3,3 0-6,8-3 0,-2-3 0,4-3 4,-1-3-3,4-3 6,2-1-7,3-2-3,-2 0 0,-2-3-4,-1-8 7,-1-2-4,-3-2 8,6-4 24,-2-3-16,1-2-12,1-3-2,-6 1-20,-2 4-7,-1 5 13,-6 3-19,-1 6 29,-2 4-16,-2 4-26,-13 0 31,-4 4 12,4 9 4,3 6 1,3 2 0,2 5 20,2 1 30,2 2-42,3-2 20,0-2-15,0-2-12,2-5 30,8-4-30,0-5 7,6-3-3,0-3 6,3-3 1,7 0-12,-4 0 2,5-6-11,-2-12 6,-1-6 3,2-1 14,-4-2-8,-1 0 39,-3-1-20,2-2-21,-2 2-7,-3 6 3,-4 7 0,-4 6-2,-4 4 3,0 5-3,2 0 2,2 0-31,2 9 22,1 7-1,0 2 10,-6 1-2,1-1 6,0 0-4,-3 0 0,1-1 2,-3-2 7,0 0-9,0-3 0,-2 1 0,-17 1-12,-6-2-22,-5 1-80,5 0-57</inkml:trace>
  <inkml:trace contextRef="#ctx0" brushRef="#br0" timeOffset="235528.1925">25185 14896 408,'0'0'250,"0"0"-215,0 0-32,0 0-3,0 0-23,0 0 22,6-2-26,-3 2-106,-3-1-222</inkml:trace>
  <inkml:trace contextRef="#ctx0" brushRef="#br0" timeOffset="237506.7734">7482 16643 49,'0'0'146,"0"0"-73,0 0 19,0 0 13,0 0-31,0 0 5,-3-19-31,3 19-39,0 0-9,0 11-2,0 12 2,0 12 0,0 4 5,1 2-5,4 1 0,-2-2 0,1-1 4,-1-1 1,3-2-5,-3-2 0,-2-1-20,-1-5-34,2-5-114,-2-7-64</inkml:trace>
  <inkml:trace contextRef="#ctx0" brushRef="#br0" timeOffset="237971.74">7576 16844 283,'0'0'100,"0"0"-98,0 0-4,0 0 0,80-38 2,-49 32 6,-1 0-3,0 2-3,1 0 1,-5 3 4,-1-1-7,-4 1 2,0-4 0,-6-1-2,0-1 4,-6-5-2,-3-2 2,-2-3 5,-2-1-4,-2-4-2,0-1-1,0 1 39,0 1-5,0 3-3,-3 7 10,1 5-11,1 5 11,1 1-33,0 1-8,-3 22-1,1 10-5,1 8 6,1 2 3,0 1 1,0-2-5,0-4 1,0-3 0,1-1 0,2-4 0,0-2-15,2-2-39,-2-3-123,9-5-32,0-9 109</inkml:trace>
  <inkml:trace contextRef="#ctx0" brushRef="#br0" timeOffset="239014.0711">8319 17013 24,'0'0'371,"0"0"-359,0 0-12,0 0-1,0 0-1,0 0 2,6 0 10,5 0-5,6 0-7,4-4 2,4-5 0,3-2 10,-2-4-7,1-3-3,-5-1 0,-6-4-15,-5 2-2,-8-1-11,-3 2 7,0 3 17,-3 2-9,-8 5-13,-5 2 26,1 7 3,-3 1-3,1 0 2,3 12-1,3 9 25,4 4-15,4 6 11,3-1 27,0 1-39,0-2 1,0-2-10,12-3 2,0-6 0,3-4-2,1-2-1,4-7 1,-1-5 4,2 0 12,4-2-17,2-15-17,0-5 8,-1-3-29,-4 1 19,-3 2 8,-4 4 10,1 1 1,0 4 0,0-1 0,-1 6 7,3 3-4,-3 5 16,-2 0-17,1 0 4,-3 10-7,0 3 1,-2 3 0,1 0 28,-4-2-28,-3-1 1,-1 1 11,-2-3-12,0-1 6,0-1-6,0-1 0,0-3 5,0-1-5,0-3 1,0-1 24,0 0-25,0 0 25,0-9 7,0-5-25,3-4 6,3-3-13,1 2 2,5-4-5,3 4 13,1 3-20,-2 5 10,5 1-1,2 5-6,2 0 7,0 4 0,-2 1-1,-6 0-1,-2 1 0,-5 11-12,1 3 5,-4 2 3,-1-1 8,-1-2-2,-2-2 0,2 0 5,0-2-5,0-2 0,2 1 0,1 0-1,4-1 1,4-1 0,0-2 3,5-2-3,3 0-7,2-2-52,5 2-34,1-3-32,6 0-71</inkml:trace>
  <inkml:trace contextRef="#ctx0" brushRef="#br0" timeOffset="239590.1908">9721 16896 241,'0'0'155,"0"0"-79,0 0-37,0 0 4,0 0-30,0 0 1,-60-62-3,50 62-1,-2 0-10,0 0 0,-1 14-2,1 7-2,0 4 4,6 3 0,1 0-8,2 1 12,3-5-9,0 0 5,0-6-5,8-4-3,2-4 8,2-4 0,3-2-7,6-4 8,6 0-2,4 0 1,2-7-1,1-5-6,-4-3-8,-3 0 15,-3-3-2,-9 0 13,-2-2-15,-5 1 4,-4-4-1,-2 1 1,-2 1 0,0 4 3,-3 0 22,-6 9-24,0 0 26,4 2-9,1 6-6,4 0 9,-2 0-21,2 11 0,0 8-9,0 1 9,0-1-1,0 3-3,11-3 4,1-3-2,1 1 2,2-4-33,0-2-29,4-2-76,5-1-74</inkml:trace>
  <inkml:trace contextRef="#ctx0" brushRef="#br0" timeOffset="239864.1722">10352 16989 263,'0'0'202,"0"0"-139,0 0-56,0 0-4,0 0 12,0 0-9,-15 31 10,12-18-12,-4 1 0,1 1 2,-2 0-6,-1 0 0,-1 0-2,1-1-83,-2-2-67,0-5-191</inkml:trace>
  <inkml:trace contextRef="#ctx0" brushRef="#br0" timeOffset="241794.1713">12329 16409 25,'0'0'101,"0"0"-45,0 0 43,0 0-22,0 0-22,0 0 24,-3-14-58,3 14 0,0 1-21,0 13-16,0 11 12,0 7 4,6 0 0,4 10 7,1 0-1,2 5-6,-1 1 0,0-2 7,0 3-13,-6-7 6,-1 0 0,-4-7 4,-1-5 0,0-6-4,0-6 0,0-5 4,0-2-10,0-7 6,0-1 0,0-3 4,0 0 11,0 0-15,3-6 0,2-10 13,-1-7-18,5-2 5,-8-6 0,1-1 7,-2-3-1,0 0-6,-6 2 0,-9 3 5,-2 1-9,-5 6 4,-3 4 0,-2 9-7,0 5 13,3 5-6,-3 2 0,-1 19-2,1 11 2,2 7 0,4 4 0,6 1-4,3 0 8,5-5-4,5-3 0,2-5-48,0-3 27,3-6-50,10-5-42,0-5-65</inkml:trace>
  <inkml:trace contextRef="#ctx0" brushRef="#br0" timeOffset="242434.1308">12701 17035 198,'0'0'22,"0"0"-13,0 0-6,0 0 0,0 0 49,0 0-19,62-17 7,-44 5-36,-2 0 3,-2 0 1,-4-2-3,-2 2-5,-7 2 0,-1 1 3,0 3-6,0 1 6,0 4 14,-1 1 8,-5 0-25,1 3 0,-1 16 0,2 5 5,-1 2-6,5 1 1,0-2 0,0-2-5,2 0 5,5-5-4,4-2-3,2-5-85,-1-5-52</inkml:trace>
  <inkml:trace contextRef="#ctx0" brushRef="#br0" timeOffset="242805.1074">12793 16721 139,'0'0'267,"0"0"-215,0 0-52,0 0 10,0 0-10,0 0-6,-4-7-15,4 7-100,6 0-27,7 0 8</inkml:trace>
  <inkml:trace contextRef="#ctx0" brushRef="#br0" timeOffset="243468.2029">13717 16550 182,'0'0'117,"0"0"-78,0 0-31,0 0 42,0 0-6,0 0-6,0 0-8,-2 1-24,-15 16-6,-8 4 22,-8 5-16,-3 1-3,-3-3-3,-3 2 7,0-2-18,-3-1 11,0 0 0,8-2-1,1-1-30,12-5 29,8-3-9,5-6 11,5-3-5,5-2 5,-3-1 0,4 0-6,0 0 6,0 2-2,0 4-15,1 1 16,14 4-1,4 2 4,4 1 12,2 1-1,2 2-7,3-2-6,4 1 2,3 1 5,5-2-3,-3 2-4,-3-2-2,-5-2-2,-4 1-45,-6-2 1,-8-2-24,-2-2-40,-6-2-14</inkml:trace>
  <inkml:trace contextRef="#ctx0" brushRef="#br0" timeOffset="244069.1923">14263 16385 223,'0'0'57,"0"0"10,0 0-43,0 0-24,0 0-3,0 0 3,-5 32 32,-1 0 30,3 6-43,1 7 8,1-1-10,1-1-7,0-1-10,0-3 0,4-1 3,1-5 1,1-1-2,-1-3-2,-5-6 1,0 0-1,0-4-27,0-2-54,-3-5-41,-5-6-131</inkml:trace>
  <inkml:trace contextRef="#ctx0" brushRef="#br0" timeOffset="244829.1162">14847 16931 376,'0'0'180,"0"0"-161,0 0-19,0 0-27,0 0-63,0 0 40,0 0-53,0 0-193</inkml:trace>
  <inkml:trace contextRef="#ctx0" brushRef="#br0" timeOffset="1.48288E6">15923 16677 24,'0'0'30,"0"0"-14,0 0 9,0 0-6,0 0-14,91-5-2,-79 5 5,3 0-6,0 0 3,4 0-1,3-1-3,5 1 7,1-2-7,3 0 4,3 1 2,3-2-6,1 1 19,0 1-20,0-1 1,2 2 0,2 0 1,5 0-1,10 0 14,9 0 7,10-1 44,12 1-38,10-1-25,10-2 12,8-1-10,12 1 15,7 2 8,8-2-23,2 1 6,-1 1-11,2 1 1,4 0 15,2 0-16,4 0 0,3 0 8,-3 1-5,0 2-6,-9 3 3,-6-1 0,-1-2 2,-7 0-2,-5-3 0,-9 0 0,-13 0-1,-19 1-8,-19 2-33,-24-1 10,-24 1 1,-18-1-36,-2-1-87,-16-1 124,-6 0-14</inkml:trace>
  <inkml:trace contextRef="#ctx0" brushRef="#br0" timeOffset="1.485E6">21503 16300 192,'0'0'75,"0"0"-6,0 0-34,0 0 9,0 0-1,0 0-26,0 0 7,0 0-24,0 0-3,0 0-2,-5 3-6,-1 10 11,-3 8 7,-1 2-3,3 3-4,-1 7 0,2 1 5,3 1-12,3 3 12,0-5-5,0 0 0,0-1 0,17-3-1,3-3 1,9-3 0,4-2-12,4-3 12,3-3-45,2 0-68,0-1-130</inkml:trace>
  <inkml:trace contextRef="#ctx0" brushRef="#br0" timeOffset="1.48565E6">22252 16318 211,'0'0'57,"0"0"-39,0 0-3,0 0 22,0 0-20,0 0 11,18-15-17,-4 14-10,0 1 14,2 0-12,1 0 0,1 0 8,0 4-10,3 11 6,-6 5-7,-1 7 4,-1 5 12,-3-1-16,-3 4 6,-2-4-5,-2 1 5,-3-2-9,0-3 3,0-1 0,0-2-6,-3 0 2,-8-2-5,1 1-3,-1 0-16,1-2 11,-2-2-87,0-4-68</inkml:trace>
  <inkml:trace contextRef="#ctx0" brushRef="#br0" timeOffset="1.48811E6">21914 16312 270,'0'0'109,"0"0"-67,0 0-10,0 0 49,0 0-45,0 0 22,4-7-40,-4 7-4,0 0-3,0 0-11,0 0 0,0 4-1,0 16-4,1 7 4,-1 6 1,0 0 0,0 0 3,0-3 0,-1 0 0,-4-4-5,1-3 15,2-4-19,-2-4 6,-1-1-4,-2-2-11,-1-5 13,1-1-44,3-3-10,0-1-116,3-2-5,-1 0 43</inkml:trace>
  <inkml:trace contextRef="#ctx0" brushRef="#br0" timeOffset="1.48869E6">21921 16148 210,'0'0'82,"0"0"-51,0 0-20,0 0 6,0 0 17,0 0 16,1-24 15,1 24-49,-2-2 23,0 2-24,0 0-8,0 0 1,0 0-8,0 0-18,-2 0 13,-4 0 8,-1 0-3,1 5 0,1 0 1,4-2-6,1 0-2,0-2 4,0 0-12,0 2 21,0-1-6,4-1 3,9-1 3,6 0 8,0 0-14,2 0 1,-2 0 0,-3-1 4,0-2-5,-7 0 0,-4 2-13,-3 1-41,-2 0-91,0 0-97</inkml:trace>
  <inkml:trace contextRef="#ctx0" brushRef="#br0" timeOffset="1.49077E6">11599 16189 248,'0'0'82,"0"0"-82,0 0 4,0 0-11,0 0 14,0 0 16,9 62 17,-6-31-27,-1 10 9,-2 10-12,1 9-7,-1 7 19,0 1-11,0-1-6,-1-1 31,-8-3-27,1-1 11,0-3-20,0-5 6,2-3 0,1-1-6,1-8 0,-2-2 6,3-2-6,2-6-1,-1-7 1,2-7-73,0-7 15,0-10-81,0-1-76</inkml:trace>
  <inkml:trace contextRef="#ctx0" brushRef="#br0" timeOffset="1.49208E6">11825 16191 56,'0'0'32,"0"0"14,0 0-19,95-5 4,-63 5 9,2 0-31,2 0 8,2 0 10,6 0-24,6 0 43,8 0-40,8 0-3,6 1 10,8 1-9,4 1-1,7 0-3,2-3 1,-2 0-2,-5 0 1,-4 0 0,-3 0 8,8 1 5,5-1 13,7 0-12,5 0 5,-1 0-20,-1 0 1,-3 0 0,-5 0 5,-4 0 3,-6 0-8,-4 0 0,-7 0 3,-5 0-13,-7 0 10,-8 0 0,-10 0 5,-14 0 1,-10 0-6,-10 0 0,-7 0 0,-2 0 0,2 0 1,0 0 1,1 0 18,0-1-4,-3-2-16,1 3 13,1-1-5,0-1 11,1 2-19,0-3 0,3 3 2,1-2-2,-3 0 0,4 0-1,1-1 8,3 0-11,0 0 4,-2 1 0,3-1 11,1 0 2,4 1-13,0 0 0,3-1 3,2 0-4,-4 0 1,0 1 0,-3 0-2,-8 1 4,-1 1-2,-4 0 0,-3 0-10,0 0 5,0 0-6,0 0 11,0 0-8,0 0 10,0 3-2,0 3 0,0 1 4,0 1-4,0 3 0,0 1 1,0 4 0,0 6 3,-1 4-2,-4 6 5,2 4-3,-1 5-5,2 7 1,1 2 0,1 2-2,0-1 7,1-1-5,10 0 0,5 0 8,-1 2-9,4-1 1,1-1 0,-1-4 5,0-5-2,-3-5-3,-4-5 3,-1-7 0,-3-5-6,-2-2-7,-1-7-31,0-3 0,-3-5-51,-2-2 18,0 0 45,0 0 23,0-1-33,0-10-121</inkml:trace>
  <inkml:trace contextRef="#ctx0" brushRef="#br0" timeOffset="1.49349E6">11535 17333 94,'0'0'139,"0"0"-131,0 0-8,0 0-2,0 0 2,0 0 19,42-8-7,-25 8 24,-3-1 2,3 1-38,2 0 9,3 0-9,5 0 7,5 0-2,2 0-2,2 0-3,1 0 7,-1 0-5,-6 0-2,1 0 0,-2 0 0,-3 0 0,4 0 0,2 0 0,-1 0-6,5 0-10,5 0 13,6 0-6,3 0 13,1 0-4,1 1 0,0 4 6,-2-1 1,2 2 1,2-5-8,-1 3 0,0-3-4,2 1 4,-3-2 4,3 0-3,-2 0 8,0 0 1,1 0-10,2 0 0,3 0 1,-2 0-3,1-3 4,-3-1-2,-5 3 11,-2-2-7,0 2-4,0-2 0,7 0 10,-1 0-16,2-2 12,1 2-6,-3-1 28,1 1-25,-1 1 8,-2-1-6,-3 2 10,0 1-22,-5-2 11,0 2-4,-3-2 3,-4 2 1,4 0-4,-2-1 0,5 1 5,5 0-9,-1-2 4,3 2 0,-2-1 6,-3 0-6,0-1 0,1-2-1,0 2 7,0 1-9,-1-3 3,-9 1 0,-7 2 0,-10-1 0,-6 2 0,-6 0 2,-5-1 3,-3 1-5,0 0 0,0 0 20,0 0 15,0 0-16,0-1-7,0-2-12,-3 1-76,-9 1-87,-5-3-93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0:11:18.9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6296 1379 55,'0'0'46,"0"0"6,0 0 1,0 0 3,0 0 57,0 0-43,10-59 1,-10 55-4,0 0-46,0 2 5,0-1-26,0 1 4,0 2 3,0 0-7,0 0 0,0 0-5,0 18-29,0 13 33,0 9-3,0 7 4,0 3 20,0-1-15,0-3 7,0-3-10,0-4 4,-2 0-6,2-1 0,-3-3-6,3-2-3,0-6-43,0-6-110,-1-12-138</inkml:trace>
  <inkml:trace contextRef="#ctx0" brushRef="#br0" timeOffset="520.7212">6324 1322 44,'0'0'208,"0"0"-123,0 0-54,0 0-22,0 0 27,0 0-25,7 6-11,2 20 5,5 8 8,5 4 24,5 1-30,4-1 1,2-4 16,1-4-24,-1-1 3,0-3-3,-4-4 7,-1 1-7,-4-4 0,1 2 1,-4-1-1,0-1 0,-1-3 3,-3-4-3,-2-5-3,0-1 2,-4-1 1,-4-5 0,-2 0 12,-2-11 31,0-13 1,0-8-35,0-4 5,0-6-13,-5-3-1,-4-2 9,0-1-10,2 3 2,2 4-1,2 10 0,-3 8-5,1 8-8,0 6-11,2 6-45,3 3-4,0 0-147</inkml:trace>
  <inkml:trace contextRef="#ctx0" brushRef="#br0" timeOffset="1429.974">7140 1554 254,'0'0'55,"0"0"-53,0 0 8,0 0-6,0 0 18,0 0 32,-73-35-51,52 42 23,-3 13-26,-1 6 9,1 3-2,6-2-7,12-5 0,6-1-3,0-4-5,0-2 8,9-1 0,6-6 1,0-2 0,0-1-1,3-3 0,-5-2 9,5 0-9,-3-3-1,4-14-14,1-2-69,-5-4 40,1-3-20,-4 1 63,0-3-6,-3 4 14,-2 3 4,-2 5 47,-2 8-11,0 4 26,-3 4-17,7 0-40,1 0-16,4 12-29,7 6 29,2 4-3,-2 1 11,1 1-10,-4-1 2,2-4 0,-3 2 1,0-6 6,-3-1-7,-2-5 0,1-5 5,-1-2-11,0-2 6,-2-2 0,4-13 3,-2-4 2,-1-4-5,-1 1 0,-2 1 2,6 5-6,-8 6 4,1 5 0,1 5-5,-2 0-5,5 0 1,0 8 9,0 6-11,0-3 8,-3 3 3,3 0 0,0-5 19,1 0-12,2-4-7,0-3 0,3-2 13,-1 0-8,3 0-5,-3-13-18,-2-8 3,-5-2 4,-1-1 11,-3 3 0,-1 0 9,1 1 35,1 4 3,0 1-31,4 0-11,1 4-1,4 3-4,-2 3 0,1 5-27,3 0-6,-3 0-45,1 3-121</inkml:trace>
  <inkml:trace contextRef="#ctx0" brushRef="#br0" timeOffset="1694.982">8372 1676 524,'0'0'37,"0"0"-37,0 0-52,0 0 52,0 0 0,0 0 6,0 83-15,-3-62 9,-11 4-8,-5-1-34,-3-1-141</inkml:trace>
  <inkml:trace contextRef="#ctx0" brushRef="#br0" timeOffset="2455.8189">10197 1055 298,'0'0'79,"0"0"-77,0 0-4,0 0-4,0 0 6,0 0 3,51 0 6,-20 0-1,5 0-7,1 0 1,9-3 10,5 1-4,15-1-8,4-2 0,0-1 2,-4 0-11,-17 2-36,-10 2-62,-16 2-18</inkml:trace>
  <inkml:trace contextRef="#ctx0" brushRef="#br0" timeOffset="2746.0134">10549 1087 232,'0'0'17,"0"0"-12,0 0 18,-7 94-5,7-61 34,0 1-5,0-1-47,0 4 46,0-3-31,0 2-14,0-3 11,0 0 0,0-1-17,3-3 5,2-4-59,1-5-36,4-7-50</inkml:trace>
  <inkml:trace contextRef="#ctx0" brushRef="#br0" timeOffset="3303.0164">10815 1449 495,'0'0'78,"0"0"-75,0 0-6,0 0 0,0 0 3,0 0-17,4 10 17,5-7 0,0-1-4,0-2 13,0 0-9,-2 0 7,5 0 0,-1-12 14,4-7-21,-3 0-1,-5-4-4,-6-2-28,-1 0 26,0 2-32,-11 2-15,-4 2 21,-5 4-38,-3 7 49,6-1 17,2 7 10,8 0 13,7 1 24,0 1-40,0 0-2,16 0-31,15 0 31,5 0 26,8 0-17,3 0 12,-8 0-14,0 0-3,-8 4 11,-5 6-9,-6 4-5,-5 4-1,-3 5-5,-7 3 5,-4 0 0,-1 0 4,0-2 18,0-3-18,3-2-4,2-3 0,2-4-1,2-1-11,3-4-18,2-6-40,3-1-58</inkml:trace>
  <inkml:trace contextRef="#ctx0" brushRef="#br0" timeOffset="3781.0161">11649 875 211,'0'0'158,"0"0"-99,0 0-52,0 0 0,0 0-7,-20 91 34,5-37 10,3 4-5,1 4-35,3-3 1,5-1-5,3-7 6,0-1-5,9-5 3,9-4 13,6-5-11,4-3 1,-1-4-14,10-6 1,-7-4-35,-4-4-85,2-6-124</inkml:trace>
  <inkml:trace contextRef="#ctx0" brushRef="#br0" timeOffset="4421.0265">12389 1140 299,'0'0'150,"0"0"-150,0 0-1,0 0-2,0 0 0,0 0 2,22 23-12,-11-22 13,3-1 20,1 0-9,6-3-2,-2-11 6,0-2-11,-2-7 0,-3-4-2,-4-4-1,-2-3 12,-5 0-12,-3-2 0,0 1 8,0 3-2,-11 6 4,-2 3 1,1 9-2,-4 5-2,-1 9-2,-2 0 5,-4 29-11,2 10-9,-1 12 7,9 10-2,4-3 3,6 5 1,3-1 3,0-4 6,3 0-9,14-7 6,6-3-10,4-4 4,6-5 0,-3-3 8,-4-6-8,0-7-8,-4-5-32,2-7-68,-3-7-18,-6-4-181</inkml:trace>
  <inkml:trace contextRef="#ctx0" brushRef="#br0" timeOffset="5193.5956">12877 762 37,'0'0'98,"0"0"-70,0 0-17,0 0 1,0 0 63,29-84-29,-18 75-13,4 0-4,-3 7-19,2 2 11,2 0-19,-2 0-1,4 8-2,3 10 0,-2 4 1,-5 7-18,-2 4 18,-12 1-9,0 4-5,-4-2-20,-16-5 16,-2-9-64,2-5 66,5-10 14,6 2 2,4-4 40,2-2-26,3-3-5,0 0-9,0 1-10,4-1 10,12 0 14,8 0 7,9 0 1,6-7-16,1-2-6,0 3-17,-5 1-83,-7 4-107</inkml:trace>
  <inkml:trace contextRef="#ctx0" brushRef="#br0" timeOffset="5622.0396">13569 672 345,'0'0'134,"0"0"-55,0 0-35,0 0-44,0 0-9,0 0 2,45 93 14,-26-40-6,2 10-1,-3-4 0,-2-2 19,1-3-19,-4-4 3,-3-1 5,-4 0-1,-6-2-10,0-1 3,-4-1 0,-17-4 3,-6-2-3,-4-2-11,-5-3-2,-4-5-34,-3-2-50,1-9-146</inkml:trace>
  <inkml:trace contextRef="#ctx0" brushRef="#br0" timeOffset="7578.0198">14592 1214 37,'0'0'195,"0"0"-146,0 0-21,0 0-6,0 0 30,0 0-25,0-7-13,11 3 14,8 0-27,6-2 4,7-1-3,0 5 4,3-3-6,4 2 0,-2 2-11,-2 1 11,-7 0-65,-4 0-68,-8 1-57</inkml:trace>
  <inkml:trace contextRef="#ctx0" brushRef="#br0" timeOffset="7810.8601">14662 1348 75,'0'0'68,"0"0"-63,0 0-5,0 0 14,0 0 30,90 18 7,-56-18-16,1 1-9,1-1-26,-1 0-5,-2 0-1,-5 0-134</inkml:trace>
  <inkml:trace contextRef="#ctx0" brushRef="#br0" timeOffset="10100.0144">16105 690 59,'0'0'40,"0"0"24,0 0 3,0 0 2,0 0 14,0 0-52,-6-3 11,6 1-10,0 2-28,0-1 17,0 1-21,0 0-4,0 0-2,5 0-5,11 0 11,6 0 0,8 0 5,8-2-7,3 2 2,13 0 0,14 0-6,13-1 4,12 1-10,2-2 12,3 2-34,-5 0 28,-12 0-4,-11 0 10,-15 0-9,-15 0 11,-16 0-2,-6 0 0,-10 0-23,-5 0-7,-2 0-15,-1 5-29,0-4-28</inkml:trace>
  <inkml:trace contextRef="#ctx0" brushRef="#br0" timeOffset="12294.6026">16232 706 11,'0'0'56,"0"0"18,0 0-24,0 0 3,0 0-16,0 0-13,1-4 7,-1 4-27,0 0 8,2 0 7,-2 0-18,0 0 19,0 0-8,0 0-1,0 0 16,0 0-21,0 0 2,0 0 2,0 0-1,0 0-6,0 0-3,0 0 2,0 0 5,0 0 0,0 0-7,0 0 0,0 0 5,0 0-9,0 0 4,0 0 0,0 0-4,0 0 2,0 0 2,0 0 6,0 0 2,0 0-6,0 0-2,0 0 0,0 0 1,0 0 1,0 0-2,0 0 0,0 0-3,0 0 0,0 0-1,0 0 4,0 0-6,0 0 8,0 0-2,0 1 0,0 1 4,0-2-9,0 0 5,0 0 0,0 0-6,0 0 5,0 3 1,0 2-7,0-2 3,0-2 4,0 2-7,0-2 7,0-1 2,0 0 4,0 0-6,0 0 0,0 0 2,0 0-2,0 0 0,0 0 0,0 0-4,0 0 5,0 0-1,3 5 0,3 0 3,3-1-5,3 1 2,2-1 0,3 1 0,1 4 4,0 3-3,3 1-1,1 2 2,3 5-2,4 1 0,2 0-16,3 0 9,-1-3-14,-2-4 14,-1 1-1,-1-3 12,-7 1-8,-1 2 3,-2-3 1,-5-1 0,-5-4 5,-2-3-5,-2-1 0,-4-3-6,1 0 6,-2 0 0,0 0 0,0 0 17,0 0 0,0 0 9,0 0 21,0 0-25,0 0-3,0 0-8,0 0-10,0 0 23,0 0-19,0 0 2,0 0 11,0 0-15,0 0 2,0 0-5,0 0 1,0 0-7,0 0 6,0 0-3,0 0 1,0 0-8,0 1 10,-12 2-6,-5 1 12,-2 6-5,-5 1-1,0 3 7,-4 1-7,-2 3 2,-6 1-7,-1 0 5,-2 2 0,0-1-5,3 1-3,2 0 8,-3 3 0,3 0 1,-2 0-1,3 0 0,3-2-1,3-1-5,5-2 10,3-4-4,4-3 0,4-3-3,5-2 3,3-2-10,2-2 4,1 0 0,0-3-6,0 0 8,0 0-1,0 0-9,6 0 14,7 0 0,7 0 0,0 0 2,5 0 3,4 0-5,8 0 0,5 0 4,10 0-4,4-2 0,9 2 2,7-1-4,0 0 5,5-3-2,-10 3-1,-4-1 1,-2 1-1,-6-1 0,-2 1 0,-7-1-7,-9 1 12,-7-2-5,-9 1 1,-9 1-1,-6-1 0,-5 2-1,-1 0 1,0 0 12,0 0-9,0-3 7,0-1-10,0-1-80,0-2-171</inkml:trace>
  <inkml:trace contextRef="#ctx0" brushRef="#br0" timeOffset="16001.5251">16569 1847 112,'0'0'2,"0"0"3,0 0 1,0 0 1,0 0-1,0 0 13,0 0 32,19 26-20,-16-26 32,0 0-21,5 0-27,3-9 15,5-5-30,3 0 3,1-5-3,0 0-2,3-1-19,-10 1-14,-2 2 5,-6 3 26,-5 6-3,0 5 7,0 1 20,0 2 16,0 0-3,0 0-31,-1 0 4,-5 13-7,5 5 2,-1 2 4,2-2-5,0 0 6,0-1-7,0 0 1,5-3-8,3-2 4,3-1-52,3-4-8,-1-5 6</inkml:trace>
  <inkml:trace contextRef="#ctx0" brushRef="#br0" timeOffset="16235.0241">16756 1602 352,'0'0'104,"0"0"-104,0 0-1,0 0 0,0 0-49,0 0-2,-3-3-45,3 6 2</inkml:trace>
  <inkml:trace contextRef="#ctx0" brushRef="#br0" timeOffset="17722.8296">18179 685 302,'0'0'117,"0"0"-104,0 0 20,0 0-5,0 0 10,0 0 21,3 0-53,-3 0 15,0 0-21,-6 6-18,-18 11 18,-13 7 8,-11 10-6,-3 1 9,6-2-8,8-3-3,9-4 0,4-3-13,2-4 12,4-7-11,6-1 9,6-7-12,4-1 8,2 1 0,0-3 3,0-1-8,0 0 5,-1 0-4,1 0 0,0 0 0,0 0-7,0 1 18,1 4-8,10 4 18,1 0-10,4 5 0,3 4 0,6-2-1,3 2 5,3 0-4,8 0 0,1 3 0,2 0 0,5 2 0,-8-3 2,-6-1-8,-4-4 6,-12-1-23,-5-2-48,-4-5-48,-8-2-25</inkml:trace>
  <inkml:trace contextRef="#ctx0" brushRef="#br0" timeOffset="18422.7864">18613 732 339,'0'0'120,"0"0"-60,0 0-60,0 0 0,0 0-12,0 0-10,0 70 22,0-27 0,0-1 1,0-3 7,10-4-6,2-4-2,6-2 2,-1-6-1,2-1-1,-1-5 0,3-4 0,0-4 6,2-6 0,2-3-4,1 0-1,3-4 4,-1-16-6,0-4 1,-2-7 0,0-4-7,-4-2 8,-3 0-1,-5 3 0,-6 1 6,-3 1-6,-5 11 1,0 2 7,0 11 69,0 5-35,0 3-30,0 0-12,0 6-15,-5 16 8,2 12 5,-2 5 2,5 1-3,0-2 4,0-3-1,5-6 0,9 0-2,-1-5 1,7-3-8,-3-4-17,0 0 8,2-6-37,-4-1-32,2-8-144</inkml:trace>
  <inkml:trace contextRef="#ctx0" brushRef="#br0" timeOffset="19028.0114">19390 1207 307,'0'0'42,"0"0"-42,0 0-28,0 0 28,0 0 2,0 0 3,27-5 12,-12-4 6,0-2-23,4-4 7,-2-2-7,-2 1-26,-5 1 15,-4 1 6,-3 5 4,-1 3 1,-2 3 4,1 3 28,-1-1 2,0 1-30,0 0-3,0 4-1,-8 14 6,-2 6-5,3 2 26,-1 0 0,5-1-14,2-1-5,1 0-9,0-3 1,0-2-9,0-4-22,6-5-48,3-7-48,4-3-70</inkml:trace>
  <inkml:trace contextRef="#ctx0" brushRef="#br0" timeOffset="19268.6788">19493 910 555,'0'0'66,"0"0"-66,0 0-24,0 0 15,0 0-10,0 0-50,-4-3-3,4 3-35,0 0-86,12 0 82</inkml:trace>
  <inkml:trace contextRef="#ctx0" brushRef="#br0" timeOffset="20037.0257">20074 508 151,'0'0'175,"0"0"-125,0 0-42,0 0 18,0 0-26,0 0 5,0 22 1,0 7-1,-2 10 30,-3 8-15,-2 10-3,1 9 4,0 5-19,0-2 18,3-3-8,3-6-6,0 1-9,0-3 3,2-2 0,4-5 2,-2-3 3,-4-4-5,0-6 3,0-2 0,0-3-6,0-6-3,0-6-34,0-7 31,0-11-128,3-3-205</inkml:trace>
  <inkml:trace contextRef="#ctx0" brushRef="#br0" timeOffset="20972.4945">20713 802 153,'0'0'143,"0"0"-140,0 0 7,0 0-10,0 0 0,0 0-2,0 0 2,7 0 0,6 2 13,5-2-1,-3 0 13,1 0-16,1 0-5,4-3 9,-1-6-9,0 0-4,-2 0 0,-6-4 3,0-4 16,-6-4 2,-2-6-16,-1 0 6,0 0-1,-1 1-10,-2 3 0,0 4 3,0-1-4,0 6 6,-3 0 8,-8 1-7,-1 5-1,-1 3-10,-6 4-2,2 1 7,-7 3 3,0 19 1,3 12-1,-4 5-6,3 9 8,2 6-5,7 5 0,7-1 6,6-2 2,0-6-8,0-6 0,7-5-3,11-3 10,3-4-13,4-1 6,1-6 0,-4-1 10,-7-6-8,0-4 1,-3-3-3,-1-5-60,3-5-28,1-1-48</inkml:trace>
  <inkml:trace contextRef="#ctx0" brushRef="#br0" timeOffset="22369.6453">21254 473 163,'0'0'79,"0"0"-28,0 0 15,0 0-22,0 0 2,0 0-12,-3-12-16,3 7 19,0 0-36,0-3 0,1 0 11,8 0-5,5 0-13,2 0 6,8 1-5,0 1 2,1 3 3,-4 0 0,-2 3 0,-5 0 0,-4 0 0,-5 7-10,-2 11-23,-3 8 30,0 2-10,-19 4-1,-7 3 10,-6-2-38,3-3 24,2-7-43,8-5 14,5-3 47,2-6 0,6-2 2,3-3-3,3-3 1,0-1-8,0 0 4,8 0-2,11 0 6,6-1 5,4-9 8,-5 3-8,-5 1 1,-4 3-6,-3 1 0,-1 2-41,-4 0-107</inkml:trace>
  <inkml:trace contextRef="#ctx0" brushRef="#br0" timeOffset="23307.0475">21931 445 141,'0'0'127,"0"0"-55,0 0 11,0 0 8,0 0-63,0 0 5,2-3-33,-2 13-26,0 16 26,-8 11 3,1 12 7,-2 3-10,1 11 6,-2 7-6,-6 3 0,2 1 6,1-6 12,7-8-14,6-7-4,0-8 3,0-6 5,0-3-8,10-6 0,-6-4 1,2-6-2,-6-6 4,2-3-6,2-5-14,1-6-95,7 0 18,-2-5-52</inkml:trace>
  <inkml:trace contextRef="#ctx0" brushRef="#br0" timeOffset="24326.6692">22352 622 112,'0'0'136,"0"0"-61,0 0 10,0 0-33,0 0-14,0 0-38,0 7-23,-6 19 23,-4 12 0,2 11 1,-1 7 8,6-3-1,3-4-8,0-3 0,0-7 3,9-3-3,6-7 0,4-7 0,4-4 2,2-4 0,2-7-2,7-7 0,-1 0 15,1-1-15,-1-16 0,-2-7 0,-4-6 11,-4-3-2,-4-5-9,-3-1 16,-4-3-15,-4 0 29,-2 3-13,-6 7-7,0 8 31,0 11-27,0 5 6,0 3-20,0 5 5,0 0-16,0 8 2,-6 22 7,-2 9-17,1 6 26,2-1-7,5-3 0,0-4-7,5 0 1,15-6-20,-1-5-4,3-4 3,2-5-69,2-7-36,-3-5-64</inkml:trace>
  <inkml:trace contextRef="#ctx0" brushRef="#br0" timeOffset="24804.8404">23007 1161 494,'0'0'0,"0"0"-27,0 0 22,0 0-7,0 0 12,0 0-10,33 9 10,-20-9 21,4-2-15,-3-9-10,4-4 4,5-2-23,-10-1 12,0 1 1,-4 0 10,-7 3-2,-2 2 2,0 2-3,0 6-2,0 2 5,-3 2 7,-3 0-7,-2 10 8,-3 8-5,0 3-3,-1 4 0,8 1 0,2 1 12,2 0-17,0-3 5,0-1 0,2-7-7,5-1-45,1-7-48,-2-6-91</inkml:trace>
  <inkml:trace contextRef="#ctx0" brushRef="#br0" timeOffset="25028.0348">23135 863 494,'0'0'0,"0"0"-25,0 0-108,0 0 26,0 0 58,0 0-9,-1-17 40</inkml:trace>
  <inkml:trace contextRef="#ctx0" brushRef="#br0" timeOffset="25593.4432">23350 631 95,'0'0'252,"0"0"-217,0 0-35,0 0-12,0 0 11,0 0 2,46 24-1,-16-10 0,4-1 9,2 3-7,6 5-2,3 0 2,1 2 2,2 0-2,-3 0 5,-2-3-7,-9-4 4,-6 0-4,-4-2 0,-7-3 7,-7-1-16,0-2 15,-7-2-6,-1 1 0,-1 2-7,-1 0 7,0 5 4,-4 1 10,-15 1 23,-8 4-13,-4 0 26,-11 4-16,-6 1-26,-6 1-1,-4 4-7,0-3 0,4 0 6,9-1-6,5-3-34,9-1-71,11-4-102</inkml:trace>
  <inkml:trace contextRef="#ctx0" brushRef="#br0" timeOffset="26792.0261">15253 3191 181,'0'0'353,"0"0"-310,0 0-34,0 0-9,0 0 0,0 0 0,0 0-1,3 0 1,7 0 0,4 0-9,7 0 16,3-2-16,-2 0 3,8-1-59,0 3 25,1-1-52,-1-3-93</inkml:trace>
  <inkml:trace contextRef="#ctx0" brushRef="#br0" timeOffset="27041.0135">15189 3386 264,'0'0'140,"0"0"-123,0 0-21,0 0 4,0 0 0,0 0-2,0 7 2,8-5 2,9 2 16,9-1-12,3-3 31,9 0-33,4 0-4,4 0 0,2-3-174</inkml:trace>
  <inkml:trace contextRef="#ctx0" brushRef="#br0" timeOffset="27551.863">16165 2789 242,'0'0'26,"0"0"0,0 0-26,0 0 2,0 0 22,113-11 11,-64 11-6,11 0 17,7 0-37,9-2 4,2 0-11,2 2 19,2-1 10,-5 1-29,-9 0-2,-13 0 0,-16 0-5,-16 0-11,-11 0-56,-7 3-15,-5 3-22,0-4-42</inkml:trace>
  <inkml:trace contextRef="#ctx0" brushRef="#br0" timeOffset="28429.8298">16213 2859 186,'0'0'112,"0"0"-98,0 0-5,0 0 0,0 0-12,0 0 3,16-1 0,-4 2 11,4 11-9,9 3 1,5 1 3,9 1 3,8 3-9,8-1 1,6-2 16,3 1 24,-1-3-35,-7-3 5,-10 2-4,-13-4-6,-10 1-2,-10-3 1,-7-1 0,-3-3-5,-3 0 5,0-2-8,0 4 1,-7 0 14,-9 3 23,-4 6-20,-5 6-8,-7 3 1,-2 5 12,-4 1-15,-6-1 20,-1-1-14,-6 1-12,1-1 4,2 0 2,5-3 1,4-2 7,2-1-8,4 1 0,0-2-9,1 3 6,3 0-8,-1 0 11,5-1 2,4-5-2,7-6 2,10-3-7,2-3-7,2-2-5,0 1 13,0-3-2,14-2 6,7 0 10,7 0 6,6 0 24,4-4-38,6-3 12,6 1-9,8-3-4,7 0 12,7 3-13,-2 0 0,-1 4 9,-1 2-8,0 0-2,0 0-1,-4 8 2,-11 1 0,-7 1 0,-12-1-36,-6 2 4,-5-3-53,-10-1-60,-5-2-78</inkml:trace>
  <inkml:trace contextRef="#ctx0" brushRef="#br0" timeOffset="29219.0293">16278 4004 395,'0'0'48,"0"0"-48,0 0 0,0 0 9,0 0-5,0 0-4,48-1 9,-35-4-1,2 1-9,-3 1 1,2-5 0,-2-1 6,1-3-6,0-5 0,1 4 0,-4-2-33,-4 4 27,-4 7 0,-1 1 6,-1 3 7,0 0-7,0 0-1,-3 10-31,-9 10 32,0 3 12,2 4-12,2-2 0,5-1 3,3-1-3,0-3 0,0-1-1,8-1-39,4-3-58,6-4-49,-3-8 54</inkml:trace>
  <inkml:trace contextRef="#ctx0" brushRef="#br0" timeOffset="29443.0383">16470 3788 426,'0'0'65,"0"0"-65,0 0 1,0 0-7,0 0-20,0 0-4,-10-2 10,10 2-79,0 3-8</inkml:trace>
  <inkml:trace contextRef="#ctx0" brushRef="#br0" timeOffset="30801.0224">18349 2872 326,'0'0'88,"0"0"-83,0 0-5,0 0 0,0 0-4,0 0-4,0-1-14,0 16 14,-18 4 8,-9 6 2,-10 0 11,-3-1-13,-5-1 15,3-4-15,5 1 0,-5-2 9,6 1-18,2-1-16,3 2-10,5-3 14,10-3 8,6-3 8,5-1-4,2-5 9,3 1 5,-2-2-5,1-3 0,1-1 10,0 0-4,0 0 18,0 2-22,11 5 1,9 5-3,7 2 6,9 2-6,7 2 0,8 0 8,4 3-14,2 2 11,-5 0-5,-6-2 12,-8-2-8,-4-1-4,-10-3 0,-8-1-12,-7-3-23,-9-4-66,0-4-67</inkml:trace>
  <inkml:trace contextRef="#ctx0" brushRef="#br0" timeOffset="31615.5416">18971 2823 114,'0'0'129,"0"0"-58,0 0-60,0 0-11,0 0 0,0 0 21,-30 92 4,24-61-25,3-1 46,3-1-44,0-2 14,2-2-16,11-1 6,7-2-7,3-3 1,6-4 0,-2-4 7,4-5 7,-1-5-14,-2-1 4,1 0 1,-4-12 0,-4-4-5,-5-5 1,-1 1 17,-6-3-16,-4-1 17,-1-2 26,-2-2-30,2-2-2,0 0-11,-1 2-2,0 2 6,-1 9-2,-2 7-4,0 5 0,0 5 8,0 0-3,0 0-5,0 14-21,0 13 10,0 5 17,0 4-6,0-3 1,1 0 3,13-2-8,7-2 4,3 0 0,1-7-3,2-5-36,0-5-58,-2-6-69,-1-6-99</inkml:trace>
  <inkml:trace contextRef="#ctx0" brushRef="#br0" timeOffset="32441.0011">19626 3310 326,'0'0'14,"0"0"-14,0 0-22,0 0 22,0 0 1,0 0-1,35 26 0,-15-26 14,6 0-13,2 0 11,-3-2-12,-4-8 0,-1-2 11,-7-3-9,-3-3 8,-4-2-2,-3 2 2,-3 0 5,0 3 5,0 3-14,0 7 13,0 1-13,0 4 24,0 0-20,0 0-10,0 7-14,0 11-15,0 6 29,0 1 3,0 0-2,0-1 4,0-1-5,0-2-1,8-1-17,5-4-33,4-2-5,1-2 44,0-6-96</inkml:trace>
  <inkml:trace contextRef="#ctx0" brushRef="#br0" timeOffset="32674.9852">19930 2999 514,'0'0'28,"0"0"-19,0 0-9,0 0-73,0 0 17,0 0-23,-4-16-35,4 16-49</inkml:trace>
  <inkml:trace contextRef="#ctx0" brushRef="#br0" timeOffset="34013.7993">20429 2537 250,'0'0'126,"0"0"-59,0 0-11,0 0 25,0 0-36,0 0-1,0 0-26,-8-30-18,8 30-5,0 19-12,0 13 17,0 10-1,0 8 3,0 3-2,0 1 4,0 1-3,0-2-2,0 1 1,0-1 0,3-2 1,0-1 6,0-4-7,0 3 0,3-6-3,-3-3 3,0-6-9,-1-9-30,1-4 20,0-7-44,1-8-46,6-6-18,1 0-133</inkml:trace>
  <inkml:trace contextRef="#ctx0" brushRef="#br0" timeOffset="34800.9876">21042 2824 197,'0'0'181,"0"0"-168,0 0-7,0 0-6,0 0 10,0 0 0,103 0-10,-74-6 0,-4 2 0,-2-4 2,-2-2 0,-4-2-2,-2-6 21,-2-3-20,-1-2 4,-3-1-5,-1-3 5,-7 1 2,-1 0-2,0 4 9,-5-2 15,-8 3-22,-5 3-3,-1 1-4,1 5-12,-1 7 8,-5 4 4,1 1 0,-4 11-1,0 14 8,1 13-14,2 5 14,4 7 4,2 1 13,6-1-15,9-3-2,3-5-4,0-3 4,2-1-7,13-1 0,9-2-10,1 1 5,5-4 5,0-9-43,-1-2-33,0-5-58,-5-7-101</inkml:trace>
  <inkml:trace contextRef="#ctx0" brushRef="#br0" timeOffset="35482.0406">21892 3003 458,'0'0'63,"0"0"-26,0 0-37,0 0-3,0 0-10,0 0-55,-7 0 17,7 0-86,0 0-108</inkml:trace>
  <inkml:trace contextRef="#ctx0" brushRef="#br0" timeOffset="36215.079">22119 2701 54,'0'0'185,"0"0"-180,0 0 2,0 0-4,0 0-3,0 0 0,3 3 0,10-2 28,1-1-3,2 0-4,-1 0 15,2-1-30,1-9 26,1 0-7,2-5-22,-2-4 12,4-4-12,-10-3 2,-1-1 11,-3-3-4,-6-3-11,3 0-1,-4 1-7,-2 4 1,0 2 4,-5 5 2,-10 5 12,-4 6-10,-1 7 8,-1 3-10,1 2-8,3 24 1,-2 11-10,1 12 17,4 6 10,4 5-5,8 0 4,1-1-9,1-3 16,0-2-14,4-6-2,10-2 2,4-3 0,0-5 7,-1-2-9,0-5 0,1-8-82,-2-7 8,2-8-93</inkml:trace>
  <inkml:trace contextRef="#ctx0" brushRef="#br0" timeOffset="36923.8525">22977 2317 376,'0'0'56,"0"0"-43,0 0-13,0 0-15,0 0 12,0 0 6,3 66 6,-3-21 32,0 8-32,0 7 16,0 5-18,0 0-3,0 1 25,0 0-20,0-6-9,0-1 0,0-5 2,0-4-2,5 0 0,-2-5 1,2-5-12,-2-10-23,-3-9-57,5-11-134</inkml:trace>
  <inkml:trace contextRef="#ctx0" brushRef="#br0" timeOffset="37984.7775">23493 2466 122,'0'0'141,"0"0"-72,0 0 2,0 0 8,0 0-12,0 0-41,0-20-1,0 20-25,-6 14-1,-3 10-3,-3 9 4,2 8-1,0 1 1,5-1 1,5-2 4,0-3-5,2-5-3,14 0 0,3-6 3,2-2 0,1-7 2,5-5 2,-4-6-4,7-5 8,0 0-7,-1-2 4,1-15-5,0-2 3,0-7 2,-3-2-5,2-6 6,-3 0-6,-1-2 6,2-3-8,-9 3 2,3 4 0,-9 8 4,-6 9-3,-5 7 4,-1 5 55,0 3-39,0 0-20,-3 13-1,-10 21 0,-6 8 0,5 3 2,8-3-2,3 1 0,3-4-4,0-2 0,0 0-20,7-6-22,6-4-1,6-4-59,8-10-126</inkml:trace>
  <inkml:trace contextRef="#ctx0" brushRef="#br0" timeOffset="38716.044">24258 2958 74,'0'0'181,"0"0"-98,0 0-58,0 0-1,0 0-23,0 0 7,36-14-8,-28 13 0,7-6 8,-3-4 1,-2 1-9,3-7 2,-5 3-2,-2 1 9,-1 2-6,-5 4-3,0 2 2,0-1 36,0 3-3,1 1 7,-1 2 16,0 0-42,0 0-9,0 0-7,0 7-28,0 12 27,-9 8 2,-6 5 1,6-5-2,9 2 8,0-2-16,0-4 1,0-1-24,2-1 12,5-4-4,13-6-23,-9-3-56,1-8-89</inkml:trace>
  <inkml:trace contextRef="#ctx0" brushRef="#br0" timeOffset="39924.3568">24406 2662 413,'0'0'183,"0"0"-173,0 0-10,0 0 11,0 0-5,0 0-6,-3 0 0,3 0-10,0 0 5,-1 0-42,-1 3-44,1 0-51,-1 0 5</inkml:trace>
  <inkml:trace contextRef="#ctx0" brushRef="#br0" timeOffset="40817.0554">24840 2391 225,'0'0'130,"0"0"-113,0 0-17,0 0-23,0 0 19,0 0-9,8 0 13,1 9-5,6 0 16,1 1-11,6 4 0,10-1 5,8 2 12,9 0-15,2 1 1,3-3 2,-5-1 1,-4 2-6,-8-4 0,-3 1 3,-10-2-1,-1 0-2,-6 0 0,-4-1-4,-6-3 2,-5 0 1,-1-1-11,-1 3-8,0-2 17,0 3 1,0 1 2,-6 5 10,-11 1 1,-5 4-10,-2-1 9,-1 7-7,-5 0 35,-3 2-27,-2 2-3,-1-1 17,0-4-14,4-2 6,7-1-17,4-3-2,9 1-11,3-1 1,4-3-46,3-1-22,2-5-145</inkml:trace>
  <inkml:trace contextRef="#ctx0" brushRef="#br0" timeOffset="78006.5481">16775 4750 366,'0'0'21,"0"0"-21,0 0-74,0 0 24,0 0-108</inkml:trace>
  <inkml:trace contextRef="#ctx0" brushRef="#br0" timeOffset="79641.2019">18227 4745 454,'0'0'29,"0"0"-13,0 0-15,0 0 13,0 0-14,0 0-12,6 0-11,7 0-75,0 0-138</inkml:trace>
  <inkml:trace contextRef="#ctx0" brushRef="#br0" timeOffset="89462.6714">26771 4483 135,'0'0'0,"0"0"-131</inkml:trace>
  <inkml:trace contextRef="#ctx0" brushRef="#br0" timeOffset="104753.1041">15266 6947 429,'0'0'96,"0"0"-87,0 0 19,0 0-24,0 0 5,0 0-7,-10-11-2,9 11-39,1 0-174</inkml:trace>
  <inkml:trace contextRef="#ctx0" brushRef="#br0" timeOffset="127082.9127">11459 5493 419,'0'0'59,"0"0"-55,0 0 7,0 0-22,0 0 11,0 0-52,-4 1-116</inkml:trace>
  <inkml:trace contextRef="#ctx0" brushRef="#br0" timeOffset="132725.6107">13876 5490 134,'0'0'164,"0"0"-84,0 0-21,0 0-2,0 0 8,0 0-59,-21-20 8,18 20-14,3 0 0,0 0-4,0 0 4,0 0-7,0 0-49,0 0-86,0 6 35</inkml:trace>
  <inkml:trace contextRef="#ctx0" brushRef="#br0" timeOffset="174688.1549">1326 4731 180,'0'0'140,"0"0"-89,0 0-38,0 0 59,0 0 11,0 0-53,0 0 18,0 0-42,0-4-1,3 4-2,-3 0 3,0 0-6,0 0 0,3 0-69,0 0-5,9 0-65,0 0 54,1 0-100</inkml:trace>
  <inkml:trace contextRef="#ctx0" brushRef="#br0" timeOffset="174960.1486">1850 4638 298,'0'0'213,"0"0"-186,0 0-16,0 0-6,0 0-5,0 0 0,1-1-5,1 1 3,-2 0-60,1 0-83,-1 7-102</inkml:trace>
  <inkml:trace contextRef="#ctx0" brushRef="#br0" timeOffset="175235.5653">1742 5141 63,'0'0'101,"0"0"-81,0 0 21,0 0 45,0 0-53,0 0 8,0 10-19,0-10-13,0 2-11,0 1 2,0 0-23,0 2-13,-4-1-138</inkml:trace>
  <inkml:trace contextRef="#ctx0" brushRef="#br0" timeOffset="218742.0178">10078 4159 319,'0'0'121,"0"0"-109,0 0-12,0 0-37,0 0-21,0 0-71,-12-3-36</inkml:trace>
  <inkml:trace contextRef="#ctx0" brushRef="#br0" timeOffset="226931.1938">3612 7855 3,'0'0'359,"0"0"-304,0 0-26,0 0 21,0 0-5,0 0 14,0 0-22,1-13-24,-1 13 3,0 0-16,0 0-4,0 0-28,2 2-113,6 6 2,0-4-14</inkml:trace>
  <inkml:trace contextRef="#ctx0" brushRef="#br0" timeOffset="227206.1769">4271 7826 166,'0'0'349,"0"0"-295,0 0-27,0 0-24,0 0 1,0 0 7,-3 0-11,3 0 0,0 1-33,0 6-114,-2-1-8,0 2-40</inkml:trace>
  <inkml:trace contextRef="#ctx0" brushRef="#br0" timeOffset="227478.1641">4095 8221 320,'0'0'76,"0"0"-76,0 0 0,0 0 33,0 0-21,0 0-10,-6 18 8,6-11-10,-2 0-49,2-4-175</inkml:trace>
  <inkml:trace contextRef="#ctx0" brushRef="#br0" timeOffset="228161.1221">5045 7784 134,'0'0'152,"0"0"-75,0 0-11,0 0 32,0 0-39,0 0-29,0-9-28,0 9-2,0 13-12,0 15 9,0 1 6,0 0-2,0 2 3,0-2-4,0 0 4,-1 1-1,-1 0-6,2-1-22,0-1-52,0-2-3,0-5-27,0-6-116</inkml:trace>
  <inkml:trace contextRef="#ctx0" brushRef="#br0" timeOffset="228489.0963">5133 7677 76,'0'0'147,"0"0"-87,0 0-55,0 0 34,0 0-19,0 0-10,103-62 9,-70 58-12,0-1-3,-3 5-4,1 0 2,2 0-14,-2 0 9,-2 0-60,-7 0-5,-8 7-57,-11 1 10</inkml:trace>
  <inkml:trace contextRef="#ctx0" brushRef="#br0" timeOffset="228744.193">5130 7907 35,'0'0'66,"0"0"-7,0 0-13,0 0-7,0 0-18,0 0 30,87 14-41,-60-14-9,3 0 8,-5 0-1,2 1-16,-15 9-46,1 0-95</inkml:trace>
  <inkml:trace contextRef="#ctx0" brushRef="#br0" timeOffset="228955.1799">5163 8163 45,'0'0'66,"0"0"-38,0 0-6,0 0 17,94 13-25,-70-13-3,5 0-11,-1 0-1,5 0-25,-2 0-35</inkml:trace>
  <inkml:trace contextRef="#ctx0" brushRef="#br0" timeOffset="229588.302">5840 7923 256,'0'0'59,"0"0"-27,0 0-4,0 0-14,-91-35 25,66 35-20,-3 3-16,-2 11 33,5 8-34,-2 5 2,13 0-4,7 2 1,3-2-7,2-5 6,2-1 0,4-6-6,11-1 10,9-5-4,0-4 0,-3-4-3,4-1 0,2-3-4,-2-10-22,-2-7 23,-8 0-42,-6 0 48,-2-3 8,-4 5-3,-3 0 60,0 4 0,0 5-18,0 3 13,0 4-55,0 2 16,0 0-21,0 3-31,0 15 5,8 5 18,-1 4 8,6-1-5,4-2-11,4-5-23,4-4-36,6-4-78,-2-6-65</inkml:trace>
  <inkml:trace contextRef="#ctx0" brushRef="#br0" timeOffset="230257.1716">6207 7898 242,'0'0'179,"0"0"-124,0 0 15,0 0-42,0 0-19,-85 2-9,68 20-2,3 7-2,4-1-1,4 3 3,6-3-8,0-2 10,6-2 0,9-6-1,1-1-31,2-7-1,4-4 2,-2-4-17,5-2 14,2-2-1,0-19 2,1-6-23,-4-9 23,-4-3 21,-3-2 11,-6-2 2,-5 2 42,-6 2 14,0 1 7,0 2 21,0 0-17,0 4-8,-3 5-25,3 9-34,0 7 17,0 7-18,-2 4 6,2 0-6,0 14-21,0 15 1,2 12 20,1 7 0,-3-1 17,0-2-12,0-1 6,0-7 3,0-3-10,0-5-6,0-4 2,0-7 0,0-6 5,0-8-4,0-4-2,0 0-3,7-3-25,5-16 16,4-2 13,1-5-2,-2 8-2,-5 4 8,-1 9-4,-1 2 0,4 3 1,1 0-6,8 0 4,-2 10 1,-2 4 0,2 2 5,1 4-5,-4 0 0,-2 0-32,-3 0-18,-3-3-61,-2-3-88</inkml:trace>
  <inkml:trace contextRef="#ctx0" brushRef="#br0" timeOffset="231580.5451">7459 7827 404,'0'0'59,"0"0"-52,0 0 8,0 0-12,0 0 8,0 0-11,-1 0-8,1 0 6,6 0-5,12 2 7,1-2 18,1 0-12,0 0-3,-3-2-3,-2-5 0,-5-4 16,-4 0-15,0-5 7,-5-8-8,-1-2 0,0-2-2,0-1-10,-10 4 12,0-1-2,-4 4 2,1 1 0,-2 3 0,0 3 1,1 4-6,1 4 3,4 2-11,0 3 13,-1 2 16,-1 4-15,-1 18-2,1 11 10,3 8-9,2 5 11,6 1-11,0 0 26,0-4-21,0-2 1,6-5-6,6-1 3,1-3-3,-1-1 0,5-2 0,-5-2 4,1-2-4,-1-5-2,0-4-16,0-5-72,0-5-9,-3-6-26,3 0-120</inkml:trace>
  <inkml:trace contextRef="#ctx0" brushRef="#br0" timeOffset="232650.5828">8574 7837 204,'0'0'126,"0"0"-66,0 0 13,0 0-9,0 0-62,0 0 30,-63-21-32,47 21 8,-5 0-14,-3 0 6,1 0 0,-2 3 0,1 8 7,2 1-14,5 9 6,3 0-14,2 4 10,4-1 5,1-3 0,7 3-1,0-2 4,0-1-5,16-1 2,2-5 0,3-1 2,4-5-2,5-5-24,0-4-28,6 0-112,-5 0-140</inkml:trace>
  <inkml:trace contextRef="#ctx0" brushRef="#br0" timeOffset="233588.5379">8820 7859 201,'0'0'78,"0"0"-44,0 0 0,0 0 29,0 0-33,-88-4 18,73 7-44,4 10 4,-2 4-8,0 4 1,1 2 4,6-1 0,4 0-3,1-2-2,1 0 0,0-7-25,3-1 24,12-3-26,1-7 8,5-2 10,6 0 4,-2 0-41,-1-9-28,-3-6-27,-5-3 84,-5 0 9,-4-5 8,-5 5 26,1 0 5,-3 4 18,0 4 28,0 2-25,0 2 17,-3 2-41,0 1 0,1 3-7,2 0-21,-3 0-3,3 4-11,0 9-9,0 4 15,0 1 8,2 0 0,7-4-12,6-2-2,-3-6 4,5-1 7,0-4-10,1-1 7,-3 0-23,0-3 3,0-9 19,-2-3-5,4 0 12,-4 1 0,-3 0 7,-2 4-2,-5 2 5,3 5 3,0 3 2,0 0-15,0 0 0,1 7-3,-1 6 1,-2 2 2,-2 2 5,1 1-4,-3-1 20,0-1-17,0-3-4,0 0 0,0-5 10,0-3-13,0-3 3,0-2 0,0 0 9,6 0-2,2-12-2,5-11 4,2-4 2,6 0-16,-1 2 5,0 5 0,1 6-1,-6 5 1,0 6 0,-6 3 0,1 0-4,-1 2 0,0 11-2,4 5 6,-2 2-1,-2-2 4,6 3-3,-6-3 0,3 0-3,1-1-24,-1-7-92,1-2-192</inkml:trace>
  <inkml:trace contextRef="#ctx0" brushRef="#br0" timeOffset="234811.1978">10084 7561 254,'0'0'144,"0"0"-74,0 0-63,0 0 6,0 0-13,0 0-16,0 11 5,0 11 11,0 11 39,0 5-7,0 0-24,0 1 17,0-3-25,0 0 7,1-2 2,3-2-9,-1 1 0,0-6 4,-1-1 1,1-3-10,2-7 3,-4-4 2,1-6 3,-2-4-3,0-2-16,0 0 14,1 0 2,2-11 0,0-10 0,3 0 0,-2-1 0,1-3 2,1 0-2,0 2 2,4 2 5,2 3-3,3 0-4,0 6 7,-3 2-9,1 3 3,-4 7-1,-1 0 0,5 0-10,-4 5 6,3 8-4,0 4 8,-3 2-4,-3 1 4,0-2 0,-6 3-3,0-2-10,0-2-13,-13-3-13,-3-2 9,-3-3 23,-3-3-18,5-3 25,0 0 7,3-3 2,4 0-9,4 0 0,3 0 3,3 0 24,0 0 14,0-2-17,0 1-24,0 1-7,17 0 7,8-2 0,0 2 1,6 0 6,-1 0-3,1 0 0,4 0-4,2 0-4,2 0 4,0-3 0,-2-1 0,1-2-2,-5-6 8,-7-5-6,-4-2 9,-4-7-5,-12 1 13,-1-1 2,-5 1-15,0 0 37,-11 6-29,-5 4-2,1 4 23,-2 7-30,-2 4 6,4 0-9,0 10-4,2 13 0,4 4 4,4 2 0,5-2-3,0 0 3,5-2 0,10-1 0,9-3-15,5-1 13,6-5-63,2-9-42,2-6-66</inkml:trace>
  <inkml:trace contextRef="#ctx0" brushRef="#br0" timeOffset="237567.1662">11711 7742 232,'0'0'45,"0"0"-45,0 0 0,0 0 0,0 0 17,0 0 48,-68-45-8,59 45-25,-3 0-17,3 0-3,-6 0-19,0 9 7,-2 7-3,3 5-4,2 0 7,0 2 0,6-4-6,4-1-1,2 0 7,0-5 0,0 0-9,17-1 1,1-4 7,4-4-10,2-4-22,3 0-38,-5 0-4,4-12-8,-4-5 15,-4 1 67,-5-2 1,-5 3 40,-7 1 79,-1 4-24,0 1 3,0 6-22,0 2-17,0 1 3,0 0-62,0 4-16,0 15 12,0 10 4,0 4-1,-4 5 1,-4 5 0,-2 3-5,4 0 5,-5 1 0,4-6 3,-6-5 3,-1-5-12,-2-5 6,-1-5-1,-2-6 1,4-6 4,-1-3-4,2-5 4,1-1 6,2 0-10,4-12 0,1-9 6,6-2-5,0-3-1,10-3 0,8-1-5,5-2 2,2-2 3,8-4-4,7 2 4,9 2-12,5 2 19,1 3-7,-1 3 0,-5 4-16,-3 2 8,-11 4 7,-7 1-7,-3 0 5,-14 1 6,4 0-2,-9 3 7,-3-1 0,-3 1 3,0 2 4,0 0-8,0 3-1,-11 1-5,-2 3-1,2 2 0,-4 0-1,-1 12 1,2 7-10,4 4 7,4 2-3,5-1 9,1-1-3,0 0 0,0-4-2,10-2-3,5-1 2,6-4-5,0-5-5,3-3 8,1-4-16,5 0 7,-2 0-41,-5-11 19,1-7 15,-4 0 19,-3-2-2,-1-2 7,-2 2-3,-1 1 20,-2 2-6,2 3 21,-1 4-35,0 6 5,3 4-12,-2 0 7,0 6-1,-2 12-11,-2 3 17,-2 1-5,-4-1 13,-1 0-9,-2 0 17,0-1-17,0-1 5,-5-3 15,-2-5-20,1-6-4,5-3 0,1-2 6,0 0-1,0 0 2,0-14-7,4-7 0,11-3-39,3 0 38,0 2-22,-2 5-4,-1 5 24,-4 6 3,3 1 0,-3 5-8,-2 0 8,4 0-3,-2 12 0,0 3-5,-3 4 6,6-1 2,0 3 0,-2-3 3,3-2-2,-4-1-1,-1-6 0,2 0 5,-1-2-10,-1-5 5,3-2 0,1 0 21,1-1-18,1-14 16,-3-5-5,-5-1-1,1-1-4,-9 1-9,0 0 0,0 1 11,-3 4-1,-6 0 5,1 6-4,1 4-8,3 3 18,4 3-21,-2 0 0,1 0-4,-1 19-10,2 7 14,0 3 0,0-1-3,0-2-1,0-1 4,6-2 0,3-7-11,0-2 15,5-5-5,-1-2 1,0-5-18,4-2 10,-4 0-5,2-6 13,-3-7 3,-4-1 6,-1-4-9,0 0 0,-4-6 9,0 0-15,-3-4 6,0 2 0,0-2-2,-3 7-4,-10 3-26,4 3 15,1 8-22,2 2 39,2 4 1,3 1 6,1 0 14,0 0-16,0 0-9,0 0 4,5 0-6,9 0 2,5 0 4,1 3 0,-2 4 4,2 1 6,-1 3-10,1 2 21,0 2-11,-1-2 2,0 2-10,-5 2-2,-2 0 8,-5 1 7,-1 1-15,-1-2 0,-2-1 8,0 1-9,3-5 1,-3 0 0,0-2 2,3-2 3,3-2-5,5-5 0,2 1-27,3-2-20,-6 0-91,11 0-176</inkml:trace>
  <inkml:trace contextRef="#ctx0" brushRef="#br0" timeOffset="238636.0985">13551 7800 174,'0'0'118,"0"0"-72,0 0 6,0 0-27,-87-34-18,62 34 25,-1 0-26,4 0 21,1 12-27,1 6 0,5 3-7,1 0 9,4 2-2,4-2 0,4-5-2,2 1-2,0-4 4,0-2-9,9-2 9,6-3-2,6-5 2,-2-1 0,4 0-10,0-5-10,-4-9 5,-2-1 15,-5-1 3,-4 5-2,1 1 51,-6 3-7,-3 1-14,1 5 21,-1 1-18,0 0-24,0 0-10,0 0-9,2 9 9,5 3-4,4-1 8,2-1-8,5-1 4,4-3-5,4-1 0,0-3-18,4-2-4,-1 0 20,-3-1-16,-1-13 6,-3-8 8,-1 1 9,-3-3 9,-4-5-9,0 0 8,-5-7 33,-3 0-24,-3-4-1,-3-3-3,0 4-4,0 3 14,0 4-18,0 7 12,-2 6-8,-2 5-6,1 6-6,3 7 2,0 1-5,0 0 5,0 24-26,-3 14 27,0 11-8,2 5 9,-1 1-1,2-4 0,0-6 1,0-7-7,10-4 8,2-5-2,5-7 0,-1-4 0,5-3-3,4-6 3,-2-2 0,5-7 5,1 0-5,-6-2-1,0-9-34,-7 3-74,-8-2-27,-8 3-84</inkml:trace>
  <inkml:trace contextRef="#ctx0" brushRef="#br0" timeOffset="242948.2001">14070 7823 191,'0'0'82,"0"0"-53,0 0 13,0 0-42,0 0-6,0 0 2,0 0 4,27 0 22,-14 0-9,7 0-3,-1 0 5,5 0-13,0 0-3,-2 0 1,-1-6 0,-3-2 8,-4-1-4,-3-1-3,-5 1-1,-3-2 7,-3 1-12,0 0 9,-6 0-4,-11 2 39,-5 3-34,-1 2 5,-4 3-2,2 0-4,-1 7 9,5 9-13,2 4 2,4 1-5,3 5 3,6-3 0,3 1-6,3-2 11,0-1-9,14-2 4,5-2 0,5-4 8,5-6-8,6-3-26,4-4 0,-3 0-160</inkml:trace>
  <inkml:trace contextRef="#ctx0" brushRef="#br0" timeOffset="243551.1801">14698 7701 229,'0'0'20,"0"0"-5,0 0 23,0 0-2,0 0 35,-92-1-28,75 1 6,-1 10-30,0 8-10,-1 3-12,7-2 3,2 4-1,5-5-8,5-1 9,0-1 0,0-2-3,5-2 10,8-3-20,4 0 13,3-7-18,-1-2 18,1 0 0,1 0 0,-3-11 5,3-4-1,0-5-4,-2-5 0,1-7 2,-4-1 6,-4-5-8,-2-1 3,-5 0 25,-1 0-27,-2-2 31,-2 4-9,0 2-9,0 7 20,-6 7-20,1 5 11,1 12 24,2 4-32,2 0-13,0 9-4,0 18-23,0 14 19,0 8 4,3 0 0,2 0 2,5-2 4,-1-4-7,0-2 1,3-6-11,0-6 4,3-8-40,3-6-7,0-5-33,0-8-45,-2-2-118</inkml:trace>
  <inkml:trace contextRef="#ctx0" brushRef="#br0" timeOffset="244266.1392">13725 7719 14,'0'0'91,"0"0"-36,0 0 26,0 0-1,0 0-11,0 0-26,-25-26 11,23 23-22,1 3 30,1-1-47,-2 1-2,2 0-4,0 0 4,0 0-13,0-2 0,0 2 4,0 0-14,0 0 10,14 0 0,13 0-7,10 0 16,6 0-9,5 0 0,1-2-4,-4-3-8,1 0-22,-8 2-44,-5-1-18,-8 2-95</inkml:trace>
  <inkml:trace contextRef="#ctx0" brushRef="#br0" timeOffset="245919.2347">16093 7647 136,'0'0'143,"0"0"-104,0 0 12,0 0-29,0 0-18,0 0-8,-6 12 8,6 8-1,0-4-1,0 2 12,6 0-14,3-3 0,2-3 2,2-2-1,0-3 4,2-4-5,2-2 0,0-1-37,0 0 34,1-7-22,-2-8 25,-2 1 5,-4-1 4,-5 3-9,-2 2 16,-3 2 20,0 3 41,0 4-8,0 1-24,0 0-30,0 0-15,0 0-6,0 11-2,0 4 8,4-2-6,6 1 6,3-2 0,1-1-7,1-1 1,6-3 0,-1-4 6,4-1-21,-2-2 10,0 0-21,-1-3-13,2-11 22,-6-2-32,-5-4 36,-4-1 16,-5 3 3,-3 2 2,0 2 22,0 3 29,-6 4 26,-2 4-57,7 1 5,-4 2-18,2 0 3,0 0-24,-2 5 9,3 9 3,2 1-9,0-2 13,0-1-8,10-3 2,2 0-41,5-4 22,-1-4 0,5-1-2,-1 0 15,0-3-9,-2-11 1,-3 1 10,-2-3 6,-5 0 4,0 0 0,-7 2 12,1-1 27,-2-1-38,0 2 13,0 2 3,0 2-15,0 2 36,-6 3-27,1 4-13,2-1 2,1 2 2,2 0-6,0 0 0,0 0-8,0 0 3,0 0 0,0 0-10,0 0 7,0 0-14,0 2 22,0 6-5,7-1 11,2 0-10,-2 0 4,11-3 0,1-2-3,2-2 7,2 0-4,-7 0 0,-4 0 6,-5 0-7,0 0 1,1 0 0,1 0 4,0 0 4,0 0-8,-2-2 0,-2 1 1,-2 1-6,3 0 10,-6 0-4,0 0 7,0 0 3,0 0-11,0 0 2,0 0 10,0 0-12,0 0 0,0 0 3,0 0 2,0 0-5,0 0 0,0 0 0,0 0-5,-1 0-4,1 0 8,0 0 1,-2 0-17,2 0 17,-7 0-2,5 0-52,2 0-61,-2 3 13,2-1-45</inkml:trace>
  <inkml:trace contextRef="#ctx0" brushRef="#br0" timeOffset="247534.1741">16720 7592 43,'0'0'32,"0"0"-14,0 0 27,0 0 20,0 0 11,0 0 7,0 0-25,19-11-41,-19 11 14,0 0-20,0 0 4,0 0-15,0 0-1,0 0-16,0 10 4,0 4 13,0 2 18,-4 4-4,4-2-9,-2 3 9,2-3-14,0 2-2,0-1 1,6-1 1,6 0 3,5-1-2,10-5-1,-1-3 5,10-4-4,3-4 2,0-1-3,2 0 0,1 0-5,-8-8 5,-1-3-6,-6-6 2,-6-1-10,0-5 13,0-3 1,-6-2 0,-2-2 0,-4-2 6,-3 0 0,-3-2 15,-1-1-20,-2 0 15,0-2-16,0 3 0,0 2 8,0 3-7,0 5-1,0 6 13,0 6-6,-3 6 9,-2 5 8,2 1-20,2 0-4,-6 7-14,4 20 14,-7 9-7,1 8 18,2 3-16,-2-1 5,8 1 0,1 1 4,0-4-4,0-2 0,3-6 0,8-6-4,3-4-1,5-7 5,-1-7 0,6-4-1,1-6 6,2-2-5,0 0 8,-2-8-4,3-13-8,0-6 4,0-6-22,2-4 3,-3-2-34,-5 0 16,-3 3 34,-5 0-12,-7 3 15,-5 1 0,-2 4 2,0 2 15,0 3 9,0 7 15,-3 6 0,1 5-38,1 3-5,-1 2 2,2 2-20,-1 21 3,-1 8 10,-1 9 7,0 5 12,-3-2-10,-1-1 25,1-4-26,-2-5 3,4-5 5,1-4-9,0-6 0,3-4 0,0-6 9,0-4-17,0-2 8,0-2-25,0 0 24,4-11-5,10-9-14,5-5-29,-2 4 11,-1 4 22,-4 4 13,1 8 3,-2 4 24,3 1-24,0 0 0,4 4-1,2 10 8,2-2-13,2 3 6,-3-1 0,1-2-4,-3-3-25,-5 0-65,-3-5-27,-4-2-81</inkml:trace>
  <inkml:trace contextRef="#ctx0" brushRef="#br0" timeOffset="248015.1437">16972 7574 248,'0'0'95,"0"0"-40,0 0-29,0 0 6,0 0-32,0 0 5,54-5 7,-20-1-10,3-1 6,2 2-2,1 0 5,-1 0-13,0 2 2,-2 0-17,0 2-9,-5-1-39,-11 1-87,-6 0-52</inkml:trace>
  <inkml:trace contextRef="#ctx0" brushRef="#br0" timeOffset="248383.2095">16709 7390 515,'0'0'85,"0"0"-74,0 0-8,0 0-3,0 0-80,0 0-32,-13-5-212</inkml:trace>
  <inkml:trace contextRef="#ctx0" brushRef="#br0" timeOffset="254682.1541">19201 7594 208,'0'0'85,"0"0"-64,0 0 42,0 0-13,0 0-37,0 0 54,-43-62-50,34 57-16,-2 0-2,1 3 1,-4 2 0,-4 0-3,-1 0 7,-2 5-4,0 7 0,2 3 0,2 5-7,1 0 9,4 3-4,5-2 0,0 4-5,3-4 1,3 0 6,1-3 0,0 0-3,3-3 4,13-2-1,2-2 0,1-5-32,4-2 29,-1-4-23,1 0 18,0 0 2,-2 0-28,-6-9 18,2-3 15,-5-3 2,-1-3 0,3-3 1,-5-5 19,0 1 18,-2-4-26,-1-1 10,-4 1-2,-1-2-11,1-2 8,-2 1-14,0-1-3,1 3 15,1 3-16,-2 3 0,0 4 0,1 7 11,-1 2-4,0 4 4,0 2 0,0 3 26,0 1-32,0 1 9,0 0-14,0 0-12,0 0 3,0 0-1,0 12 10,0 11-18,0 10 32,0 6-14,0 2 0,0-1 0,0-1 0,0-2 0,0-3 0,0-1 1,7-1-1,6-2 0,-1-4 0,5-3 3,4-3-14,0-6 11,3-5 0,-3-5 2,-1-4 0,-3 0-2,-2 0 0,2-12 11,-1-4-10,-6-5-1,7-2 0,1-1-4,-2 0 2,1 4 2,-14 0-5,-3 9 10,0 3-8,0 5 6,0 2-1,0 1 1,0 0-3,-3 1 0,-3 14-6,1 5 9,2 1-11,0-3 8,3 2 0,0-5-8,8-2 0,11-4-3,-3-3 11,1-3-25,4-3 21,-3 0-15,3 0 19,-1-6 10,1-4-7,-6-2-3,2-4 0,-4-3 11,0-1-8,2-4-2,-3-3 1,-3-4 35,2-5-33,2-5 7,-2-4-11,2-2 5,0-3-6,0 4 1,0 2 0,-6 8 3,-2 9-2,-2 9-1,-3 6 0,0 4 14,0 7 7,0 1-16,0 0 3,0 0-16,0 14-5,0 17 13,0 11 0,0 8 6,-5 4-8,-1 3 2,-4 2 0,-1-1 33,-1 0-30,-2-4 13,2-3-16,2-3 15,5-6-20,5-2 5,-3-4 0,3-4 4,-2 0-4,-1-3 0,3-3 0,0-7 6,0-2-9,0-4 3,0-3 0,0-3 0,0-3 0,0-1 0,0-1 0,0-2-3,0 0 3,0 0 0,0 0 1,0 0-1,0 0 5,0 0-5,0 0 0,0 0 2,2-5-2,-1-4 0,2 3 3,0-1-17,-3-1 17,0 2-3,0 1 0,0 3 4,0 0-2,0 1-2,0 1 1,0 0 13,0-2-13,0 2-1,0 0 0,0 0-5,0 0 4,0 0-7,0 0 7,0 9-13,0 3 18,0-1-4,0-2 0,0 1 3,0-2-7,2-1 4,0 1 0,0-5-3,-1 1 3,1 1 0,1-1-2,-1-2-7,-1 1 8,-1-1-21,2-1 8,-2 2 5,1-2 1,4 2 8,-4 0 0,1-1 2,-1 1-6,-1-1 4,2-2-4,-1 0-3,1 0-1,2 0-3,0 0 7,4 0-2,0-10 4,2-5 2,-3-4 0,-4-8-4,-1-3 8,-2-2-4,0-1 0,-2-2-13,-4 2 7,2 0-6,-5 1 4,1 1 3,1-1 6,4 2-1,0 3 0,0 6 3,3 4-3,0 9 0,0 1 1,0 6-2,0 1 1,0 0 0,0 0 0,0 0-5,0 0 5,7 0-8,7 1 8,4 1-2,1 1 2,2-3 0,1 0-4,0 0 4,0 0 0,0-2 0,-7-7 1,0 0-1,-3-1 3,-3-2 0,3-2-2,-3-1 3,2-3-7,2-3 3,-4-3 0,4-5 11,-3-2-8,3-2 9,0-1-11,-1 1 8,1 2-9,-2 2 0,-5 6 2,0 4-3,-4 5 3,-2 7 10,0 1 12,0 5-21,0 1 9,0 0-12,0 0-14,0 6 13,0 19-8,0 12 9,-5 14 0,-3 4 7,-1 4-7,3 5 2,-6-1 2,3-1 13,0-1 8,-2-4-9,1-2 2,3-5-13,-2-3 1,2-5-6,2-4 3,2-2-2,0-5 1,0-4-2,1-4 0,1-6 1,-1-6-4,2 0 0,0-6 3,0-4 0,0 1 0,0-2-7,0 0 7,0 0-21,5-2 18,7-12 0,1-7-1,-1-3 0,-2-4-28,-2-5 11,-3 0 16,-2-2-26,-3 0-23,0 2-4,0 3-30,-5 3 52,-6 0-11,-3 4 32,2 1 11,5 1 3,1 5-4,4 5 5,1 3 0,1 4 5,0 2 0,0 2 13,0 0-16,0 0-2,13 0 0,6 0 0,5 0 0,-1 0 6,-1 0-6,0 0 2,-1 0-2,-4 0 8,-1-1-14,-4-2 6,-3-2 0,1-1 30,-1-1-9,-1-4-7,0 1 1,-1-3-10,-3 1-4,-1 3 10,0-4-10,-3 2 14,0-1-2,0 3 6,0 1 5,0 4-24,0 0 0,0 1 0,0 1 0,0 0 3,-1 2-3,1-1 0,0 1-1,0 0 1,0 0-1,0-2-7,0 1 8,0-2 0,0-1 1,0 1-1,0 1 0,0 0 8,0 1-8,0 1 0,0-2 3,0 1 2,-2-1 1,2 0 0,0 0-5,-1 2-1,1 0-1,-3 0-6,3 0-9,-3 0 10,0 0 7,-6 0-6,3 0 5,0 0-21,1 0 19,2 4-1,0 6-5,-1 3 4,1 3 2,3 3 2,0 0-7,0-1 5,0 0 0,9 1-2,4-7 4,4-2 1,-1-1 1,5-4-2,-1 2 3,0-4 3,0 0-6,-2-3 0,3 0 0,1 0 4,3 0-4,-4 0 0,2-5 5,-4-3 3,-4 0-4,0-2 26,-5-1-5,-4-2 18,2-2-43,-5-2 14,-2-1-14,3 0 4,-2-2-7,-2 2 3,0 0-12,0 1 7,0 4-9,0 5 1,0 1 4,-6 1-24,0 1 23,-3 1-8,2 1-24,2 1 36,1 1-4,4 1 10,0 0 0,0 0-17,0 1-26,0 8 32,0 3 6,0-1-2,7-2 4,5 0 3,0-1-3,6-4 13,4-3-10,2-1 0,2 0 3,2 0 0,1 0 1,-4 0 4,0-2 16,-4-1-6,-6 1 8,-4 2-20,-4 0 3,-1 0-18,-2 0 9,-2 3 0,1 7 8,-3 5 0,1-1 11,1 3 2,-1-2-12,1-1 14,1 2-12,1-4 12,4 0-13,2 1-2,6-2-7,4-1-1,5-4 5,1-4 12,-3-2-14,-1 0 1,0-3 1,-1-10 9,-2-7-10,-1-3-4,-4-1-23,-4-3 19,-9 3-9,-1 3 13,0 1-7,0 7 9,-3 4-9,-1 3 4,-2 4-17,3 2 19,0 0-25,-3 20 26,0 1-10,0 3 13,3 0-6,3-6 1,0 0 2,0-3-10,0-4 3,3-1 4,4-3-2,1-6-28,1-1 18,6 0-4,-2 0 13,5-8-3,-1-7 0,0-4 9,3 1 13,1-2-9,1 4 30,0 4-21,-2-1-11,1 6 7,-7 6-9,0 1 0,-2 0 0,-2 2-8,1 11 4,-2-2 4,-2 6 0,-1 0 21,-1-1-17,-2 2 0,-2-2 23,-1-5-25,0 2 7,0-6-9,0-1 3,0-3 2,0-1 2,0-2 12,0 0 27,0 0-11,0 0 15,0-5-50,0-10 4,0-3 6,3-3-10,14-3-5,-1 1 4,3 5-27,-2 5 19,-7 3-5,-2 7 3,-4 3 6,-1 0 5,5 0-5,-4 2 4,4 9-23,-4 0 24,2 0-1,2 1 2,0-1-2,1 1 3,2-2 2,4 2 14,3-1-11,1-3 5,2-1-12,-1-4 0,-1-3 5,0 0-1,1 0-4,-3-13 11,2-4-3,-2-4-5,-3-2-3,1-3 1,-3-3 2,-4 0-1,-2-1 8,0-3 13,-1 1-19,0-3 5,-1-1-9,2 5 2,-2 2-3,1 8 1,-4 8 0,-1 6 1,0 4-1,0 3-7,0 0-1,0 16-13,0 15 19,-6 11-3,-1 8 5,-2 0 5,4-4 3,5-5-8,0-8 0,0-3-3,0-4-9,7-4-24,4-4-65,3-10-82</inkml:trace>
  <inkml:trace contextRef="#ctx0" brushRef="#br0" timeOffset="255549.7116">21781 7433 82,'0'0'123,"0"0"-64,0 0-4,0 0-15,0 0-11,0 0 26,0 0-25,-8-3-18,8 3-12,3 0-23,9 0 13,12 0 6,10 0 8,8 0 12,-2 0-15,1 0 6,-6 0-7,-5 0-1,-4 0-35,-9 0-66,-8 0-117</inkml:trace>
  <inkml:trace contextRef="#ctx0" brushRef="#br0" timeOffset="256031.0346">21875 7643 22,'0'0'48,"0"0"-4,0 0-36,0 0 20,95 26 0,-67-24 0,5-1-20,0-1-8,1 0-32,-5 0-146</inkml:trace>
  <inkml:trace contextRef="#ctx0" brushRef="#br0" timeOffset="257219.2425">19523 7454 321,'0'0'219,"0"0"-173,0 0 10,0 0 2,0 0-58,0 0 4,-8 0-4,5 0-26,2 0-21,-2 0-111,3 0-83</inkml:trace>
  <inkml:trace contextRef="#ctx0" brushRef="#br0" timeOffset="262452.2129">22683 7478 201,'0'0'186,"0"0"-133,0 0-40,0 0-12,0 0 12,0 0-2,1 0-9,2 3-2,3-1-2,4-1 2,-1 1 0,2-2 2,1 0 6,3 0-4,0 0-4,1-7 16,1-1-6,-1-5-10,-1 0 0,0-3 2,-3-5-9,-3-2 6,0 0 1,-6-7-1,-2-1 6,-1-4-5,0-3 6,0 9-4,0 1 21,-3 4-21,0 9 22,2 0 9,-1 6-33,2 5 11,0 4-11,-1 0 8,-2 0-18,3 0 10,-1 0-27,1 7 16,-2 17-3,1 10 14,-4 10 0,-1 5 6,2-1-5,-1 0 1,5-2 6,0 0 6,0-1-9,0-6-5,3-1 0,6-4 5,2-4-10,2-4 10,1-2-5,2-7 0,0-7-1,4-1 1,0-7-2,2-1 9,1-1-6,1-1 4,0-17-2,-4-5 1,-1-4-4,-3-2 0,-5 1-3,-4-2-5,-7 1-9,0 2 16,0 2 1,-10 5-3,-2 5-11,0 4 14,4 2-6,1 5 6,6 1 0,1 3 0,0 0 0,0 0-3,0 0 3,0 0-7,0 0-26,0 0-13,4 0 40,8 0 6,10 1 4,4 5-3,5-4 9,9-1-12,-1-1 2,4 0-5,2 0 1,-8 0 4,1 0-13,-7-3 9,-7-1-1,-6 1 5,-9 1 0,-5 0 3,-2 1-7,-2 1 9,0-2-5,0 2 5,0 0-4,0 0-2,0 0-4,0 0-32,-8 0 35,-10 3 2,-4 8 8,-2 6-8,0 1 1,3 2-2,5-2 1,1 1-5,6 1-3,3-2 8,6 1 0,0-6-6,0 1-1,0-5 6,11-4-1,3-2-27,-2-2 21,6-1-15,-1 0 23,-1-1-4,1-12 5,-1-1-1,-1-1 0,-2-3 1,-4-2 13,-1 1-3,-4-2 5,0 1 24,-4 5-32,0 1 17,0 8 29,0 3-24,0 0-4,0 3-26,0 0 0,0 0 0,0 2-63,0 12 40,0 3 21,0 3 2,8-1-1,4-1 2,3-1 1,0-5 3,0-2-3,1-3-2,-1-1 0,-1-3 0,3-3-2,0 0 7,5 0-5,2-9 0,-1-6-27,-3-2 15,-2-1 6,-6 0 6,-4-2 6,-4 1-3,-4 1 13,0 2 23,0 5-31,0 0 38,0 5-38,0 2-6,0 2 5,0 2-7,0 0-6,3 3 4,6 12-32,0 3 34,3 1-2,-2 1 1,1-2-1,1-3 2,-3-1 0,0-4 0,1 0 5,-6-3-5,5 1 0,-1-4 1,-2-4 3,4 0-3,-2 0-1,-1 0 8,3-1-1,-2-6-7,4 4 0,0-2 3,-3-1-1,0 4-2,-7-1 0,-1 3 0,1 0-14,-1 1-3,-1 13 4,0 4 2,0 1 2,-4 1 15,-12-3-6,-1-1 36,0-4-25,-5 0 17,0-2-17,-1-3 1,2 0-6,2-2-6,5 1 0,3-3 0,3-3-11,0 0-10,5 0 12,0 0-10,-2-3 19,3-1 2,1-3-1,-4 3 2,2 1-2,-1 2-1,2 1 0,-1-2-8,2 1 7,1-1 1,0 2 0,0 0-3,0 0-6,0 0 2,0-1 4,0 1 6,0 0-6,0 0 6,-2 0 0,2 0 21,0 0-17,0 0-7,0-2 0,0 2-30,0-2 27,0 2-8,0-3-13,8 2 6,5-1 4,3-1 14,1 3 0,2 0 3,-1-2-7,2-1 4,2-4 0,0 0 4,-2-1 0,-1 1-4,-4-1 0,1-1 3,-2 0-3,-1 0 0,-1-1 1,0-3 3,0 0 1,0-3-5,3-4 0,-4 1 4,-1-1-8,-4 0 4,-2 1 0,-2 2-3,-1-1 14,-1 3-11,0 1 26,0 6-24,0 1 46,0 6-26,0 1-17,0 0-1,0 0-4,0 3-21,-1 10 3,-2 7 10,0-1 2,0 2 6,0 1 0,-1-1 8,2 3-3,2-2-5,0-1 0,0 0-2,0-4-10,2-3 12,8-2 0,-1-5 9,3-1-5,3-3-4,2-3 0,3 0 12,1 0-17,-3 0 10,1-9-5,5-7 0,1-2 0,5-5-5,-4 2-8,-2-2-14,-2 2 27,-9 2 0,1 2 0,-5 5 16,-3 5-10,1 0 21,-4 6-10,-3 1-6,3 0-22,-2 9-14,9 9 25,0 4-8,0 1 17,-2 0-9,-4-2 3,-2-2 11,-1-3-17,-1 0 3,0-2 0,0-2 17,-12 1-13,-13-5-1,4 1-3,3-3 7,-3-5-17,12 1-21,-10-2-68,4 0-81</inkml:trace>
  <inkml:trace contextRef="#ctx0" brushRef="#br0" timeOffset="262799.1892">24206 7206 536,'0'0'64,"0"0"-64,0 0-89,0 0-35,0 0 30,0 0-86,0 0 106</inkml:trace>
  <inkml:trace contextRef="#ctx0" brushRef="#br0" timeOffset="264266.2208">25231 7298 353,'0'0'83,"0"0"-24,0 0-51,0 0-8,0 0-18,0 0 8,0 52 10,0-23 1,6 1 5,6-3-2,2-2 2,3 0-6,0-2 0,7-2 0,-2-3 14,0-5-13,1-2-1,-7-4 1,-1-4 10,2-3-17,2 0 6,-2 0 0,2-13 13,-1-3-10,-3-2 8,-5-4-11,-1 1 11,-7-3-13,-2-1 2,0 1 0,0 2-2,0 1 8,-5 4-4,-1 4-2,2 4 7,2 3-9,2 3 2,0 1-6,0 2 3,0 0-19,0 0-9,9 0 24,12 2 2,6 4 2,6 0 3,3-2 0,-1-1-3,3 0 12,0 1-9,-5-4 0,-2 0 5,-4 0-10,-4 0 5,-4 0 0,-7-4 2,-3 0 3,-8-4-1,2 2 56,-3-2-47,0 0 3,0-3-8,0 2 2,0 1-20,-10 1 8,3 4 2,-4 3-1,-7 0 6,0 10-10,-2 16 4,-6 6-3,7 1-3,4-1 7,9-4-1,6-2-4,0-1-4,6-4 5,9-2-10,7-4-24,4-5 16,0-2-41,4-5-45,0-3-79</inkml:trace>
  <inkml:trace contextRef="#ctx0" brushRef="#br0" timeOffset="265097.85">26346 7270 292,'0'0'137,"0"0"-98,0 0-15,0 0 3,0 0-25,0 0 19,-37-19-14,23 19-4,-5 0 8,-1 3-11,-2 12 5,0 8 0,2 2-2,5-1-4,3 0 1,8 1-6,4-4 2,0 0 4,16-2 0,6-1-3,1-3 6,4-1-8,1-5 0,1-5 3,-1-2-2,-1-2 4,1 0 0,-1-9-5,0-9 10,1-3-3,-5-5-2,-3-4 8,1-3 2,-4-5-9,-3-2 8,2-6 30,-2-2-34,-3 3 9,1 0-1,0 1-6,-3 4 2,-2 5-3,-1 4-6,-2 13 3,-2 7 8,-2 7-5,0 4 17,0 0-16,0 10-14,0 24 1,-10 16 6,-2 13-2,1 2 10,4-3-8,5-7 0,2-6-4,0-6 3,11-5 1,4-6 0,-1-6-3,2-6 3,0-6-3,0-7-13,10-5-35,5-2 4,5-3-91,0-23-195</inkml:trace>
  <inkml:trace contextRef="#ctx0" brushRef="#br0" timeOffset="265523.0954">26453 7125 175,'0'0'175,"0"0"-103,0 0-9,0 0-2,0 0-34,0 0-3,0-11-8,0 11-16,11-2 0,10 1 0,5 1 7,7 0-11,6 0 5,4 0-1,1 0 7,-4 3-3,-6-2-8,-2-1 2,-7 0-34,-4 0 23,-6 2-42,-4 0-72,-6-2-25</inkml:trace>
  <inkml:trace contextRef="#ctx0" brushRef="#br0" timeOffset="267047.218">27075 7269 338,'0'0'65,"0"0"-12,0 0-39,0 0-5,0 0-12,0 0 3,-52 15 0,40 0-10,5 5 5,1 1 5,3 0 0,3-2 2,0 1-2,0-2 0,0-3 2,0 0-8,12-3 8,4-4-4,1-1-5,0-7 0,3 0-3,-2 0 20,0 0-7,1-4-2,-5-7 4,0-1 10,-5-1-1,-2-4 1,0 0 18,-6 1-29,2-4 3,0 5-7,-3-1 6,0 2-6,0 0 0,0 4-4,0 1-13,0 0 22,-4 6-5,1 0 8,1 0-2,2 3-6,0 0 0,0 0-15,0 0-10,0 6-34,5 3 59,4-1-6,3-4 10,2-1-4,0-3 0,4 0 0,-1 0 2,2 0-2,4-7 0,3-7 0,1-5-4,0-4 0,-5-3 1,-4-2 1,-8 2 2,-7 0 14,-3 4 5,0 1 36,-4 1-37,-8 2 10,-3 0-20,4 8-4,5 3 18,-1 5-22,6 2 5,-2 0-12,3 4-8,0 13 10,0 4 0,0-2-16,11 1 18,5-2 3,3-4 0,-1 1 7,4-7-4,5 0-3,3-3 0,3 1 1,-3-2 5,-7 2-5,-5 3 0,-4-1-1,-5 4-4,0 3 1,-5 2-7,0 1 2,-2 1 5,-2 2 5,0 0-2,0 0 8,0-4-5,0-2-3,0-6 0,0 0-2,0-1-2,6-1 7,3-2-3,0-1 0,4-1 7,-1-3-11,0 0 4,0 0 0,0 0 4,3-6 2,0-7 1,1-4 0,1-1-3,-1-3-8,2-3 2,0-2-21,0 0 21,-5 3-6,-3 3 8,-2 8-2,-5 4 6,-1 8-4,-1 0 0,1 0-26,1 20 0,1 7 26,1 3 5,3 0 7,-2 0-5,2-3-7,-2-2 0,-3-4 2,-3-3 2,0-5-3,0-2 6,-1-1-7,-21 1-69,-9-6-42,-7 4-123</inkml:trace>
  <inkml:trace contextRef="#ctx0" brushRef="#br0" timeOffset="283753.2326">7498 9226 397,'0'0'84,"0"0"-49,0 0-29,0 0 33,0 0-5,0 0-22,0 0 17,0 0-29,0-6 0,0 6-2,0 0-55,0 0-42,0 3-28,0 7 57,0 4-56</inkml:trace>
  <inkml:trace contextRef="#ctx0" brushRef="#br0" timeOffset="284100.1683">7140 9760 279,'0'0'212,"0"0"-143,0 0-52,0 0 49,0 0-12,0 0-33,0 0 10,0 0-31,0 2-3,3-1-5,3 1-87,3-2-69,7 0-35</inkml:trace>
  <inkml:trace contextRef="#ctx0" brushRef="#br0" timeOffset="284360.2406">7919 9724 353,'0'0'150,"0"0"-146,0 0-3,0 0 26,0 0-15,0 0-12,-5 6 0,4-3-18,-1 1-53,1 1-159</inkml:trace>
  <inkml:trace contextRef="#ctx0" brushRef="#br0" timeOffset="285595.2415">9442 9056 135,'0'0'79,"0"0"-39,0 0 5,0 0-13,0 0-26,0 0 26,36-34-6,-15 31-25,13-1 32,5 0-25,7-1 0,14-3-3,7-1 3,6-1-12,3 1 4,-3 0 0,-10 2-18,-14 0-69,-14 6-45,-12-2-76</inkml:trace>
  <inkml:trace contextRef="#ctx0" brushRef="#br0" timeOffset="285919.1533">9767 9036 10,'0'0'304,"0"0"-266,0 0-38,0 0 0,0 0 16,0 0 24,0 101-11,0-74-10,0 2 0,0 3-15,5-1-5,5 3 2,-5 0-2,1-4-3,0-3-5,-2 0-14,5-3-19,0-3-38,-1-3-15,1-5-60</inkml:trace>
  <inkml:trace contextRef="#ctx0" brushRef="#br0" timeOffset="286565.2424">10091 9458 28,'0'0'195,"0"0"-193,0 0 8,0 0 25,0 0-22,0 0 18,81 13-5,-67-13 11,-1 0 0,-2 0-31,0-2 1,1-5 5,0-2-4,-3-4-8,-2-1 2,-2-6-1,-1-2 17,-4-4-17,0 4 8,0-3-6,-7 3 3,-7 1-6,-2 0 1,1 6 3,0 4-3,3 4 6,3-1-7,0 7 0,5-2-8,2 3 8,1 0-4,1 0-2,0 0-2,0 0-12,0 0 20,1 3-8,8 6 11,3 0-6,0 0 2,4 0 1,-1 0 3,2-3 4,2 0-7,2 3 0,0 3 8,-3 1-8,1 5 0,-5-1 2,-3 1-8,-3 2 6,-2-1 0,0 2 0,-4 0 2,0-3-2,1 0 0,0-2-21,2-6 2,2 1-74,4-4-22,5-3-4,2-3 25</inkml:trace>
  <inkml:trace contextRef="#ctx0" brushRef="#br0" timeOffset="287258.2406">10964 8952 110,'0'0'172,"0"0"-91,0 0-16,0 0-43,0 0 20,0 0-42,-8 3-4,2 25 4,-4 13 28,-2 6 19,0 7-10,5 1-28,4 3-1,3-1-8,0-3 1,0-1 6,7-7-7,8-2 4,3-6-4,4-8-21,7-5-13,5-3-24,2-8-18,7-9-19,-3-5-152</inkml:trace>
  <inkml:trace contextRef="#ctx0" brushRef="#br0" timeOffset="287903.2008">11229 9267 357,'0'0'128,"0"0"-113,0 0-17,0 0 2,0 0-6,0 0 0,8 0 6,7 0 2,4 0 3,2 0-4,-1-8 13,-1-3-9,2-5-3,-2-2 4,-1-6 9,0-3-15,-2 2 0,-8 0 0,-8 1 5,0 1-5,-2-3 0,-10 4 8,-4 0-4,2 4-4,0 2 10,0 6 2,1 5 22,1 5-28,-3 0-1,-3 15 0,-1 16-1,-1 6-4,1 7 0,4 2 0,3 6-7,8-1 7,4-2 0,0 3-2,12-7 11,11-5-9,4-1 0,3-5 3,1-4-3,1-3 0,-2-8-1,-4 0-42,0-6-97,-4-8-141</inkml:trace>
  <inkml:trace contextRef="#ctx0" brushRef="#br0" timeOffset="288464.1634">11572 8927 224,'0'0'55,"0"0"-55,0 0 1,0 0 8,0 0 0,0 0 6,47-78 25,-31 70-29,1 3 28,-1 2-26,-2 3-1,-1 0-8,-3 3-4,-2 13-2,-1 9-7,-7 4 7,0 6 2,-13 3 8,-4-3-8,-2-9-3,10-6-14,6-8 14,0-4 2,3-2-23,0-1 20,0-4-25,15-1 29,4 0-13,4 0 13,4-6-3,1 0-41,-1-2-29,-5 2-12,-1 1-43</inkml:trace>
  <inkml:trace contextRef="#ctx0" brushRef="#br0" timeOffset="288948.2418">12004 8825 245,'0'0'138,"0"0"-33,0 0-54,0 0-24,0 0-27,0 0-5,0 20 0,0 4 2,6 9 6,6 6 1,2 3-1,0 0-1,2 4 14,-2-3-10,-8 2 9,1 4-10,-7-4 2,0-2 10,-3 0-13,-15-4-4,-8-1 2,-6-4 6,-10-2-15,1-4 7,-3-1-51,1-3-30,1-6-85,5-4-100</inkml:trace>
  <inkml:trace contextRef="#ctx0" brushRef="#br0" timeOffset="301261.2556">12626 9194 200,'0'0'93,"0"0"-59,0 0 4,0 0-24,0 0 3,0 0-5,0 0-11,28-25 19,-16 19-17,3 1 7,3 0-4,3 0-4,4-2-2,3 0 0,1 1-15,1 1 9,-5 4-83,-7 1-88</inkml:trace>
  <inkml:trace contextRef="#ctx0" brushRef="#br0" timeOffset="301537.2615">12692 9332 150,'0'0'85,"0"0"-75,0 0-6,0 0-3,0 0 5,0 0 18,37 2-2,-12-2-5,2 0-15,-2 0-3,1 0 1,-4-2-96,-2-1-72</inkml:trace>
  <inkml:trace contextRef="#ctx0" brushRef="#br0" timeOffset="419864.6699">16652 5288 206,'0'0'115,"0"0"-55,0 0-1,0 0-32,0 0 8,0 0 22,0 0-33,0 0-1,0 0 7,0-12-28,0 12-3,0 0 1,0 0-26,0 6 26,0 10-4,0 4 4,0 1 1,0 0 7,0-3-15,0-3 7,0-1-33,3-2 32,10-1-25,-2-2 26,3-3-9,1-2 9,0-2-4,2-2 0,0 0-32,5 0 23,2-14-23,0-4 8,0-1 11,-6-1 5,-9-1 9,-5 3 3,-1 3 0,-3 1 14,0 5-7,0 2 5,0 4 33,0 3-22,0 0-13,0 0-10,0 12-20,0 7 18,0 4 2,0 2 0,9-2 7,2-2-1,4-5-7,1 1 1,-1-3-1,1-5 1,-3-1 5,-2-7 1,0-1-6,1 0-2,1-5-1,1-8 3,0-4-6,-3-4-2,-2-1 16,-5-3-4,-2 3-4,-2 1 5,0 3-5,0-1 0,0 11 2,-3-2 9,-1 6-7,2 4-1,2-1 21,0 1-24,0-2-4,7 1-29,14-1 21,11-1 7,9-2 5,1-2 0,2-5-3,-2 0 6,0-4-3,-1-4 0,-4-1-13,-9-3 13,-7-4-15,-6 0 15,-7-2 0,-5-2 14,-3 1-14,0 2 16,0 4-12,0 2 31,0 8-28,0 6 4,0 4 32,0 5-36,0 0 5,0 7-12,0 18-33,0 14 33,0 9 0,0 5 9,0 2 29,0 0-32,0-4 15,0-3-21,0-6 17,0-6-18,0-5 1,0-6 0,0-7 3,1-4 1,-1-8-4,2-2 0,-1-4-14,1 0 13,1-7 1,5-19-10,3-2 5,7-6-29,-2 5 34,0 4-4,-2 4 3,-5 9-1,-2 3 2,-1 5 0,2 4-6,3 0-1,3 0 6,3 12-3,2 4-3,2 1 6,-3 4 1,4-2 0,-1 1-4,0 0 4,-2-6 0,2 0 0,-3-5 6,2-3-6,2-1 0,-2-5 0,0 0-2,2-5 2,-2-14-6,1-5 6,-3-4-28,-9 3 28,-5 3 0,-4 2 0,0 3 18,-7 5-3,-5 3-3,0 3-4,3 6 1,-3 0-14,5 1 5,1 14 0,2 8-4,4 0 4,0 0 0,2-1 0,15-4-4,5-3 4,5-3 0,3-3 0,1-4 3,5-4 4,1-1-7,-2 0 0,-4-3 0,-4-12-11,-11-2-4,1-5 10,-6-1-1,-3 0 9,2-5-3,-10 0 3,0 0 2,0 3-5,-4 4 4,-5 1 12,-2 5 8,1 5-17,2 0-1,4 8-6,1 0 0,0 1-5,3 1 2,0 0-3,0 0 3,0 0-14,1 4 1,7 7 9,4-1-1,6-1 8,4-4 1,6-2 8,5-2-8,5-1 3,-4 0 2,0 0-6,-7 2 3,-6 0-10,-8 5 7,-3 0-3,-5 4 1,-2 5-12,-1 1 14,-2 4-2,0 0 6,0 3-2,-3 0 4,1-3-6,2 2 23,0-5-19,0-1-2,12-1-1,5-5-1,7-2 0,2-4-2,3-3 7,-1-2-10,2-3 4,0-14-3,3-8-7,-1-4-68,-2-2 52,-6-4-17,-7 3 32,-7 7 12,-10 5 4,0 4 47,0 6 30,-7 2-50,-2 5 14,0 3-21,-3 0-10,-2 9-3,1 14-11,-1 2 0,7 5-2,5 1-2,2 1 3,0-3 1,6-5-3,8-1-6,5-5 4,8-3-34,9-5 15,8-7-84,7-3-157</inkml:trace>
  <inkml:trace contextRef="#ctx0" brushRef="#br0" timeOffset="420440.6342">20193 5237 333,'0'0'158,"0"0"-147,0 0-5,0 0-6,0 0 19,0 0-19,3 3 0,-2-3-2,5 1-3,2-1 5,4 0 2,1 0 0,3-3 23,1-8-25,1-9 0,-5 2-1,-5 2-6,-1 0 6,-5 6 1,-2 2 0,0 5-8,0 3 8,0 0-4,0 0 3,0 6-34,-9 12 35,1 6 0,1 2 7,2 0-12,4-1 5,1-2 0,0 1 1,6-2 3,9-1-5,6-4 1,1-5-3,3-6-3,-2-4-89,1-2-82</inkml:trace>
  <inkml:trace contextRef="#ctx0" brushRef="#br0" timeOffset="420664.3476">20375 4966 613,'0'0'56,"0"0"-53,0 0-3,0 0 0,0 0-1,0 0-1,-9-1-26,9 1-108,0 0-181</inkml:trace>
  <inkml:trace contextRef="#ctx0" brushRef="#br0" timeOffset="421118.491">20939 5050 238,'0'0'176,"0"0"-127,0 0-30,0 0-16,0 0 38,0 0-35,0 2-2,9-2-8,13 3 8,8-1 1,7-1-5,2 1 17,-2-2-29,-2 1 12,-2 2-55,-5-2-35,-7 1-152</inkml:trace>
  <inkml:trace contextRef="#ctx0" brushRef="#br0" timeOffset="421356.3569">20960 5202 176,'0'0'56,"0"0"-56,0 0-7,0 0 7,0 0 27,0 0 41,52 21 19,-22-16-54,4-3-12,5-1-12,1-1 2,2 0-10,3 0-1,-2 0-23,2 0-55,-6 0-222</inkml:trace>
  <inkml:trace contextRef="#ctx0" brushRef="#br0" timeOffset="421873.3479">21925 4884 230,'0'0'128,"0"0"-85,0 0-7,0 0-30,0 0-6,0 0-2,-12 34 2,12-5 21,0 1 5,0 1 0,0 1-19,0 1 0,0-2 1,3 0-8,8-2 0,-4 2 11,1-4-7,-1-1-4,0-5 0,3-5-36,-3-4-38,3-6-72,2-6-117</inkml:trace>
  <inkml:trace contextRef="#ctx0" brushRef="#br0" timeOffset="422128.3501">22389 4990 645,'0'0'67,"0"0"-65,0 0-4,0 0-4,0 0-8,0 0-1,2-9-49,2 9-125,-1 0-118</inkml:trace>
  <inkml:trace contextRef="#ctx0" brushRef="#br0" timeOffset="422339.1253">22452 5191 189,'0'0'78,"0"0"-66,0 0-12,0 0 14,0 0 21,0 0 19,0 7-42,0-7-12,0 0 0,1 0-34,7 0-112</inkml:trace>
  <inkml:trace contextRef="#ctx0" brushRef="#br0" timeOffset="423111.7744">22737 5009 293,'0'0'94,"0"0"-77,0 0-13,0 0 14,0 0-14,0 0 1,22-25-5,-3 19 1,1 1-1,-2 4 0,0 1 0,-2 0 14,-1 0 5,1 9-18,-2 8-1,-2 4 0,-3-1-4,-3 1-2,-2 0 5,-4-2-5,0-2 12,0 1-6,0-6 0,0-5 3,0 1-3,0-7 0,0 0 1,0 1 5,0-2-5,0 0 2,6 0 9,6-15-10,6-3 9,-1-4-11,5-3 4,2 1 2,0 2-6,3 2 0,-5 9-3,-5 6 4,-4 3-2,-6 2-4,-2 0-22,5 14 20,-4 7-3,-2 4 10,1-2 12,-3 3-6,1-1-4,5-2-2,3 2 5,1-2-14,4 0 9,-1-4-50,3-6-76,-3-5-128</inkml:trace>
  <inkml:trace contextRef="#ctx0" brushRef="#br0" timeOffset="433507.236">13722 8888 128,'0'0'48,"0"0"1,0 0-22,0 0-8,0 0 31,0 0-19,0 0-6,0-8 2,0 8-23,0 0 4,0 0-8,0 0 4,0 0 6,0 0-10,2 0 2,4-2-6,1 1 9,8-1-8,0 2 3,6 0 0,3-3 2,6 0 7,7 0-9,3-1 0,5-1 0,6 0 0,1-2 0,-4 3 7,6 1 1,4 1-5,4 2 0,6-2-2,4 2 10,2-1-18,0-2 7,1 0 0,-5-3 2,-9 1-2,-10 2 0,-17 2-1,-13 1 8,-9 0-14,-9 0-8,-3 0-51,0 0-16,0 0-68,-15 0-5</inkml:trace>
  <inkml:trace contextRef="#ctx0" brushRef="#br0" timeOffset="434548.3457">13858 8950 11,'0'0'63,"0"0"-2,0 0-17,0 0 12,0 0 8,0 0-48,-3-4 7,3 4-23,0 0-5,0 0 2,0 0-15,8 0 18,11 0 19,2 4 0,4 3 6,5-2-10,2 1-15,2-1 23,10 0-22,-3 0 6,3 0-7,0 3 5,-4-1-5,2 1 0,-6 0 1,-5 2 0,-1-1 0,-9 0 0,-5 1-1,-7 1-7,-2-2 6,-5 1-18,-2 1 4,0 1 8,-9 3 14,-6 0 0,-4 1-5,-3 0 4,-7 0-2,-1 4-4,0-1 1,-1 0 4,-3 0-2,3-1 2,-4 2-3,2-1 12,1 1-23,0-4 9,1 2 0,1-1 9,3-5-7,5 2-2,1-4 2,3 1 0,3-3-2,2 0 0,2 1 6,1-3-7,-2 2 3,6-4 1,-2-1-3,5 0 3,0-1-3,3-1 0,0-1-6,0 2-5,0-1 7,3 1 4,12 1 0,11 0 15,7-1-15,11-2 4,6 0 4,8 0 4,9 0-8,6 0 0,9-1 0,5-5 2,-4 0-6,0 1 0,-8 0-4,-8 0-8,-7-1 6,-14 3 6,-10 0-7,-6 3 10,-3 0-3,-2 0 0,1 0 1,-7-2-15,-4 2 14,-6-1-37,-5 0 9,-1-1-81,-3-1-41</inkml:trace>
  <inkml:trace contextRef="#ctx0" brushRef="#br0" timeOffset="435380.3124">14178 10034 295,'0'0'23,"0"0"-16,0 0-7,0 0 1,0 0 6,0 0 3,64-29 9,-45 21-19,0-3 7,1 2-8,-4-5 1,2 0-12,-3 1 6,-6 1-5,1 1 11,-10 4 3,0 3 4,0 2 3,0 1 33,0 1-19,-2 0 9,-3 0-31,-1 6-2,0 10 9,0 5 0,1-1-12,4-1 5,1-2-2,0 0 5,0-1 4,0-3-8,1 0-1,10-1-13,1-2-20,6-4-39,0-4-61,3-2-71</inkml:trace>
  <inkml:trace contextRef="#ctx0" brushRef="#br0" timeOffset="435636.2955">14388 9786 315,'0'0'130,"0"0"-83,0 0-47,0 0 3,0 0-3,0 0-2,-17-5-4,12 5 4,2 6-96,1 1 17,2-3-202</inkml:trace>
  <inkml:trace contextRef="#ctx0" brushRef="#br0" timeOffset="470346.3899">15747 8905 141,'0'0'133,"0"0"-65,0 0-29,0 0 30,0 0-23,0 0-18,0 0 0,0 0-21,0 0-1,9-15-6,-9 15 1,0 0-5,0 0 4,0 0-7,0 2 5,-7 11-15,-8 5 17,-11 6 5,-5 2 8,-7 2-2,3 1-7,-2 1-3,4-4-2,3-3-14,4-4 1,4-4-8,4 0 5,3-3 7,8-2 6,-4-2 4,4-3-14,2-1 17,2-3-3,3-1 0,0 0-7,0 0-4,0 0 11,0 0 0,0 0-8,0 2-5,0 1 11,0 0-4,5 3 6,7 3-6,3 0 6,4 5 0,5-1 4,6-1-2,6-1-2,4-1 0,-3-2 8,1 4-18,-6 2 10,-3-2-35,-6 4-6,-4-2-65,-6 0-78</inkml:trace>
  <inkml:trace contextRef="#ctx0" brushRef="#br0" timeOffset="471043.3934">16157 8964 162,'0'0'68,"0"0"-50,0 0-11,0 0-4,0 0-3,0 0 47,-13 81-24,11-51-1,1 0-17,1-2 0,0-3-9,8-3 4,8 3-4,2-4 1,4-3-23,0-3 21,4-9-13,-1-4 5,2-2 11,2-3-27,0-17 2,-2-4-9,-3-5-6,-3-1 42,-9 3 0,-3-5 2,-2 2 25,-4 1 23,0 0-4,-3 6 22,0 5-22,0 4 24,0 7-6,0 2-33,-3 5 22,1 0-32,1 2-21,-2 19-19,0 7 19,3 4 0,0 4 0,0-6 0,9-1 1,5-1-1,2-4-10,0 2-16,5-3-36,0-5 18,0-9-85,0-3-177</inkml:trace>
  <inkml:trace contextRef="#ctx0" brushRef="#br0" timeOffset="471627.387">16815 9282 264,'0'0'145,"0"0"-141,0 0 5,0 0-4,0 0 4,0 0-9,0 0 12,0 0-14,2 0 4,5-7 5,8 0-7,2-4-29,2 1 3,-1 1-46,-2-3-34,-1 0 25,-3 0 28,-3 1 35,-6 0 15,-1 3 6,-1-1 44,-1-2 16,0 5 5,0 0 18,0 1-23,-1 3-19,-1 0 8,2 2-29,-1 0-11,1 0-12,-2 0-29,-2 10 29,-2 12 10,2 8-7,0-3-3,4 1 2,0-2-2,0-7 0,0-1 0,6 0-5,6-4 5,4-2-14,-1-3-29,2-4-84,-2-5-69</inkml:trace>
  <inkml:trace contextRef="#ctx0" brushRef="#br0" timeOffset="471872.3733">16963 8978 493,'0'0'90,"0"0"-84,0 0-12,0 0-36,0 0 1,0 0-1,-18 20-54,18-12-85</inkml:trace>
  <inkml:trace contextRef="#ctx0" brushRef="#br0" timeOffset="472774.3946">17376 8670 81,'0'0'72,"0"0"-6,0 0 0,0 0-25,0 0 2,0 0-11,-6-9-11,6 9 4,0 0-25,0 0-7,0 4-1,0 14 5,8 6 3,2 5 19,-4 6-9,0 3 21,0 2-28,-1 4 11,3 1 5,0 2-19,-2-2 4,2-1-4,-1-4 6,-1 1-2,1-1-4,1-2 0,-1 0 0,2-2 6,-3-4-9,-1-2 3,-4-3-27,1-4-22,-2-5-15,0-5-31,0-4-90</inkml:trace>
  <inkml:trace contextRef="#ctx0" brushRef="#br0" timeOffset="475469.3926">18275 8647 34,'0'0'159,"0"0"-86,0 0-20,0 0 3,0 0-43,0 0-1,20-4-12,1 4 0,7 0 6,10 0-6,5 0 0,9 0 1,11 0 8,9-1-9,7-1 0,5-2 0,0-2-3,1 0 7,-4-3-4,-11 1 0,-12 5-47,-17-2-17,-16 5-42,-16 0-57</inkml:trace>
  <inkml:trace contextRef="#ctx0" brushRef="#br0" timeOffset="476324.5187">18391 8694 72,'0'0'78,"0"0"-73,0 0 32,0 0 0,0 0 10,0 0 8,-29-4-41,29 4 6,0 0-20,0 0-20,0 0 13,0 6 1,0 0 6,15 4 15,5 0-13,10 0 19,10-1-9,2-1-12,3 1 25,-1 0-22,1 1 0,-2 1 1,-3 1 5,-2 1-9,-5-1 0,-3 1-2,-10-3-1,-2 1 3,-12-1 0,-6-2-12,0-1-5,0 4 17,-16-2 0,-11 4 4,-7 2 13,-11 2-15,-4 1-2,-2 1 6,-1-1 3,1 0-9,4-1 0,3 0 2,8-1-2,3 1 0,6-1 0,5-1 5,4-1-5,2-2 0,5-3-5,2 0 3,2 1-5,7-2 0,0 3 7,0-2 0,0-2-14,0-1 14,16-3 0,13-1 5,6-2-4,11 0 4,12 0-2,8-5 29,9-5-28,8-2-4,1 3 15,3-1-10,-7 6 3,-10 0-8,-14 2 0,-14 2 3,-10 0-3,-6 0-4,-4 0-15,-5 0-46,-3 0-45,-8 0-109</inkml:trace>
  <inkml:trace contextRef="#ctx0" brushRef="#br0" timeOffset="483964.7935">18743 9527 247,'0'0'46,"0"0"-30,0 0-10,0 0 30,0 0-11,0 0-10,0 0 29,-2 0-42,2 0 9,0 0-11,0 0 5,0 0-13,2 0-3,8 0 11,4 0 25,4-2-25,-3-7-5,-1 0-9,0 0-25,-4-2 7,-2 1 6,-2 1 14,-3 2 0,0-1 16,0 2-4,-2 3 11,-1 2 13,0 1 32,0 0-5,0 0-46,0 4-5,0 15-21,0 7 21,0 6 1,0 4 8,0 2-7,0-1-2,0-1 0,0-1 6,0-2-3,0-1-3,0-2 0,-4-3-10,-8-2 9,-7-4 1,2-4 0,-1-6 13,3-5-11,5-5 11,4-1 12,0 0 3,3-3-7,3-14-21,0-5-3,0-8-4,16-5-41,7-4-22,-1 0-43,-1 2-107</inkml:trace>
  <inkml:trace contextRef="#ctx0" brushRef="#br0" timeOffset="484267.1295">18889 9384 148,'0'0'78,"0"0"-30,0 0-43,0 0 20,0 0 21,0 0-28,-6-30 12,6 30 4,0 0-24,0 0 11,0 0-21,0 0-20,0 0-76,0 0-232</inkml:trace>
  <inkml:trace contextRef="#ctx0" brushRef="#br0" timeOffset="486337.4144">19747 8591 170,'0'0'132,"0"0"-72,0 0-31,0 0-3,0 0 27,0 0-20,0-6-1,0 6-32,0 0 0,0 10-20,0 10 13,0 7 7,0 7 6,0 4-1,3 1 1,2 0 7,-1-1-7,0-1-9,-1-2 3,0-1 0,0-3 10,-1-2-10,-2-3-9,0-3 6,0-3-78,0-5-43,0-9-91</inkml:trace>
  <inkml:trace contextRef="#ctx0" brushRef="#br0" timeOffset="486975.4055">20036 8736 175,'0'0'77,"0"0"-6,0 0 8,0 0 10,0 0-68,0 0-21,0 5-19,0 18 19,0 2 3,0 4 0,-4-5 4,4 1-7,0-2 3,0-4-4,4 3 1,8-6 0,2-2-5,-1-2 5,1-6-14,0-5 8,3-1-19,2 0 19,2-10 1,-3-6-21,-2-2 22,-5-5 3,-2 0 1,-3 0 13,-2-2-12,1-1 12,-2 5 9,-2 2-20,-1 4 26,0 4-12,0 7 13,0 1 38,0 3-61,0 0 1,0 0-7,0 16-31,0 8 27,0 5 4,0 0 0,0-4 2,0-1 10,3-1-12,9-7 0,3 1-40,0-4 26,9-4-44,-5-2-26,-1-7-107</inkml:trace>
  <inkml:trace contextRef="#ctx0" brushRef="#br0" timeOffset="487703.4251">20622 9060 34,'0'0'26,"0"0"-20,0 0-6,0 0 34,0 0 42,0 0-27,13-12-35,-7 7-9,-2 1-5,2-3 0,1-1 6,-2-2-5,-1-1 3,1 4-4,-2-1 7,0 0-7,0 4 4,-3 0 5,0 2 56,0 2-17,0 0-14,0 0-34,0 8-22,0 11 17,9 3 5,-6 6 13,1-3 25,-1 4-25,-3 0-4,6-3 8,-4 3-8,2 0-7,-4 4-2,0-6 0,0-3 0,-13-1 6,-8-8-6,1-1 10,-3-1-9,0-7-2,10-4-8,-2-2-44,6-2 3,3-18-121</inkml:trace>
  <inkml:trace contextRef="#ctx0" brushRef="#br0" timeOffset="487957.4065">20743 8869 467,'0'0'59,"0"0"-49,0 0-4,0 0-12,0 0-4,0 0-2,-13-12-2,13 12-144,0 0-170</inkml:trace>
  <inkml:trace contextRef="#ctx0" brushRef="#br0" timeOffset="488519.3743">20939 8652 295,'0'0'92,"0"0"-50,0 0 30,0 0-24,0 0-3,0 0-1,-6-4-44,6 4 0,0 0-10,12 0 0,12 4 9,10 5 2,2 0 4,0 0 1,1 0 0,-6 2-11,2-1 5,0-2 0,-3 1 2,-2-2 0,-7 3-2,-5-3 0,-8 1-26,-5-1 14,-3 2-11,0 2-4,0 2 23,-12 2 6,-10 3-2,-8 3 4,-8 2 4,-3 1 6,1-3-9,1 0-3,6-1 9,3-3-11,8-2-9,5-1 7,5-3-81,12-5-16,0-1-88</inkml:trace>
  <inkml:trace contextRef="#ctx0" brushRef="#br0" timeOffset="489267.121">22016 8648 385,'0'0'25,"0"0"-22,0 0-6,0 0-22,0 0 25,0 0 25,-55 27-21,25-11 3,-4 1 7,-2 0-7,5 1-2,-4-3-5,5-1 5,7-1-8,-3-1 3,8-5-7,2-1-2,7-1 9,7-4 0,2-1 0,0 0-6,0 0 5,0 0-3,0 0 4,0 5-3,0 2 5,11 4-2,7 2 0,1 1-1,10 1 1,-7 0 0,12 2 2,2-1 4,0-1-4,7 0-2,-15-1 0,-5-2-59,-5-1-31,-12 0-44</inkml:trace>
  <inkml:trace contextRef="#ctx0" brushRef="#br0" timeOffset="490153.3932">22300 8670 82,'0'0'157,"0"0"-33,0 0-81,0 0 14,0 0-31,0 0-15,0 0-11,-11 16-9,5 10 9,-3 5 8,3-2-7,3 2 13,3-4-13,0-3 0,3-1-1,13-5 3,0-4-7,3 2-6,2-9 3,0-3 0,1-4 7,2 0 0,-1-13-3,-1-4-2,0-5-2,-4 0 7,1-6 0,-3 3 9,-5-1-8,-2-1 7,-4 7 24,-4 2-26,-1 7 30,0 5-3,0 2-17,0 4 39,0 0-49,0 0-6,0 17-4,-3 9-5,2 4 9,-1 3 0,2-3-7,0-3-2,0-3 2,9-2-27,9-3 3,7-4-52,-2-5-87</inkml:trace>
  <inkml:trace contextRef="#ctx0" brushRef="#br0" timeOffset="490935.7109">22764 9019 208,'0'0'74,"0"0"-74,0 0 0,0 0-6,0 0 6,0 0 28,33 2-5,-13-9-13,3 0-3,-4-2-4,3 0 2,-2-1-5,-4-1-1,-3 5-3,-6 2 6,-6 3-2,-1 1 15,0 0 18,0 0 19,0 0-7,0 0-43,0 4-2,0 14-1,-8 4 1,0 2 0,2 2 5,0 3-11,4 0 6,-4 0 0,1 3 2,0-4-2,-1 3 0,1-4 2,-1-1 5,0-4-9,-2-4 2,-1 0 0,-5-4 6,-1-5-2,0-2-1,1-2-3,1-4 10,2-1-14,6 0 4,1-1-46,4-14 3,0-3-51,0-13-97</inkml:trace>
  <inkml:trace contextRef="#ctx0" brushRef="#br0" timeOffset="491232.4058">22980 8802 318,'0'0'102,"0"0"-66,0 0 0,0 0 17,0 0-46,0 0 4,0-4-11,0 4-50,0 0-78,0 0-157</inkml:trace>
  <inkml:trace contextRef="#ctx0" brushRef="#br0" timeOffset="491716.397">23195 8496 157,'0'0'120,"0"0"-25,0 0-18,0 0-53,0 0-22,0 0 6,-15 43-8,15-7 22,0 8-16,0 3-3,1 2-3,2 1 1,0 0 13,-3-3-7,0-4 3,0-2-7,-1-5 6,1-4-9,-6-6 0,-1-5-18,2-2-6,-6-8-76,7-9-113</inkml:trace>
  <inkml:trace contextRef="#ctx0" brushRef="#br0" timeOffset="495008.4183">18140 8342 31,'0'0'51,"0"0"-8,0 0 16,-36 104 9,22-63-26,-2 4 9,-1 4-15,-2 7-7,-1 4 8,-4 4-30,-3 0 48,4-1-43,3-1 2,4-3-14,6-2 0,6-1 0,4-4-8,0 3 20,19-6-12,11-3 0,10-4-30,11-5 4,3 3-79,7-4-105,-1-5 177</inkml:trace>
  <inkml:trace contextRef="#ctx0" brushRef="#br0" timeOffset="496178.0594">23559 8216 211,'0'0'93,"0"0"-50,0 0 6,0 0 11,0 0-38,0 0-9,0-8-13,0 8 1,0 0-4,0 15 5,4 11-2,7 7 3,1 9 8,-2 8-11,2 6 0,-3 2 0,0 1 7,0 1-5,-2-1 8,-4 0-10,-3-2 8,0-1-8,0-2 0,-6-3-6,-12-3-6,-7-4-46,-5-5-48,-9-4-84</inkml:trace>
  <inkml:trace contextRef="#ctx0" brushRef="#br0" timeOffset="497694.0266">24235 8279 149,'0'0'69,"0"0"12,0 0-23,0 0 4,0 0-32,0 0-20,-6-15 11,-3 15-19,-5 12 8,-5 8-8,-2 5-1,-4 7-1,-1 1 0,1 7 6,0 4-11,4 4 11,0-1-6,6 5 13,2 3-12,2-1-1,1 6 19,2-5-8,4 0 23,2-2-29,2-6-3,0 0-2,9-3 2,13-1-3,5-1 1,8-3-33,5-6-49,12-3-40,3-6-30,8-3-47</inkml:trace>
  <inkml:trace contextRef="#ctx0" brushRef="#br0" timeOffset="499215.4054">24502 8470 167,'0'0'142,"0"0"-93,0 0 1,0 0 28,0 0-66,0 0 2,13 0-14,5 0 0,12 0 4,9 0-2,13-5-2,6 0 2,8-3-1,7 0-1,0 3 0,4-1 0,-3-1-2,-7 4 5,-12 0-3,-12 3 3,-12 0-3,-9 0-6,-3 0-27,-6 0-40,-1 0 25,-6 3-22,-3 0-32,0-1 2</inkml:trace>
  <inkml:trace contextRef="#ctx0" brushRef="#br0" timeOffset="500094.2839">24657 8492 62,'0'0'66,"0"0"-51,0 0 16,0 0-8,0 0 13,0 0-6,-7 0-20,7 0-10,0 0-6,0 0 6,0 0 9,0 2-8,4 6 14,3 1-6,5 0 3,5 2 13,4-1-20,7 3 2,8 1 6,7-1-12,-1 1-2,1 1 1,-4-1 0,-2-2 7,-5 1-6,-4-1 2,-6-1-3,-5 0 2,-4-3-2,-10-2 0,-3 2-19,0-2 12,-2 3 3,-15 1 4,-9 1 5,-3-1-5,-3 0 5,-5 0 1,3 1-6,1-2 10,-3 2-10,4-4 4,0 5-5,2 0 9,3-2-16,3 1 8,11-1 0,-1 1-6,5-1 5,0 1 1,2-2-2,1-1 2,2 1-2,4 0-3,0-2-3,0-2 3,6-1-2,14 1 7,6 0 20,5 0-17,6 0 7,5-4-1,7 1-6,9 0 26,4-2-14,5 0-2,0 0 4,-6 0-15,-6 0 0,-10 0-2,-8 1 5,-7 1-23,-9-1 4,-2 1-46,-11 0-6,-6-2-76,-2 0-25</inkml:trace>
  <inkml:trace contextRef="#ctx0" brushRef="#br0" timeOffset="501365.3848">24755 9293 214,'0'0'157,"0"0"-141,0 0-16,0 0-8,0 0 7,0 0 1,38 2 0,-21-2 13,2 0-12,3 0-1,-1 0 0,0 0 6,-2 0-15,3-2 9,-2-6-42,-4-9 4,-5 2-43,-8-3 47,-3-3 33,0 4 2,0-1 23,0 2 10,-2 1-5,-2 1 20,1 5-40,1 4 30,1 4 11,-1 1-35,1 0 5,-4 0-20,4 11-17,-4 12 6,4 11 19,-1 5-8,-1 0 5,2-1 8,-2-2-16,3-2 3,-2-1 0,1-2 5,1-5 0,-2-6-5,1-2 0,1-5 4,0-5-7,0-2 3,0-4 0,0-2 3,0 0 3,0 0 3,0-8 9,1-10-11,8-6-13,2-3 6,-2 0 0,3 2-7,-1-1 10,0 8-3,4-5 0,6 0-2,0 0 1,1-3-2,-5 11 3,-3 4-1,-2 5 5,-3 6-4,-1 0 0,-2 0-13,-3 5 10,-3 7-11,0 5-8,0 1 16,-15 1-12,-5-1 8,1-1-5,0-3 21,4-3-6,7-5 0,-1-2 3,5 0 3,2-1-6,2 1-7,0-1 5,0 2-8,0 4 10,2-3 9,13 5-2,0 0 19,5 2-22,1 0 5,2 2 0,-1 0-2,-1 0-9,0 1 2,-3-2-14,-6-2-14,3-1-51,-6-1-47,-2-2-60</inkml:trace>
  <inkml:trace contextRef="#ctx0" brushRef="#br0" timeOffset="502543.3942">25649 8465 19,'0'0'143,"0"0"-111,0 0 6,0 0 11,0 0-38,0 0 18,-2-1-13,2 1-15,0 0 8,0 0-9,0 8 0,0 12 18,7 5-18,-3 7 31,-4 5-26,0 5 4,0 3 29,0 0-19,6-1-10,-6 0-6,3-4 4,0-2-10,-2-3 3,2-4 0,-1-3 8,-1-3-8,10-4 0,-8-3-12,-2-6-67,2-6-63,0-5-116</inkml:trace>
  <inkml:trace contextRef="#ctx0" brushRef="#br0" timeOffset="503182.3535">25982 8668 287,'0'0'136,"0"0"-87,0 0-15,0 0-2,0 0-31,0 0 7,-12-2-8,7 22-6,2 8 1,0 2 5,3-3 0,0 0 2,0-4-2,11-5 0,2 0-4,1-5 8,0-2-8,2 0 1,3-7-17,0-4 17,5 0 6,1-1-9,4-13 6,-2-5-27,-1-4 22,-4-3 4,-5 2 1,-5 0 2,-5 2 6,-3 2 17,-4 1 9,0 2-26,0 3 4,0 7 1,0 1-7,0 4 24,0 2-24,-2 0-1,-2 0-5,1 8-27,0 13 27,0 6-5,1 0 11,2-1-8,0-2 2,0-2 0,5-1-3,7-1-8,0-2-13,5-5-11,3 1-26,2-5 3,1-1-86,-4-1-97</inkml:trace>
  <inkml:trace contextRef="#ctx0" brushRef="#br0" timeOffset="504644.2616">26414 8979 236,'0'0'64,"0"0"-64,0 0 0,0 0 9,0 0-7,0 0 1,63 15 6,-48-15-4,3 0-9,-2 0 4,1-3 0,-4-8 0,-1 1 2,-1-3-2,-1-1 5,-1-3 3,-3-3-8,3 2 29,-6-1-26,-2-1 23,1 2-3,-2 0 10,0 5 3,0 4-32,0 1 24,0 7 0,0 1-18,0 0 12,0 0-22,0 0-5,0 0 1,0 15-30,0 11 34,0 2 0,0 6 6,0 3-9,0-2 4,0-3-1,0 0 3,0-3 1,0-4-4,0-1 0,0-1 0,0-5-1,0-3 6,0-3-2,0-9-3,1-1-15,1-2-6,2 0 6,-4 0 15,5-8 19,1-10-16,-3-8-3,7 1 0,3-2 0,1-1-13,5 2-1,-2 0 14,-1 3 0,-4 4 0,-2 5 0,-2 7 3,-5 2 10,-1 5-8,-2 0-5,0 0-10,3 0 2,3 3-3,-3 5 7,1 5-15,-4 0-49,0 0 24,-4 2 7,-7-6 12,-1-2 25,0-4 9,5 0-2,1-1 16,3-2 0,3 2-3,0-2-20,0 3-30,0 1 30,1 3 0,11-2 3,4 3 12,1-3-6,4 3-4,1 1-3,1-3 2,1 0-8,1-1-30,-6-1-102</inkml:trace>
  <inkml:trace contextRef="#ctx0" brushRef="#br0" timeOffset="505287.2225">26989 8604 439,'0'0'23,"0"0"10,0 0-33,0 0 0,0 0 43,0 0-42,0 0 8,-2 0-9,2 3-39,8 5 36,7 2 0,8 1 6,4-2-2,3 1 6,0 0-7,-3-3 0,3 2 13,0-2-13,1 2 0,-3-2 1,-2-3-9,-7 0 4,-4-1 4,-6 0 0,-6 4-31,-3 0 27,0 4-10,-10 0 1,-12 3 12,-7 4 2,-10 2 6,5-1-6,2 1 13,4-1-17,8 1 3,-2 0 0,3 1-5,1-2-2,0 1-38,4-4-34,3-3-54,8-6-71</inkml:trace>
  <inkml:trace contextRef="#ctx0" brushRef="#br0" timeOffset="506068.1862">28000 8520 36,'0'0'397,"0"0"-394,0 0-3,0 0-71,0 0 63,0 0 8,-86 83 0,55-58 6,-5 1-4,0-4-2,-2-1 9,7-4-9,7-2-3,11-9-6,6-3 12,5-3-6,2 0-1,0 0 4,0 0 10,0 0-7,0 0-2,0 2-1,3 4-1,9 1 1,3-1 0,4 7 3,3 1-3,4 2 2,3 3 0,0-1 15,3 2-17,-3-1 1,-2 1-1,0-4 0,-5-1 4,-3-3-4,-5-3 2,-5-1-2,-3-2-77,-4-3-57,-2-3-50</inkml:trace>
  <inkml:trace contextRef="#ctx0" brushRef="#br0" timeOffset="506705.1505">28244 8557 382,'0'0'67,"0"0"-22,0 0-37,0 0 5,0 0-13,0 0-33,0 0 33,-23 49-6,22-19 15,-1 0 0,2-3-9,0-2 0,3 0-7,14-7 20,5-2-13,-3-2 0,2-7-2,-2-1-2,-3-6 4,3 0 0,-3 0 19,5-2-12,0-14-7,-4-2 0,2-3 14,-6-3-14,2-2 0,-3-1 2,-1 2 14,-3 1-10,-5 4 3,-1 5 19,-1 6-24,-1 5 41,0 1-30,0 3-5,0 0-9,0 0-1,0 8-12,0 15 0,0 7 12,0 4 5,7-3-5,0-1 0,8-2-2,3-1 2,0-6-5,5-3-3,0-5-49,4-3-15,-2-5-72,1-4-153</inkml:trace>
  <inkml:trace contextRef="#ctx0" brushRef="#br0" timeOffset="507832.4305">28717 8938 55,'0'0'83,"0"0"-83,0 0 0,0 0 9,0 0 7,0 0 46,49 6 9,-33-6-22,1 0-23,0 0-23,0 0 4,-1-1-7,2-6 0,2-3 14,0 0-13,0-5 0,-1-2 10,-7-1-5,0-2-4,-6 1-2,-4-4 0,-2 1 7,0-1-1,0 2-3,0 3 15,0 5-3,0 3 28,0 7-10,0 2-21,0 1 16,0 0-28,0 0-5,0 0 2,0 19-42,0 12 45,0 8 0,0 2 1,0-2 1,0 1 3,0-5 0,0-2 7,0 0-5,0-6-11,0 0 4,0-6 0,0-4 0,-4-5 0,4-6 0,-1-3 0,1-2-5,0-1 5,0 0 3,0-1 1,0-13 5,6-2-9,0-2 0,3 3 8,3 0-8,0-1 0,4 3 0,1-3-6,7 1 4,1-1 2,2 4-5,-4 2-5,-1 1-26,-5 3 27,-2-2 2,-4 7-13,-7 1 15,-4 0 0,0 0-12,0 0 17,0 0-71,-1 0 31,-11 10 38,-2 0 2,-3-2-1,0 2-7,-1-5 8,6 0-10,2-1 16,6 0-6,2-1 0,0 1 3,2 0-7,0 4 6,0 1-2,11 0 22,7 1-19,2 1 3,4 2-6,-1-2 9,1-2-3,-7 2-5,-1-5 5,-2 0-6,-2-1-24,1-3-73,-2-2-160</inkml:trace>
  <inkml:trace contextRef="#ctx0" brushRef="#br0" timeOffset="508933.0769">29497 8307 78,'0'0'59,"0"0"15,0 0 4,0 0-22,0 0-22,0 0-26,-2 0 5,2 0 14,0 0-19,0 0 12,0 0 12,0 0-10,0 0 17,0 0-28,0 0 0,0 0-11,0 3-2,0 13-17,0 9 9,0 8 10,2 5 1,-1 2 4,4 4-5,-5-1 0,0-3 8,3-1-8,-3-2 5,0-3-1,0 0 9,0-2-12,0-5 5,0-1-5,-3-3 6,0-4-7,-2-1 0,4-8 4,-1 0-13,-1-4 9,3-6-33,0 0-41,0 0-45,0 0-86</inkml:trace>
  <inkml:trace contextRef="#ctx0" brushRef="#br0" timeOffset="512377.8205">29640 7915 163,'0'0'81,"0"0"-55,0 0 47,0 0-22,0 0-28,0 0 6,0 0-29,3-2 0,6 7-6,3 9 9,3 4-3,0 6 0,-1 1 0,0 7-6,-2 2 9,6 4-3,1 9 0,2 4 2,0 4-2,-3 4 0,-6-3-3,-5-2 3,-3 0 8,-3-1 6,-1 1 33,0 2-41,0-4 8,-8-2-14,-4-5 8,-4 0-10,4-1 2,-6-2 0,-4-3 0,-1 2-7,-3 1 1,-4-1-1,-3 1 5,2-4-9,-4-10 11,-1-1-68,1-7-78</inkml:trace>
  <inkml:trace contextRef="#ctx0" brushRef="#br0" timeOffset="516756.4292">30302 8339 129,'0'0'106,"0"0"-89,0 0 31,0 0 14,0 0-32,0 0 38,0 0-40,0-11-8,0 11-15,0 0-5,0 0-2,0 10-17,0 8 15,0 9 4,0 5 5,0 4 5,0 5 6,0 0-8,0 1-8,0 0 0,-1-1 4,-1-3 0,-2-4-4,-3 0 1,4-6 1,-2 0-1,5-3-2,-3-1-3,2-5-35,-1-2-1,1-6-64,1-7-68</inkml:trace>
  <inkml:trace contextRef="#ctx0" brushRef="#br0" timeOffset="517598.7182">30686 8479 188,'0'0'56,"0"0"2,0 0-11,0 0 18,0 0 26,0 0-51,-15-25-9,15 25-31,-2 0 0,-1 4-17,-10 17 10,10 10 7,-3 1 3,3 3 5,3-2-8,0-5 0,0 0-8,5-6 6,1-2-10,5-5-8,0-5 17,1 0 3,3-4 0,0-2-6,6-4 12,2 0-3,4 0-3,0-7 0,-4-9 0,-1 0 1,0-5 3,-5-2-4,1 1 12,-5-2-12,0 1 0,-4-1 3,-4 3 7,-4 1 6,-1 4-2,0 7 21,0 3-27,0 3 10,0 3-18,0 0 11,0 0-25,0 4 11,-3 14-3,-1 10-11,-2 3 28,0 1-17,2 0 6,1-3 0,3-1-1,0-4 1,0-5-11,14-1 9,5-4-29,3-4-8,3-4-52,2-3-95</inkml:trace>
  <inkml:trace contextRef="#ctx0" brushRef="#br0" timeOffset="518312.2658">31278 8922 50,'0'0'416,"0"0"-358,0 0-44,0 0-14,0 0 0,0 0 3,0 0-15,0 0 12,1 0 0,6 0 20,3-2-15,0-4 1,4-2-6,4-3-36,-2-6 34,3 1-18,-5 2 4,-5 0 6,-3 5 15,-6 5-5,0-2 47,0 6-16,0 0 32,0 0-53,0 0-7,-10 10-6,-4 10-2,1 1 5,2 1 0,5 1-5,5-3-10,1-1 15,0-1-34,3-3-17,12-2-65,4-6-64</inkml:trace>
  <inkml:trace contextRef="#ctx0" brushRef="#br0" timeOffset="518654.2505">31411 8675 384,'0'0'114,"0"0"-112,0 0-4,0 0-64,0 0-71,0 0 3</inkml:trace>
  <inkml:trace contextRef="#ctx0" brushRef="#br0" timeOffset="519466.2084">31720 8356 66,'0'0'150,"0"0"-144,0 0 3,0 0 1,0 0 5,0 0 17,0 0-32,0 0 0,0 0-2,1 0 14,8 3-9,4 7 36,7 2-33,7 4 18,7 0-23,1 5 3,11-1-1,-1-1 4,-1 2-7,1-2 0,-8-1 0,-1 0-1,-5-2 1,-4-1 0,-1-1 0,-4-2 6,-4-3-8,-5-7 2,-6 3 0,-6-2-10,-1-3 10,0 3 0,0-1 5,0-1-5,0 5-5,-6 2 5,-11 4 6,-5 3 16,-6 0-6,-2 5-9,-1-4 3,-1 4-7,-1-1-6,1 1-1,2 0 4,0-2 1,5 0-1,2 0-1,1-2-36,4-1-44,4-6-74</inkml:trace>
  <inkml:trace contextRef="#ctx0" brushRef="#br0" timeOffset="525413.334">19355 8615 176,'0'0'74,"0"0"42,0 0-52,0 0 17,0 0-16,0 0-64,0 0 31,0-16-32,0 16 0,0 0-9,0 5 2,2 13 7,4 11-8,2 7 19,1 2-15,4 4 4,-4-2 0,5 1 0,-1-2 8,1-3-8,-1-2 0,-4-5-1,-3-3-5,-3-5 6,3-4 0,-3-4 1,-2-4 0,1-4-1,-2-2 0,1-3-6,-1 0 6,0 0 4,0-5-2,0-9 16,-1 0-15,-11-3-3,3-1 0,-3-3 5,0-2-5,-1 1 0,1 1 0,3 2-6,0 8 7,6 1-1,-3 6 0,2 4-2,1 0-3,-4 0-25,-2 7 28,-2 18-5,-3 5 12,2 5-5,0-1 0,3-3-7,2 1 7,-2-5-30,8 4-49,1 0 10,-2 2-107,2-5 40</inkml:trace>
  <inkml:trace contextRef="#ctx0" brushRef="#br0" timeOffset="526054.8302">19677 9375 106,'0'0'79,"0"0"-76,0 0 38,0 0 11,0 0-1,0 0 0,0-39-33,0 31-6,1 4-9,2-4 4,2 0-11,1 7 4,-1-3 0,0 1-2,-2 1 4,0 2-2,0 0 0,2 3-19,-1 15 15,3 3-13,-2 5 17,-2 4 12,-3 0 1,0 0-2,0-2 1,0 2-10,-12-2-2,0-1 0,-2 0 0,0 0 0,0-3 4,1-6-2,4-1 5,1-8-7,5-5-12,3-4-37,0 0-34,0-10-89</inkml:trace>
  <inkml:trace contextRef="#ctx0" brushRef="#br0" timeOffset="526293.8151">19723 9163 409,'0'0'119,"0"0"-115,0 0 25,0 0-23,0 0 4,0 0-10,-1-12-10,1 12-77,0 1-135,0 2-24</inkml:trace>
  <inkml:trace contextRef="#ctx0" brushRef="#br0" timeOffset="528208.1649">25465 8581 36,'0'0'38,"0"0"10,0 0 5,5 87 14,-3-58-32,4 2 14,0 0-23,-1-1-14,3 1 25,-2-3-37,1 1 25,1-1 9,-2-1-26,1-1 25,-2-5-27,-1 0 0,-1-6 8,-1-5-3,-2 1-11,4-7 0,-1 3 3,0-4-5,-2-2 8,-1-1-4,0 0 12,0 0-5,2 0 1,-1 0 21,-1 0-12,0-6 38,0-4-52,0 0-4,0-6-1,0-4 3,0-1-9,0-3 5,-3-1-7,-3-1-4,-4 0 12,0 2 0,2 4-4,-4 3-17,2 2 18,2 6-8,-3 3 4,0 1-10,3 5 19,-5 0-2,0 1 0,-2 18-1,1 5 1,-2 6 0,4 2-11,3-1 8,-1 1 3,7-2 0,1-3 3,2-3 1,0-5-8,0-2 3,0 1-66,0 0 11,0-1-70,-3 0-26,-1-9-28</inkml:trace>
  <inkml:trace contextRef="#ctx0" brushRef="#br0" timeOffset="529356.9852">25618 9283 332,'0'0'97,"0"0"-70,0 0 11,0 0-20,0 0-9,0 0-9,0 0-3,4 0 3,4-1 6,6-4-1,-1-1-10,0-3-1,0 1-6,-4-8-7,3-4-33,-6 2 8,-4-6 19,1 9 11,-2 2 8,-1 0 6,0 6 0,0-1 12,0 4 5,0 1 41,0 2-2,0-1-14,0 2-21,-1 0-21,-1 18-5,-1 7-7,2 4 9,1 1-2,-2-1-2,2 1 7,0-5 7,0 1-5,0-8-2,0 0 0,0-3 12,0 0-12,2 0 0,-2-4 0,0-2 5,0-5-5,0-1 1,0-3-3,0 0 2,0 0 0,0 0 0,0 0 9,0 0 2,0-8-9,4-8 6,8-3-8,4-5-8,3-3 7,1-3-20,1-1-37,-3 4 57,-2 8-29,-5 6 30,-2 6-2,-5 3 13,-1 1-11,-1 1 3,-1 2 2,-1 0-10,0 0 5,0 5 0,0 6-14,0 3 23,-1 3-9,-7-8 0,-2 4-18,3-4 18,0-2-15,4-4 15,0 2-4,2 0 4,-2 1 0,3 6-3,0-6-10,0 3 7,0 2 12,6-3-3,5 5 5,1-3 3,4 2-10,-3-3-1,2 0-1,-1-1-3,-3-3-98,0-1-207</inkml:trace>
  <inkml:trace contextRef="#ctx0" brushRef="#br0" timeOffset="531003.6481">12894 11326 116,'0'0'128,"0"0"-98,0 0-19,0 0-10,0 0 31,0 0 6,45-10 21,-26 7-16,8 1-42,3-1 12,4-1-13,7 1-3,-1 2-7,3-1-102,-7 2-168</inkml:trace>
  <inkml:trace contextRef="#ctx0" brushRef="#br0" timeOffset="531243.6324">12935 11467 94,'0'0'109,"0"0"-96,0 0-11,0 0 23,0 0 8,0 0 5,62 22-28,-30-22-2,5 0-8,5 0 5,-5 0-12,2 0-52,0 0-75</inkml:trace>
  <inkml:trace contextRef="#ctx0" brushRef="#br0" timeOffset="531987.6433">14095 11014 26,'0'0'63,"0"0"-18,100-6-16,-56 1 3,8 4-19,9-2 21,5 0-31,8 1-3,-2-2 5,-5 2 0,-4-1-6,-11 2 1,-9 1-10,-10 0 9,-9 0-63,-8 0-56</inkml:trace>
  <inkml:trace contextRef="#ctx0" brushRef="#br0" timeOffset="532874.43">14043 11103 78,'0'0'60,"0"0"14,0 0 23,0 0-34,0 0-19,0 0-31,27 0-1,-9 0-11,7 3-1,4 4 1,5 1-1,8 1 5,3 3-5,7-1 0,6-1 6,-4 2-7,-2 0 1,-8 0 0,-12 2-8,-10-1 8,-8-1 0,-10 2-4,-4 1-30,0 0 6,-16 1 20,-10 1-5,-4-2 13,-1 0-5,1-3 5,-1 3 0,-6 0 0,-2 2 0,-1 1 0,-5 0 7,8-2 16,1-1-17,5 1 5,5 0-5,4-1 7,7 0-10,-1 3-3,-1-6 1,4 2-7,1-5 6,4 0 0,1 1-1,1-2-2,4 0-8,-2-3 10,4 3-15,0-2 16,0 1 0,4 6 0,10-10-4,2 1 14,7-3-7,3-1-3,6 0 7,7 0-5,8 0-1,10-7 15,7 3-14,3-3 8,2 1-10,-5 2 0,-9-2 5,-4 0-2,-6 1-3,-11 5 0,-6 0 0,-5 0-4,-10 0 3,0 0-37,-2 0-60,-3 0-4,-1 0-28</inkml:trace>
  <inkml:trace contextRef="#ctx0" brushRef="#br0" timeOffset="534093.13">14260 12119 338,'0'0'110,"0"0"-89,0 0 1,0 0-10,0 0 27,0 0-39,3 0 0,3 0 0,4 0 7,2 0-7,0 0 0,4 0 2,-4 0-17,0 0 15,2 0-25,-1 0 5,-1-2-31,0-8 3,0-6-5,-8 5 38,1-4 6,-4-1 11,-1 4-2,0-1 35,0 2-13,0 3 6,-4 0-8,1 5 1,1 1 43,1 2-30,-1 0-5,-1 0-29,-2 11-28,1 12 28,1 2 0,0 1 3,3-1-6,0-2 6,0-2-3,0-2 6,0-2-6,5-3-13,5-4-55,1-4-39,-2-3-55</inkml:trace>
  <inkml:trace contextRef="#ctx0" brushRef="#br0" timeOffset="534410.7704">14364 11858 23,'0'0'420,"0"0"-314,0 0-70,0 0-18,0 0-5,0 0-4,-10-6-13,10 6 4,0 0-33,0 0-86,-3 8-50,1 1-118</inkml:trace>
  <inkml:trace contextRef="#ctx0" brushRef="#br0" timeOffset="550806.4498">15425 10934 153,'0'0'91,"0"0"-48,0 0 8,0 0 31,0 0-57,0 0-3,0 0-22,13-2-2,-3 4-1,3 9 4,0 4-1,0 3 18,3 6-10,1 3-8,-2 3 12,5 2 5,-4 1-19,-1-1 2,1 0 0,-2 0 0,-1-1 5,2-5-5,-3-2 0,0-3 7,-3-3-7,-3-1 0,0-3 0,-2-4-1,-1-2 8,0-4-7,-1-1 0,-2-3 2,1 0-4,1 0 4,-1 0-2,1 0 29,-1 0-25,1-7 12,1-7-15,0-4 8,-2-2-11,-1-1 2,0-1 0,0-2 1,-7 1 2,-1 0-3,-8 4 3,-1 4-1,-3 3-4,-3 6 2,2 1-13,-3 5 6,-1 0 8,-5 10-1,2 9 4,1 6 4,3 6-14,2 0 6,2 2 0,5 1-1,1-5 1,6 3 0,0-3-5,4-3-57,1-4 4,3-7-72,0-1-76</inkml:trace>
  <inkml:trace contextRef="#ctx0" brushRef="#br0" timeOffset="551615.4876">15981 11510 230,'0'0'0,"0"0"0,0 0 0,0 0 14,0 0-3,0 0 39,44-36-25,-31 32-24,3 0 15,2-1-7,3-3-7,-3 3 11,1 0-5,-7 0-4,-4 4-4,-2-2 0,-6 3 4,0 0 9,0 0-3,0 0-10,0 8-16,0 13 16,0 7 13,0 7-6,0 4 19,-4 3-16,-1 3-8,-3-1 26,-2-2-25,-5-3 39,0-6-18,-1-1-19,2-6 11,-1-7-12,8-1-4,-1-9 5,5-5-2,2-2-3,1-2 0,0 0-12,0-10 9,0-13-55,1-10-30,8-5-31</inkml:trace>
  <inkml:trace contextRef="#ctx0" brushRef="#br0" timeOffset="551902.5694">16181 11274 374,'0'0'88,"0"0"3,0 0-48,0 0-18,0 0-15,0 0-9,0-7-2,0 7-47,0 0-146,0 0-104</inkml:trace>
  <inkml:trace contextRef="#ctx0" brushRef="#br0" timeOffset="552786.4501">16644 10890 182,'0'0'116,"0"0"-63,0 0-27,0 0-15,0 0-11,0 0-3,10 29 3,1-2 47,-1 10-18,3 0 12,-1 1-28,0 1-9,-4-1 25,1 1-29,-3 1 0,4 1 1,-2-2 5,-2-3-6,1-3 0,-5-4 4,2-5-10,-4-6 14,1-6-7,-1-3-1,3-6 3,-1-2-9,-2-1-4,1 0 10,2-4 17,2-16-15,1-2-1,-3-7 2,-3-1 6,0 2-14,0-3 5,0 4 0,-5 1 0,-7 4 0,1 2-3,-4 7-4,-5 4-25,-1 5 26,-6 4-7,2 0 3,0 7 10,1 12 7,1 7-5,4 6-2,4 1 0,-1 0-1,5 0 1,3-1 0,4-4-4,3-2-18,1-2-55,0-3-13,0-4-121</inkml:trace>
  <inkml:trace contextRef="#ctx0" brushRef="#br0" timeOffset="553829.3828">16990 11463 180,'0'0'82,"0"0"-82,0 0-4,0 0 4,0 0 2,0 0 8,54-15 0,-37 7 10,-3-1-20,-1-3 0,-2-3-1,-1-3 1,-4-3-22,-1-2-25,-2 0 8,-3 1 34,0 1-1,0 4 6,0 2 31,0 6-13,-2 3 27,1 5 20,-1 1 3,0 0 30,2 0-98,0 18-18,-1 12 16,1 10 4,0 1 30,0 1-16,0-3-10,0-1 25,0-4-30,1 1 0,-1-1 7,0-5-5,0 2-3,0-5 0,0-6 2,2-9-13,0-7 0,1-4-33,3 0 21,0-18 23,2-4 9,3-4-9,0-3 4,3 1-3,1-1 0,6-1-1,3 3 1,3 2 3,-2 2-4,-1 8 0,-5 0 2,-5 4-4,-2 5 2,-3 3 0,-6 3-4,0 0-4,-3 3-37,0 9-9,-8 4-26,-13 0 13,-4-1 29,2 0-12,4-4 39,7-3 22,5 0 10,3 1 4,0 2-12,4-1 44,0 2-17,0-3-8,0 4-15,11-3-17,5 1 7,6-1-6,4-1 2,0 0 18,-1 0-20,-4 3 2,-5-1-3,-4-1-44,-3 2-45,-6-6-62</inkml:trace>
  <inkml:trace contextRef="#ctx0" brushRef="#br0" timeOffset="563198.4622">18565 10784 113,'0'0'174,"0"0"-74,0 0-25,0 0 31,0 0-63,0 0-6,0 0-14,5-14-15,-5 14-16,0 0 8,-2 0-28,-15 9 28,-13 12 7,-11 11 7,-9 3-14,0 2-6,1-1 3,4 0-13,2-6-13,4-1 26,8-8-14,6-4 16,5-4-1,5-5-11,3-1 13,2-4 0,6-1 0,0-1-1,4 0 1,0-1 0,0 0-4,0 0-5,0 0 7,0 4-1,2 2-5,10 3 0,6 3 11,9 2-3,4 0 0,6-2 14,8-3-16,4 1 2,2-5-14,-4 2 12,-5 0-97,-9 5-45,-9-1-10,-7 2 63</inkml:trace>
  <inkml:trace contextRef="#ctx0" brushRef="#br0" timeOffset="564001.4099">19037 10898 116,'0'0'119,"0"0"-112,0 0-6,0 0 11,0 0-12,0 0 0,-61 51 20,56-27-12,1 2 37,-1 1-23,5-2 3,0 0-25,0-4 3,8-3-3,4-5 0,5-1 3,3-4-1,-1-7-2,5-1 0,0 0-8,-1-1-16,-1-9-9,-1-1 9,-5-4-2,-1-3 26,-6-2 3,3-1 0,-5-2 15,-1 2 5,0-1 37,-4 5-1,-2 7-17,0 3 26,0 6-11,0 1-23,0 0-34,0 6-5,0 16-3,3 6-5,1 2 24,7 1-13,-1-3 2,6-3-8,1-1 5,8-4-69,2-2 39,-2-9-92,-3-3-235</inkml:trace>
  <inkml:trace contextRef="#ctx0" brushRef="#br0" timeOffset="565072.3853">19686 11221 301,'0'0'10,"0"0"-3,0 0 8,0 0 10,0 0 23,0 0-13,0 2-34,0-2-2,0 0 2,7 0 3,7 0 22,-1 0-26,0-9 0,-1-2 0,2 0-4,-5-3-1,-2 3 5,-2 1 0,-5 2 4,1 2-3,4 1 10,-5 5 25,0 0-17,0 0-17,0 0-2,0 2-14,0 11 12,0 3 4,0 2 1,2 0-1,1 1 6,1-2-9,-1-2 1,0 1-7,1-5-1,2 0-76,0-5-83</inkml:trace>
  <inkml:trace contextRef="#ctx0" brushRef="#br0" timeOffset="565303.3783">19882 11032 397,'0'0'109,"0"0"-87,0 0-22,0 0-8,0 0-57,0 0-65,-8-5-13</inkml:trace>
  <inkml:trace contextRef="#ctx0" brushRef="#br0" timeOffset="565919.4643">20015 10645 103,'0'0'197,"0"0"-108,0 0 3,0 0-26,0 0-58,0 0 3,2 23-4,-1 5-7,2 16 14,1 6-7,-1 2-7,1 2 0,3-1 5,-2-1-5,-2-5 0,-2 0 0,-1-3 1,0-4 6,0-2-8,0-4 1,0-5-21,0-1 2,0-6-35,0-8-17,0-5-40,0-8-135</inkml:trace>
  <inkml:trace contextRef="#ctx0" brushRef="#br0" timeOffset="566701.4769">20487 10741 239,'0'0'97,"0"0"-56,0 0 21,0 0-62,0 0 3,0 0 4,-12 68-6,6-35 19,4-1-16,2-2 13,0-3-21,0-3 4,12-3 0,2-3 9,2-4-2,5-5-4,0-2-3,4-5-30,2-2 12,-1 0-34,5-12 16,3-8 18,-1-5-11,5-2-11,-12-2 40,-6 2-1,-8 3 1,-9 0 27,-2 4 28,-1 5 40,0 5-36,0 4 29,0 4-51,0 2-27,-4 2-20,-1 19 4,-1 9 6,3 3 8,3 0-4,0-3-4,2-1 0,10-4-10,4-4-4,1-3 6,3-4-54,6-7 27,-2-5-122</inkml:trace>
  <inkml:trace contextRef="#ctx0" brushRef="#br0" timeOffset="567457.4668">21203 11122 262,'0'0'110,"0"0"-100,0 0-4,0 0 15,0 0 30,0 0-23,12 0-4,2-4-22,2-2 2,-1-2-4,1 1 0,-2-1 2,-1-1-1,-3 0-1,0 2 0,0 2 0,-3 1-1,-2 2-1,1 2-4,-5 0 2,1 0-4,3 2-9,0 14 8,-2 8 9,0 5-13,-3 3 12,0-1 1,0 1 0,-11-2 27,-3 1-19,0 2-5,-4-2 24,2-1-23,-2-5 7,2-2-11,4-8 0,4-4 2,4-6-2,4-3-11,0-2-18,0 0-30,4-17-46,7-8-197</inkml:trace>
  <inkml:trace contextRef="#ctx0" brushRef="#br0" timeOffset="567698.4708">21439 10958 408,'0'0'73,"0"0"-38,0 0-30,0 0-1,0 0 6,0 0 4,-14-13 12,14 13-26,0 0-35,0 0-104,0 0-153</inkml:trace>
  <inkml:trace contextRef="#ctx0" brushRef="#br0" timeOffset="568355.4788">21633 10709 410,'0'0'91,"0"0"-79,0 0 16,0 0-25,0 0 8,0 0 8,0 0-19,-5 7-5,11 3-20,14 1 25,8 0 11,8-3-11,7-2 0,8 5 13,7 0-8,2-1-3,-2 5-2,-9-3 1,-9 0-8,-8 1 7,-10-2 0,-7 3 0,-9-2-22,-6-2 6,0 1 10,0-2-30,-9 2 36,-9 0 13,-4 5-10,-7 2 8,-5 1-2,-3 4-13,-7-2 4,1 0-18,-1 2 10,3-2-26,8 0 2,6-3 7,8-1-102,7-6-57</inkml:trace>
  <inkml:trace contextRef="#ctx0" brushRef="#br0" timeOffset="569175.4441">23040 10654 116,'0'0'133,"0"0"-96,0 0-2,0 0 25,0 0-19,0 0 16,9-11-57,-17 18 0,-13 12 15,-7 5-9,-12 5 9,-4 1-15,-5 2 17,-3 2-18,1-2 1,5-5 0,9-4-6,11-9 5,10-3 1,10-2-5,3-3-11,3 0 11,0-1-5,0 1 10,12 1-6,8 1 16,3 0-10,3 0 0,2 0 9,-1 1-12,4 0 3,-1 0 0,0 1 8,-2 1-8,-1 0-40,-1-1-54,-3-1-55,1 0 107,-2 0 20,-7-3-117</inkml:trace>
  <inkml:trace contextRef="#ctx0" brushRef="#br0" timeOffset="570143.3488">23389 10641 192,'0'0'142,"0"0"-102,0 0-40,0 0-2,0 0 2,0 0 12,0 40 23,0-16 4,0 4-37,6 0 7,-3 2-9,4-4 9,1-1-4,2-3-3,2-1-2,0-5 0,4-4-4,5-3-5,2-4 3,5-2-18,0-3 14,1 0-31,-1 0 41,-4-5-6,-3-6 12,-3 0-6,-2-7 6,-6 0 6,0-5 12,-3-3-9,-5 1 11,0-1 27,-2 3-40,0 5 26,0 6-16,0 7-17,0 1 27,-2 3-17,2 1-6,0 0-10,0 0-8,0 8-5,-3 13 1,1 7 12,2 5 3,0 1-3,0-3 0,3-5-1,10-4-14,2-2-11,6-4-54,6-2-35,0-5 73,-2-5-210</inkml:trace>
  <inkml:trace contextRef="#ctx0" brushRef="#br0" timeOffset="571035.4594">24063 11065 268,'0'0'147,"0"0"-108,0 0-8,0 0 13,0 0-20,0 0-10,7 0-6,9 0-7,3 0-2,-1-4 1,0-2-39,-3-2 31,1 2-24,-5-2 17,0 4 9,-3 1-1,-5 1 7,-2 2 0,-1 0-2,0 0-9,0 0 5,0 11-20,0 7 26,0 8 1,-1 2 10,-4 0-10,-1 3 8,-2-2 0,-2 0-5,3 2-2,-3-4-1,1 2 1,3-4-2,0-3 0,1-2 2,4-3-8,1-6 9,0-1-3,0-4 0,0-4-3,0-2-32,3 0-27,4-7-57,2-11-124</inkml:trace>
  <inkml:trace contextRef="#ctx0" brushRef="#br0" timeOffset="571274.4469">24277 10842 262,'0'0'132,"0"0"-96,0 0-14,0 0-18,0 0-4,0 0-24,-3-3-39,3 3-121</inkml:trace>
  <inkml:trace contextRef="#ctx0" brushRef="#br0" timeOffset="571822.4684">24488 10507 319,'0'0'58,"0"0"10,0 0-18,0 0-45,0 0-5,0 0-21,-22 52 21,19-8 39,3 4-33,0 3-6,0 3 0,0-2 15,0-1-27,0-1 12,3-6 0,7-1 4,1-6 0,4-2-8,-5-3 0,-1-7-80,3-5-39,-5-7-155</inkml:trace>
  <inkml:trace contextRef="#ctx0" brushRef="#br0" timeOffset="572736.4722">24969 10629 344,'0'0'65,"0"0"-24,0 0 20,0 0-25,0 0-36,0 0-6,-14 27 6,5 9 11,2 3-10,2 2 5,4-1-4,1-4 5,0-4-7,10-5 0,4-4 0,4-5-17,1-3 7,1-5-13,5-5 17,2-5-15,1 0-16,0-5-17,1-15 45,-4-5 0,-1-2 15,-3-2-6,-9-1 42,-2 2-3,-4 4 20,-3 3-18,-3 7-11,0 5 22,0 6-23,0 3-2,0 0-27,0 3-13,0 18-3,-3 6 11,-1 7 10,4-2 3,0-2-8,0-3 0,7-1-6,12-5-1,9-2-17,9-9-19,0-6-61,-1-4-134</inkml:trace>
  <inkml:trace contextRef="#ctx0" brushRef="#br0" timeOffset="573749.4326">25661 11023 343,'0'0'4,"0"0"-2,0 0 2,0 0 0,0 0 23,0 0-27,-1 14 4,8-8 8,9-2-4,7-3-8,-5-1 7,2 0-5,1 0 16,-9-1-18,6-11-3,-4-3 1,-4-3-26,2-3 18,-4-3 7,-2-3 3,-2 1-2,5 2 5,-9 0-3,0 9 33,0 3-33,0 6 64,0 6 2,0 0-22,-2 0-25,2 0-19,0 18-7,-1 12-8,-3 9 17,-2 4-2,1 5 0,2-6 4,1-2-1,-1-2-2,3-8 3,0 0-4,0-5 5,0-2-5,0-3 0,0-10 2,0-4-15,0-4 13,0-2-39,3 0 10,5-8 8,1-13 10,4-11-15,4 0 12,2-2 12,0 1 2,1 5 0,1 5-4,0 4 6,0 4-7,0 4 0,-4 3 5,-5 4-3,-1 4 3,-6 0 0,-5 0-3,0 6-37,0 9 20,-13 2 14,0 2 2,-2 1 1,4-4 5,7-1-2,2-1 0,2-4-2,0-1 2,5-1 0,9-2 1,9-3 6,7 1-1,3-2-2,3-1-4,-2 2-38,-5 1-11,-6 2-34,-3-2-95</inkml:trace>
  <inkml:trace contextRef="#ctx0" brushRef="#br0" timeOffset="574664.7901">26475 10580 302,'0'0'76,"0"0"-76,0 0 0,0 0 10,0 0-10,0 0 0,23 6 7,-5 2 2,3 1-5,-2 0-4,10 1 0,0 1 19,6-1-16,-2 1-3,1-1 0,0 1 6,-7 0-9,-2-1 3,-7 1 0,-6-2-1,-3 0 1,-2-3 0,-5 1-4,-1 1 0,-1 1 0,0 0-15,-3 3 12,-11 3 7,-7 0 4,-5 2 1,-2-1 15,-5 1-17,2-1-3,4 4 0,-7-2 7,1 0-10,-3 2 7,-4-2-8,9 0-6,1-1-104,6-4-26,1-1-26</inkml:trace>
  <inkml:trace contextRef="#ctx0" brushRef="#br0" timeOffset="575491.4668">27789 10531 184,'0'0'211,"0"0"-154,0 0-9,0 0 24,0 0-62,0 0 3,-3 0-13,-14 10 0,-13 7 1,-10 4-1,-6 6 12,-5-1-5,3-2-1,5 0-12,6-8 6,10 4 0,6-3-4,3-6 4,9 4-3,0-7-2,5-2-13,1 0 16,3-1-7,0-1 2,0 2-2,0 0 9,0-3 0,1 6-6,12 3 12,4 0-12,8 3 6,7 1 0,1-1 8,4 3-8,-1 3 5,1 0-5,-4 1 5,-4-1-14,1-4 9,-4 3-12,-1-5-25,-1-1-55,-6 0 16,-6-3-20,-3-4-54</inkml:trace>
  <inkml:trace contextRef="#ctx0" brushRef="#br0" timeOffset="576369.4551">28299 10617 7,'0'0'178,"0"0"-67,0 0 3,0 0-45,0 0-16,0 0-39,0-14-14,0 20-8,-2 12-17,-1 12 25,0 2 28,3 2-25,0-2 6,0-2-4,0-1-1,3-2-4,8-4 0,5-5 0,1-5-1,3-4 2,3-4 6,1-5-7,3 0 0,-1 0-3,3-11 2,1-7-2,-5-8 3,0-2 0,-1-1 0,-3-6 1,-2 3 5,-5 0-6,-1 2 0,-4 5 16,-4 7 0,-2 5 4,-3 4 10,0 6 42,0 2-69,0 1 3,0 0-6,0 8-58,0 15 56,-2 4-1,1 5 3,1-2 1,0 0 0,3-2-2,11-2-13,8-1-60,7-6-12,6-7-79</inkml:trace>
  <inkml:trace contextRef="#ctx0" brushRef="#br0" timeOffset="577471.4718">28973 10999 122,'0'0'39,"0"0"-38,0 0-1,0 0 45,0 0-7,0 0 15,27 18-24,-15-18-28,6 0 21,-2 0-21,2 0 7,-1 0-5,-1-5 5,-1-5-13,1-4 5,1-2 0,-1-5-6,-2 0 11,2-3-5,-9 1 2,-4 2 7,-1 1 1,-2 6 38,0 1-1,0 6 18,0 4-25,0 3-11,0 0-29,0 0-5,0 12-29,0 17 18,-3 7 16,0 3 7,0 3-4,0-2 0,1 0-2,-2-3 2,-2 1-3,3-5 0,-1-3 0,1-3 0,0-6 1,3-1-1,0-8 0,0-6-3,0-1-8,0-5-21,0 0 9,0-2 23,3-15 3,11-5-3,1-4-2,3-4-24,2-3-1,1 1 7,-1 1 8,-2 2 11,0 6 1,-9 5 0,4 8 22,-2 1-21,-2 4-2,-3 4-3,1 1 0,-5 0-1,-2 0-18,0 9-10,0 4-36,-2 3-21,-11 0 53,2 1 25,-9-6 12,2 0 10,0-3-10,2-4 0,8 1 14,4-4-12,4 1 12,0 1-9,0 1 4,0 0 17,9 1 7,11 0 14,7 1-13,5-2-28,2 3 7,5-2-13,-2-2-26,-3-1-87,-3-2-69</inkml:trace>
  <inkml:trace contextRef="#ctx0" brushRef="#br0" timeOffset="577956.4743">29724 10354 242,'0'0'182,"0"0"-178,0 0-4,0 0 0,0 0 8,-45 94-4,35-52 8,2 2 15,2 1-20,0 1-1,4-3-3,-1 3 3,-2-1 2,3-1-6,-2-1 6,1-7-7,3-2 11,0-4-12,0-3 0,0-4-13,0-7-10,3-4-86,0-7-52</inkml:trace>
  <inkml:trace contextRef="#ctx0" brushRef="#br0" timeOffset="579186.4581">30075 10467 174,'0'0'173,"0"0"-130,0 0-16,0 0-27,0 0 3,0 0-3,-29 24 30,18-2-25,2-1 14,0 3-7,2 0-10,6 0 2,1 0-2,0 0-2,5-1 0,9-4 5,4-2-5,4-5 4,5-2-2,3-2 9,1-5-11,-1-1-7,-2-2 0,-1 0-16,-2-7 18,-1-6-15,-7-3 20,-5-4 4,0 1 7,-8-4-11,2 0 19,0 0-19,-3 4 33,1 2-12,-4 2-19,0 5 37,0 1-30,0 1 9,0 5-18,0 0 8,0 3-16,0 0 8,0 12-18,-1 13-2,-5 3 24,0 2-4,5 0 0,1-1 5,0-1-11,4 0 6,14-4-20,3-2-21,3-2-13,4-8-78</inkml:trace>
  <inkml:trace contextRef="#ctx0" brushRef="#br0" timeOffset="579877.4739">30580 10955 194,'0'0'170,"0"0"-170,0 0 0,0 0 4,0 0-4,0 0-9,0 5 9,18-5 5,0 0 1,10 0-6,-6 0-4,-5-2-2,1-7-21,-11-3-14,2 2 22,-3-1-15,-5 2 34,2 5 4,-3 1 24,0 3 58,0 0-40,0 0-39,0 0-7,0 6-18,-1 7 18,1 7 11,0 1-10,0-3 16,0 0-12,0-3-5,6 0 0,9-1-5,3-3-37,6-1-76,-3-6-140</inkml:trace>
  <inkml:trace contextRef="#ctx0" brushRef="#br0" timeOffset="580142.4576">30826 10683 18,'0'0'307,"0"0"-286,0 0-21,0 0-3,0 0-45,0 0-12,-16 8-75</inkml:trace>
  <inkml:trace contextRef="#ctx0" brushRef="#br0" timeOffset="580792.3482">31159 10513 211,'0'0'132,"0"0"-52,0 0 33,0 0-70,0 0-8,0 0-35,-2-12 10,2 12-26,0 0 14,6 8 2,15 9-14,10 1 15,7 3-1,4-3 0,4 5-3,-3 0-8,-1-1 9,-2 4 2,-4-5-2,-3-2-4,-5-1-1,-4 1-8,-9-6 9,-6-3-9,-5 1 13,-4-5-2,0 8 0,0 2-16,-10 2 19,-10 4-5,-8-3 6,-2-1 9,-4-2-1,-5 1-5,3 2 10,-4 3-13,-6 0 0,1 1 0,-2 0-42,5-1-50,9-4-126</inkml:trace>
  <inkml:trace contextRef="#ctx0" brushRef="#br0" timeOffset="585586.5246">12378 13133 18,'0'0'13,"0"0"7,0 0 2,-110 47-7,79-26 26,-5 7-9,0 4 12,-2 6-10,3 4 8,-1 0 17,7 0-29,4-1-21,6 0 34,7-2-28,5 3 2,5 0-8,1-2-7,1 2 7,0-4-9,0 0-6,11-3-2,6-5 8,10-5 0,9-4-2,11-5-2,11-6 4,3-7 12,7-3-2,2 0-20,0-2-20,-2-8-124</inkml:trace>
  <inkml:trace contextRef="#ctx0" brushRef="#br0" timeOffset="587593.4832">12926 13608 106,'0'0'93,"0"0"-84,0 0 8,0 0-6,0 0-8,0 0 52,-26-34-10,17 34-14,-4 0-5,1 0-24,-7 0 0,2 9-2,-1 3 0,1 3 4,5 2-4,-4 3 0,3 1 2,4 1-2,0 2 0,5-1-2,4 1-10,0-1 12,0-5 0,13-2 2,5-1-8,2-4 14,2-5-8,2-3 1,0-3 11,4 0-12,2-2 4,4-11-4,-2-4 0,-6-1-55,4 0-16,-18 0 26,-6 1 1,-6-1 44,0 0 1,-9 0 1,-4 0 22,-1 2-18,-4 2 1,9 2 24,3 2-6,1 2 7,5 2-5,0-1-24,8 2-3,7 0-6,3 4 6,6 1 0,9 0 1,3 0-1,-4 0 1,6 11 0,-4-1 2,-4 4-2,0 2-1,-12 2 0,-8 2-4,-4 1-2,-6 0 6,0 0 0,0-3 0,-9 2 2,5-5-2,-8-5 13,9-1-12,0-4 5,-2-3-6,5-2 0,0 0 16,0 0-12,0-15-4,5-4-23,8-7 3,4-2-8,3 2-14,-4 6 24,-2 5 18,-3 8 8,-2 1 8,1 5-4,-2 1-5,-1 0-6,5 0-1,3 0 4,3 7 14,-2 2-17,4 2 12,-2-1 12,0 2-20,-2-1 6,-3-2-11,1 2 8,1-4-5,-3-1-2,-1-1-1,3-4 12,2-1-7,-1 0-3,2 0-2,-2-5 5,-2-11 0,1-3-3,-2-4-2,-2-2 0,-3 1 5,-2 1-5,-2 2 0,0 4 1,-3 3 5,0 5-5,3 5 25,-3 0 27,0 4-49,0 0-1,2 0-3,6 2-25,4 13 23,4 6 3,3 0-1,0 2 3,-1 0 2,-2-1-5,-4 1 0,-3-2-1,-6 0 1,-3-3 3,0 0-2,0 0 1,-13-1 6,-5-2-6,-3-2-1,0-5 11,4-4-11,3-4 8,3 0-3,4 0-6,1-1-9,2-5 3,-1-3 3,5 1 3,0 2 6,0 0 3,0 3 16,0 0-25,7-1-1,7 0-1,5 1 2,5 0 0,3 1 2,3-3 3,1-3-5,-3 3 0,-1-3-8,-3-1 6,-2 2 2,-4-3-16,-1 2 15,-7-3-6,-2-1 7,-4-3 3,2-5 7,-3-2-13,-2-1 3,2 0 0,-1 5 13,-2 3-2,0 6 24,0 5 8,0 2-43,0 2 34,0 0-34,0 8-22,3 11 19,0 7 2,2-2 1,1 0 3,1 1 2,0-2-5,1-2 0,-2-3-16,7-3 13,-2-4-48,2-4-59,-1-7-106</inkml:trace>
  <inkml:trace contextRef="#ctx0" brushRef="#br0" timeOffset="587834.468">14088 13453 603,'0'0'32,"0"0"-32,0 0-43,0 0-42,0 0 39,0 0-9,-4 0-56,4 0-184</inkml:trace>
  <inkml:trace contextRef="#ctx0" brushRef="#br0" timeOffset="589705.4662">14558 13571 217,'0'0'98,"0"0"-49,0 0-18,0 0 17,0 0-10,0 0-13,0 0 21,-36-27-39,20 27-3,-2 0 12,-3 0-13,0 6-3,-3 8 0,2 1 6,2 3-13,0 0 7,6 0 0,6 3-4,1-2 1,3 1 3,4 3 0,0-8-9,4 0-1,17-3 10,-5-5 0,1 1-1,2-2-12,-2-4 13,5-2-5,0 0-4,1-2 1,2-10 8,-2-8 0,-3-1-8,-2-4 18,0-3-10,-4-1 0,-1-5 6,-2 1-9,-8-1 6,1 1-3,-1-1 31,-1 3-24,2 2 7,-4 4-14,0 0 8,0 6-3,0 2-4,0 6-1,-3 3 11,3 5-5,0 1-6,-1 2 0,1 0-28,-2 0 23,-2 6-19,2 16 24,-2 7 8,-1 5-1,3 1-7,-2-1 0,1 0 0,1 2-1,-2-1 1,4 0 0,0-2-1,0-2 9,0 0-8,12-6 0,3-4 3,4-3-4,4-4 1,1-5 0,4-5 3,2-4 4,4 0-7,-1-4 0,0-8 1,-8-3-1,-4-2 0,-5 1 3,-5-5 1,-4 0-4,-5 0 0,-1-2 0,-1 2-13,0 3 9,0 4-4,0 4 7,-9 4-11,0 3 0,-2 3 4,0 0 0,0 7 0,-2 10 6,6 2-1,2 4 3,5-4 0,0 1 7,2-2-7,10-1 2,1-5 5,2-2-7,1-2 0,2-4 1,2-2 5,2-2-2,-2 0 1,0 0-3,-3 0 5,-2-9-7,-2-5 0,0-1-14,0-3 8,-3-3-47,-4-1 9,-6 1-10,0 1 21,-9 3 31,-9 4 1,-1-1 1,4 2 13,3 3 4,6 3-1,1 3 6,5 0-20,0 2 14,0-1-16,5 1-6,14 1 3,6 0 4,1 0-1,1 0 2,-3 0 3,-4 1-7,0 7 2,-1-1 0,1 1 3,-1-2 1,-3 1-4,0 1 0,-3-1 1,-6 3-5,-2-2 2,-2 2 2,-3 0 3,0 2 12,0 2 2,0 0 28,0 0-33,0 1 16,0-1-17,0-4-8,1-2 6,4-3-6,2-4-3,1 0 3,1-1 10,2 0-13,3 0 1,4-1 2,-2-11 4,2-2-7,-1-2 0,-1-6-4,-2 1-30,-3 0 17,1 0 6,-7 2 11,-5 4 3,0 3-3,-2 4 0,-7 2 46,3 5-37,1 1-2,5 0-7,-3 0-3,3 10-6,-2 7 15,-1 4-6,3-2 0,0-1 6,2-1-12,14-4 6,-3 0 0,1-3 3,-1-2-3,2-4-3,-1-1-3,-1-1-42,5-2-4,1 0-22,4-8-18,1-8-26,-1-4-23</inkml:trace>
  <inkml:trace contextRef="#ctx0" brushRef="#br0" timeOffset="590092.0583">15743 13585 44,'0'0'138,"0"0"-78,0 0 6,0 0-40,0 0-2,0 0 7,88-12-17,-79 24 25,-2 3-8,-4-2-18,-3 3 6,0-3-17,0 0 7,0-3 1,0-3-7,0-4-3,0-3 0,0 0-27,0 0 16,0-2 3,6-11-12,6-5 20,1 0-28,1-1 27,2 2 1,-2 3 0,2 2-5,-1 3 11,1 3-1,-1 3 3,4 3 2,-2 0-10,1 0 5,0 6 1,-3 6 13,-2 0-18,-1 1 16,-4 0-17,-2 0 3,-2 1-4,-2 1 1,-2-2 0,0 0 3,0-6-2,0-2-2,1-1-27,-1-1-85,0-3-93</inkml:trace>
  <inkml:trace contextRef="#ctx0" brushRef="#br0" timeOffset="590581.4867">15522 13338 184,'0'0'92,"0"0"-5,0 0 4,0 0-29,0 0 28,0 0-31,-19 0-44,19 0 30,0 0-36,0 0-6,0 0-3,0 0-44,0 1-70,0 5-115</inkml:trace>
  <inkml:trace contextRef="#ctx0" brushRef="#br0" timeOffset="591570.4811">16699 13451 5,'0'0'50,"0"0"-18,0 0 26,0 0-4,0 0-10,-96-11 11,74 11-20,1 0-6,-1 3 1,3 7-28,2 1 8,2 1-10,3 1 12,4-2-12,4 3 0,1 0 0,3 1-9,0-2 9,6-1 0,11-1 0,3-5 10,4-2-13,3-2 3,-4-2 0,-3 0 6,0 0 1,-4 0-7,0-4 0,0-4 3,-3-1-5,-4 4 2,-3 2 0,-3 3 42,-2 0-16,6 0-21,0 15-5,0 11 5,1 2 8,-7 4 7,-1 4 9,0 2-2,-4 3-15,-10-1-4,-7-2-7,-1-4 7,-2-2-8,3-7 0,-1-5 1,1-5-1,6-9 6,2-4-6,5-2 10,7-7-2,1-12-11,0-6 3,9-6-5,15 1-6,2-2 4,4 1-8,3 2-10,4 1-59,2 4 9,-2 1-88,2 5-81</inkml:trace>
  <inkml:trace contextRef="#ctx0" brushRef="#br0" timeOffset="592902.4882">18364 13182 75,'0'0'154,"0"0"-90,0 0 0,0 0 15,0 0-37,0 0 12,-18 14 7,0-6-55,-7 2-5,-2 5-1,-7 1 0,-7 2 4,-4-2-2,-5 3-2,-1 2 0,5-1-29,1 1 10,8 0 0,2-2 19,9-4-13,9-5 13,7-5 0,8-1-2,2-2-1,0 1-2,0 3-5,0 0 9,0 3-6,15 2 8,5 0-1,10 3 28,5 0-23,7-1 15,7-1-20,3-1 4,5-1 2,1 1-6,-10-1 0,-3 1 3,-11 1-3,-7-2-3,-3 3-33,-8-5-73,-5 0-34,-4-2-64</inkml:trace>
  <inkml:trace contextRef="#ctx0" brushRef="#br0" timeOffset="593766.7431">18753 13229 120,'0'0'131,"0"0"-71,0 0 3,0 0-7,0 0 9,0 0 25,0-21-73,0 21-17,0 8-5,-6 15-3,-4 8 6,1 2 2,3 1 0,3-5 12,3 0-12,0-3 0,0-4-2,15-4 0,6-3-5,1-4 7,5-4-13,-1-4 8,3-3-17,1 0 22,0 0-6,-3-13-11,-2-4 1,-3-5 7,-3-2-5,-2-5 6,0-1 9,-1-2-1,-2 1 0,-3 0-4,-5 5 3,-1 3 2,-4 8 16,-1 4 46,0 7-39,0 4 29,0 0-53,0 4-7,0 19 7,0 10-4,0 3 10,0 0 5,0-1-6,0-5-5,7-1 0,3-1-1,2-2-13,5-3 14,3-7-58,-1-6-82</inkml:trace>
  <inkml:trace contextRef="#ctx0" brushRef="#br0" timeOffset="594831.0895">19401 13510 167,'0'0'12,"0"0"-11,0 0 5,0 0 45,0 0-7,0 0 21,27 4-21,-11-4-38,2 0 1,1 0-7,-1 0 5,3-3 0,-3-3-5,0-5 4,-3-2 0,0-4 2,-6 1-6,-3-5 0,-6 3-3,0-2 0,0 1-1,0 1 4,-2 1 10,-2 5-4,-2 3-3,4 1 37,1 5-13,-1 3 25,2 0-45,-3 0-7,0 20-9,0 5 9,2 10-1,1 4 1,0 0 0,0 0 15,0-1-9,0-3-3,0-3 9,3-3 1,0-5-17,3-1 4,-3-5 0,-2-3-2,-1-4 4,2-5-2,-2-3 0,1-3-10,1 0 3,1-3 3,5-16-5,5-6 8,0-5-30,9-3 10,-1 0 18,1 1-27,0 7 27,-2 4-1,-2 5 4,-4 6 1,-1 1 3,1 3 2,-5 3-6,-3 3 0,-2 0-6,0 0 0,-4 5-11,0 5 16,0 2-21,-5-1 13,-6-3 6,2 0-33,-3 0 35,5-3-5,2 2 12,1-3-15,2 2 8,2 2 1,0-2 4,0 1 2,8 1 6,9-2 9,8 0 1,5 0 7,-1-1-23,4 2-2,-1-1-2,-3 0-2,0 1-21,-4 3-67,-3-6-64</inkml:trace>
  <inkml:trace contextRef="#ctx0" brushRef="#br0" timeOffset="595633.3615">20297 12819 149,'0'0'138,"0"0"-48,0 0-9,0 0-20,0 0-7,0 0 23,0-6-40,0 6-37,0 9 0,0 15-7,0 10 7,0 4 0,0 5 0,0 5 1,0-1 2,0 8-3,0 0 0,0 1 11,-4 1-11,1-2 0,0-9 4,1-3-9,2-3 8,0-6-3,0-2 0,0-5-3,0-3-4,3-4-21,2-5-30,-1-4-35,1-7-46,0-4-66</inkml:trace>
  <inkml:trace contextRef="#ctx0" brushRef="#br0" timeOffset="596632.4869">20814 13111 59,'0'0'105,"0"0"-31,0 0-37,0 0 25,0 0-55,0 0 21,-18 16-23,7 7 22,5 4-7,3 1 35,-1 1-47,4 0 0,0-4-3,3 1 8,9-3-18,8-4 6,0-2-1,7-6 17,1-3-16,-1-3-1,7-4 5,-1-1-3,2 0-4,-2-7-8,-4-8-7,-3-5 14,-3-2-23,-2-3 26,-4-2-3,0-3 6,-6 2-3,-3-3 6,-2 3 4,-5 4 44,2 3-38,-3 6 22,0 5 12,0 6-16,0 3 14,0 1-48,0 0-5,0 21 3,0 11-5,0 4 7,0 1 1,0-1 7,6-3-9,8 1 1,5-6-9,6-2 0,3-4-21,8-4-21,-1-4-80,-3-7-197</inkml:trace>
  <inkml:trace contextRef="#ctx0" brushRef="#br0" timeOffset="597345.7408">21694 13484 164,'0'0'106,"0"0"-106,0 0 0,0 0 0,0 0 44,0 0 19,0 6 6,0-6-55,0 0-13,0 0 12,7 0-5,5 0-8,3-11 0,0 1 0,3-2-7,-5-2 1,5 4-8,-7-1 9,-5 4-3,-5 1 5,-1 2 3,0 3 0,0-1 20,0 2 14,0 0-7,-3 8-27,-6 10-9,2 4 9,0 2 2,4-4 1,1 1 9,2-2-9,0 0 0,0-5-3,6-2 6,9-3-6,-5-5 0,13 1-9,3-1 5,3-4-53,2 0-38,-6 0-150</inkml:trace>
  <inkml:trace contextRef="#ctx0" brushRef="#br0" timeOffset="597590.7248">21879 13276 377,'0'0'66,"0"0"-66,0 0 4,0 0-4,0 0-14,0 0 9,-3-6-42,3 6-180</inkml:trace>
  <inkml:trace contextRef="#ctx0" brushRef="#br0" timeOffset="598198.2922">22152 13013 332,'0'0'62,"0"0"-40,0 0-2,0 0 44,0 0-3,0 0-6,-15-18-26,15 18-23,0 0-12,0 0-1,15 4 7,10 6-1,7-3 13,7 0-16,5-2 4,1 1 0,1 0 4,-1-1-2,4 0 0,-1 3-2,0 0 5,-5 0-8,-12 0 3,-7-2-19,-11 0 13,-10 0 6,0 3 0,-1 2-9,-2 3 1,0 3 3,-5 3 4,-14 1 1,-6 5 6,-6-1-5,-5 0 1,-3 3 7,1 0-2,1 0-9,5-1 2,2-2 0,7-2-2,7-4 2,5-1-10,7-4-29,4-2-95,0-6-73</inkml:trace>
  <inkml:trace contextRef="#ctx0" brushRef="#br0" timeOffset="598729.3032">23352 13168 205,'0'0'37,"0"0"10,0 0-13,0 0 39,0 0 9,0 0-59,25-23 24,-4 22-30,0 0-16,4-1 13,6 0-8,2 2-6,6-1 0,-2 1-21,-3 0-16,-5 0-108,-13 0-151</inkml:trace>
  <inkml:trace contextRef="#ctx0" brushRef="#br0" timeOffset="599070.2799">23381 13285 255,'0'0'64,"0"0"-55,0 0-9,0 0 69,0 0-27,0 0 17,115 6-35,-71-6-11,3 0 1,-2 0-10,-2 0-4,-2 0 0,-7 0-57,-6 0-26,-3 0-82,-5 2-63</inkml:trace>
  <inkml:trace contextRef="#ctx0" brushRef="#br0" timeOffset="599991.4876">24907 12793 94,'0'0'67,"0"0"9,0 0 7,0 0-1,-16-86-24,1 73-46,-3 1 27,-4-1-39,-2 3 4,2 4-3,-4 1 15,3 5-16,1 0 0,-1 0 10,-1 0-20,-1 16 10,2 9 0,2-1-3,5 2-2,7 4-4,4-1 7,5 2 1,0 2 1,8 2 2,14-7 13,9 7-3,5-3 1,5-4-13,0 5 0,1-1 6,-1 1-4,-1 3 4,-5 0-6,-8-1 0,-7-3-1,-5-2 0,-9-6-4,-6 2-2,0-5 7,-18 0 0,-15-5 5,-7-2 3,-5-4-2,2-2 0,7-8-6,6 0 14,8 0-10,4 0 5,1-9 1,4-8-6,4-1-4,5-5-9,4-2 9,0-5 0,10 0 3,5 1-3,3 2 2,0 8-2,1 3 9,-3 4-20,-1 6 7,-3 1-68,0 0-31,-1 0-118</inkml:trace>
  <inkml:trace contextRef="#ctx0" brushRef="#br0" timeOffset="601717.5645">25180 13489 155,'0'0'83,"0"0"-83,0 0-3,0 0 3,0 0 9,0 0 35,54 18 13,-39-17-46,-3-1 4,4 0-15,1 0 6,2 0-18,-5-6-2,1-2 9,-5-4-9,0-1 14,-2-3 0,-4-7 0,0-2 5,-3 0-5,1-2 8,-2 3 6,0 1 42,0 4-35,0 2 23,0 4-12,0 3-29,0 5 47,0 3-25,0 2-8,0 0 6,0 0-23,0 9-16,0 17 15,0 10-5,0 5 6,0 2 0,0-1 0,0-4 8,0-3-5,0-4-3,-5-4 0,0-4 3,-1-4-6,1-2 3,2-5 0,0-3 2,1-2 2,-4-4-4,6-3 0,0 0 7,0 0-7,0 0 3,2-13 1,8-6-4,3-7-4,4-1 4,-1-3-3,5-2 1,-1 3-10,-1 7 12,-2 5 0,-4 8-17,-7 5 21,1 4-4,-5 0 0,-1 0-21,5 0 15,-1 12 5,-1 6 2,-1 1-13,-3-1 8,0-2 1,0-3-30,-9-4-43,-3-3 53,2-3-3,4-3 26,1 0 45,1 0 4,4 0 5,0 0-5,0 0-44,0 0 9,0 0-14,0 0 0,0 2-16,0 4 15,7 3 1,2 3 3,5-2 4,1 5-7,1-1 0,-3 0-15,3 2 0,-3-3-82,-1 2 39,3-2-39,0-7-112</inkml:trace>
  <inkml:trace contextRef="#ctx0" brushRef="#br0" timeOffset="602202.4946">25795 13605 315,'0'0'158,"0"0"-153,0 0-2,0 0-3,0 0 25,0 0-25,0 0 2,8-4-8,2-2 2,2-1 4,-9 1 0,3-2 0,-3-1 7,-1 3-1,4-1-6,-6 4 0,0 1 10,0 1-10,0 1 3,0 0-3,0 0 0,0 3-8,-6 10 8,6 4 0,0 1 6,0-2-6,0 1 0,0-2 4,3-2 1,7 1-5,8-5-7,1 0-16,-1-1-102,1-8-25</inkml:trace>
  <inkml:trace contextRef="#ctx0" brushRef="#br0" timeOffset="602465.4772">25870 13397 601,'0'0'45,"0"0"-45,0 0-134,0 0-25,0 0 48,0 0 14,3 0 16</inkml:trace>
  <inkml:trace contextRef="#ctx0" brushRef="#br0" timeOffset="603779.4918">26541 13172 264,'0'0'202,"0"0"-167,0 0-23,0 0-6,0 0-6,0 0 0,91-4 5,-64 2-10,-7 1 5,2 1 0,-3 0-3,-5 0-19,-2 0-68,-7 3-101</inkml:trace>
  <inkml:trace contextRef="#ctx0" brushRef="#br0" timeOffset="604169.4671">26540 13317 156,'0'0'174,"0"0"-121,0 0-44,0 0 12,0 0 32,0 0-17,42 10 3,-19-10-34,4 0 10,0 0-15,-1 0 0,-3 0-35,0 0-44,-6 0-143</inkml:trace>
  <inkml:trace contextRef="#ctx0" brushRef="#br0" timeOffset="608718.474">27917 12450 94,'0'0'82,"0"0"-28,0 0-18,0 0 35,0 0-48,0 0 7,0 0 4,-50-56-31,43 50 13,-2-3 8,0 3-12,-1 0 22,-5 1-34,-2 1 0,-3 3-2,-3-1 3,1-1-10,-1 2 9,0-1 0,2-3 6,1 2-6,-2 0 0,4 1 0,-5 2 6,-2 0-7,-2 0 1,-4 0 0,1 8-6,0 6 17,5 0-9,-2 2 4,6 2 1,2 2 4,5 1-11,0 2 0,6 2 0,5 1 8,0 1-7,3 0 3,0 0 1,4 1-6,6 0 1,4-1 0,0-2 10,-2 3-7,3 0-1,-6-1 3,1 3-1,-4-3-1,5-3-3,-5 3 3,-2 1 2,2-3 2,-5 2-7,1-1 4,-2-2-2,0-2-2,0-4 0,0 2 1,-9-2 2,0-3-3,0-1 0,1-5-1,-2-3 2,1-3-1,-4 2 2,-5-4 4,-4-1 9,-4 0-9,1 0-6,-5 0 6,-6-5 3,0 1-18,-5-8 9,-3 4 0,-2-1 2,3 0 4,3 5-6,2-2 0,7 1 3,3 4-6,4 1 3,4 0-1,-1 0-11,5 0 14,-2 0-2,6 0 0,-1 0-35,1 0 28,-2 6-15,-1 0 1,-2 1 16,-2-1 1,-3 3-7,1-3-5,5 2-26,0-2 41,6-2-18,4 0 19,3-3 3,3 1-3,0-1 0,0 0-1,0-1-12,0 2 13,-1-2 0,1 0-2,0 0-1,0 0 4,0 3-1,0-3 1,0 0 13,0 0-1,0 0-2,0 0 1,6 0 16,3 0-21,0 0-2,4 0-5,-1-3 1,2 0-1,-4-5 0,2 4 0,3-1-1,2 1 2,-1 4-1,6-5 20,-1 0-19,2 3 4,2-1-5,-4 3 4,-5 0-4,-1 0 0,-5 0 0,6 7 0,0 2 6,-1 2-12,3-5 4,-3 3 2,4 2 6,0-1-5,1 3-1,4-2 1,-5-2 0,-1-2-2,0 0-2,-6-1 3,-2-1-3,-4 0 10,0 0-7,-4-1 0,2-2-3,2 2 2,-2-2 0,2 2 1,1 1 9,2 4-9,1 3 21,0 2 28,2 2-37,0 0 26,0 1-24,0-2-13,-2-3 9,0 0-4,-3-1-2,-1-3-4,-2 2 4,-1-1-6,0 2 2,-1-1 0,-1 3 0,-1 1 1,0 3 4,0-1-5,0 2 1,0 2-6,-7-1 5,-5 2 0,2 1 4,-3-1-4,0 0 0,3-2 3,1 1 4,0-1-7,4 0 0,1-1 2,-1 0-9,4-4 7,-4 3 0,1 1 4,1 0 1,0 2-6,2 1 1,1-5-7,0 1-5,0-2 12,0 2 0,4-7-9,11-2-12,9-2 17,5-6-11,12 0 15,7 0 4,4-6-4,0-4 0,-4 2-11,-2-2 8,-7 2 1,-2-3-6,-5-1-57,-1 0 7,-4-2-45,-2-1-108</inkml:trace>
  <inkml:trace contextRef="#ctx0" brushRef="#br0" timeOffset="609474.426">28488 12419 357,'0'0'88,"0"0"-25,0 0-16,0 0-42,0 0 2,0 0-7,-15 25 0,10 5 29,0 2-18,-1-3-9,4-1-2,-1 0 6,3-4-6,0-1 0,0 0 1,0-2-7,0 0-21,0-2-37,0-2 39,5-8-124,1-5-71</inkml:trace>
  <inkml:trace contextRef="#ctx0" brushRef="#br0" timeOffset="610492.8206">29454 12590 176,'0'0'173,"0"0"-148,0 0 25,0 0-48,0 0 13,0 0 3,-8 9-10,8-7-16,0 1 8,0-2 0,15-1-6,4 0 15,5 0-9,-5-6 0,-3-2-10,-3 4 7,-6-4-18,-1 2 21,-3 2-20,0-1 7,-1 2 13,-2 0-6,0 3 9,0 0-8,0 0-10,0 5-12,0 10 26,-5 4 2,2 1 14,3 1-13,0-1 4,0-2-6,8-2 0,5-1 1,7-4 14,2-4-12,8-2-2,1-2-1,1-3-5,-1 0 5,0-11 0,-2-7-7,-7-1 0,-4-4 13,-3 1-6,-2-3 26,0 1-14,1-1 15,-3-2-11,2 0 7,-1-2 20,3 2-13,-5 3 0,-4 4 13,0 8-38,-3 5 29,-3 5 5,0 2-21,0 0 21,0 0-38,0 0 0,0 15-2,0 14-19,-7 14 18,-4 10 2,1 6 0,-5 2 5,4 6-3,0-3 0,2-5-2,3-5 12,-2-12-17,-1-8 5,2-6 0,-2-4-9,1-7-20,7-4-15,-1-7-28,2-6-83,0 0-3</inkml:trace>
  <inkml:trace contextRef="#ctx0" brushRef="#br0" timeOffset="610826.8719">29682 12372 308,'0'0'79,"0"0"-68,0 0 4,0 0 53,0 0-36,0 0-17,-5-17-15,5 17-28,0 0-88,0 0-140</inkml:trace>
  <inkml:trace contextRef="#ctx0" brushRef="#br0" timeOffset="611700.1298">30811 12683 149,'0'0'146,"0"0"-73,0 0-4,0 0-34,0 0-1,0 0-20,0 0-12,0 0 16,0 0-18,0 0 0,0 0-5,0 0 10,0 0-5,3 0 0,1 0 5,4 0-5,4 0 2,3-6-2,-3-4 0,3 1-2,-3-2-1,0-4 2,0 6-22,-3-2 14,-3 3 16,-3 6-7,-3-4 0,0 3 0,0 1-4,0-1-5,0 3 5,0 0-9,0 0 13,0 6-10,0 15-6,-3 4 21,3 0-5,0 5 0,0-3 9,0-1-14,0 0 10,10-5 0,2 1-5,0-2-3,4-7-44,-1-4-131</inkml:trace>
  <inkml:trace contextRef="#ctx0" brushRef="#br0" timeOffset="611981.1353">30990 12462 276,'0'0'0,"0"0"-77,0 0 77,0 0 49,0 0 26,0 0-6,-6-6-69,6 6-18,0 0-39,0 0-36,0 3 19,0 1-12</inkml:trace>
  <inkml:trace contextRef="#ctx0" brushRef="#br0" timeOffset="612653.7161">31425 12498 423,'0'0'50,"0"0"-23,0 0-27,0 0 9,0 0-7,0 0 1,44-24-3,-19 21 0,5 3-1,0-3 9,-4 3-18,-6 0 10,1 0-13,-6 0-52,-5 0-110,-5 0-49</inkml:trace>
  <inkml:trace contextRef="#ctx0" brushRef="#br0" timeOffset="612919.7002">31438 12597 45,'0'0'143,"0"0"-112,0 0 36,0 0-22,0 0-11,0 0-18,16 2-16,5 0 56,6-2-33,1 0-22,5 1 14,0-1-8,-3 2-14,1-1 0,-3-1-103,-1 0-151</inkml:trace>
  <inkml:trace contextRef="#ctx0" brushRef="#br0" timeOffset="613800.4785">31964 12557 326,'0'0'182,"0"0"-172,0 0 0,0 0-10,0 0 4,0 0-10,-1-2 6,1 2-1,6 0-5,6 0 12,-2 0-4,8 0 19,8 0-21,2 0 0,8-9-34,-5-3 3,-1-1-4,-5-5 13,4-4 15,-7 0-9,-2-4-4,-3 2 2,-6 0 2,-3 1 16,-6 2 9,-2 2 9,0 2 25,0 7 18,0 2-23,0 5 23,-2 3-34,0 0-18,2 0-9,-3 8 0,1 15-6,-4 13-6,-3 4 23,-2 5-15,-3 2 4,2 0 0,2-4 5,1-2-1,9-2-3,-2-4-1,1-4 1,1-1-1,0-5 0,0-6 2,0-6-2,0-6 0,-7-3-8,7-4-24,0 0-34,0 0 57,0-14 6,8-9-42,-2-1 44,2-4-2,-1 0 3,0 2 5,4 0 2,2 7 1,1 2-5,0 6-3,-3 1 33,0 4-26,-4 4-4,2 0-6,-2 2-1,1 0-5,-2 0 4,0 6-15,-6 4 10,0 2-29,0 1-3,0-3 35,-13-1 0,0 0 5,6 2 2,-2-3 0,6 2-5,2 1 5,-1 0 0,2 3 7,3 4-1,18 0-4,4 1 1,6 4-1,1-3 7,-1 2-9,-4-3-17,-10-5-115</inkml:trace>
  <inkml:trace contextRef="#ctx0" brushRef="#br0" timeOffset="614840.496">28667 13344 224,'0'0'87,"0"0"-83,0 0-8,0 0-15,-88 21 15,69-6 8,2 6 11,3 3 17,0 2-25,5 1-2,-1-2 1,5 0 0,2-4-12,3-3 1,0-3-5,8 0 10,11-4 3,8-1 2,0-7 20,4-3-11,0 0-3,2-6 12,0-11-17,1-2 20,-2-5-21,-2-3 11,-5 1 7,-10-1-14,-5 0 23,-10 0 7,0 1-38,-5 1 15,-12 3-15,-1 6-1,1 4 0,3 6-46,0 3-115,1 1-143</inkml:trace>
  <inkml:trace contextRef="#ctx0" brushRef="#br0" timeOffset="616598.5052">30158 13553 241,'0'0'80,"0"0"-32,0 0-45,0 0 31,0 0-8,0 0 1,-8-1-8,8 1-19,0 0 0,0 0-6,0 3 17,0 3-18,0-2 7,2 1 0,10-1-1,3-2 5,4-2-7,2 0 3,3 0-55,-1-2 17,-1-7 6,-8-1 21,-3 1-1,-5 1 22,-2 2-10,-2 2 34,-2 2 0,0 2 25,0 0-18,0 0-39,0 0-4,0 2-22,0 9 24,0 6 0,-2 0 7,2 1-11,0 1 4,0-2 0,0-2 8,9-2-7,3-2-1,3-5 0,2-3 8,5-3-8,5 0 0,-2 0-23,0-12 22,0-3-22,-3-7 23,-2-4 8,0-4-3,-1-5-5,-5-3 2,1-1 7,0 0 30,-5-1-30,1 3 30,-5 3-15,-6 4-22,3 9 23,-3 6 4,0 7 0,0 5 15,0 3-44,0 0-2,0 0-1,0 23-26,-6 10 29,-7 10 0,-3 11 0,1 4 1,-1 0 2,-9 1-3,13-2 4,-1 0 5,-1-2-12,6-4 3,-5-3 0,2-4 0,2 0 1,-2-4-1,5-1 3,0-2-3,0-8-2,2-3-12,1-6-3,0-10 11,3-2-14,0-7 5,0-1 13,0 0 2,0 0 0,0 0 32,0-6-3,0-3-2,0 0-11,0 2 17,0-1 21,0 0-35,0 1 7,0-2-21,2 3-3,-2 0 10,0 1-5,0 2-5,0 0-2,0 2-7,0 1 3,0 0-5,0 0-23,0 0 28,0 0-15,0 0 15,0 0 2,0 0-16,0-5 18,0 3-4,0-11-23,0 1 27,0-4-11,4-9-3,3 0-6,3-5-30,2 0 14,1 1-11,1 3-9,-5 8 45,-2 7 11,2 3 0,1 1 8,6 2-7,4-1-1,9 0 0,2 3 2,-1-2-2,1 5 0,-4 0-14,3 0-10,-6 0-75,-6-3-53</inkml:trace>
  <inkml:trace contextRef="#ctx0" brushRef="#br0" timeOffset="617054.5092">30409 13326 445,'0'0'55,"0"0"-9,0 0-41,0 0 10,0 0 11,0 0-22,-13-32 4,13 32-8,-1 0-31,1 0-23,0 0-197</inkml:trace>
  <inkml:trace contextRef="#ctx0" brushRef="#br0" timeOffset="617874.4743">31392 13610 351,'0'0'128,"0"0"-125,0 0 3,0 0 14,0 0-17,0 0 30,0 0-33,0 0 9,0-1-23,10 0 20,5-2-6,3-2 0,-3-3-23,-1 1 13,-1-4-4,-3-1-11,-3 0 19,-1 0 2,-6 2 4,0-1 0,0 1-10,0 0 9,0 3-9,-1 4-17,-4 3 27,0 0 26,0 0-17,-1 6-9,0 9-9,2 6 4,4 0 3,0 3 2,0 0 20,12 1-18,4-1 7,-1-5 2,1-1-11,-4-4 0,3-5-55,-3-6-130</inkml:trace>
  <inkml:trace contextRef="#ctx0" brushRef="#br0" timeOffset="618217.4526">31500 13344 218,'0'0'218,"0"0"-191,0 0-12,0 0-18,0 0 3,0 0 0,-1 0 0,1 0-28,0 0-60,0 0-85,0 0 37</inkml:trace>
  <inkml:trace contextRef="#ctx0" brushRef="#br0" timeOffset="619087.4958">31853 13427 301,'0'0'68,"0"0"-33,0 0 20,0 0 22,0 0-23,0 0 11,-5-17-38,5 17-19,0-3 14,11 0-22,13 0 0,4 0-1,6 3 1,8 0-4,-2 0-2,-1 0-20,-5 0 20,-7 0-34,-12 0-2,1 0-38,-1 0-53,-6 0-25,-4 0-58</inkml:trace>
  <inkml:trace contextRef="#ctx0" brushRef="#br0" timeOffset="619542.464">31823 13534 14,'0'0'102,"0"0"-84,0 0 15,0 0 29,0 0 1,0 0-3,107 12-23,-68-12 9,7 0-39,-1 1 5,-6 1-12,1-1 6,-9 1-12,-7 2-26,0-4-65,-8 1-79</inkml:trace>
  <inkml:trace contextRef="#ctx0" brushRef="#br0" timeOffset="619927.4568">32179 13195 153,'0'0'161,"0"0"-115,0 0 15,0 0-19,0 0 2,0 0-39,-4-9-5,-1 24-11,-5 10 9,-2 7 2,-7 4 32,-1 4-15,-2-1-4,-2 0-8,3-3 4,3 0-10,5-2 1,4-2-25,1-2-28,2-4-33,2-2 46,0-6 34,-1-4-77,3-6 25,2-3-9</inkml:trace>
  <inkml:trace contextRef="#ctx0" brushRef="#br0" timeOffset="620766.2768">32591 13454 355,'0'0'2,"0"0"-2,0 0-34,0 0 34,0 0 36,0 0 13,22 1-15,-16-1-22,1 0-5,3 0-7,-1-1 0,0-7 2,2 1 5,-1-5-7,0-2 0,-1-1 8,-3-4-1,0-2-14,-2-3 7,0-1-9,0 1-2,-2 3 11,-2 0 0,0 6 20,0 3-12,0 4 28,0 5-4,0 3-12,0 0 26,0 0-46,0 3-11,0 18-1,-2 11 9,-7 7 2,0 5 1,3 4 0,-1-1 13,4-2-5,3-3-8,-3-7 1,1-2 6,-1-4-8,2-1 1,-1-6 0,2-4-1,0-4 1,0-8 0,0-1 0,0-5-7,0 0 2,0 0 5,3 0 0,8-6 21,3-10-21,2-2-18,-2-3 14,1-4-51,2-4 28,-2-1 2,4 2 3,-1 3 12,-5 4 7,-2 6 3,-3 7 0,2 1 3,0 6-6,2 1 3,-3 0-7,-3 0-2,-3 3 9,-1 10-14,-2 2-23,0-1-74,-8 0 16,-13-4-42</inkml:trace>
  <inkml:trace contextRef="#ctx0" brushRef="#br0" timeOffset="621061.2587">32801 13567 13,'0'0'28,"0"0"-14,0 0 59,0 0-26,0 0 8,0 0 10,85 69-47,-62-57-1,-4-2-14,-1 2 13,-4-1-32,0 1 16,0-1-50,-6-1-91</inkml:trace>
  <inkml:trace contextRef="#ctx0" brushRef="#br0" timeOffset="621359.2374">33234 13776 608,'0'0'63,"0"0"-57,0 0 4,0 0-1,0 0-9,0 0 0,0 3-22,0-3-29,-4 0-207</inkml:trace>
  <inkml:trace contextRef="#ctx0" brushRef="#br0" timeOffset="629366.5154">9706 15305 295,'0'0'153,"0"0"-96,0 0-9,0 0 23,0 0-38,0 0 12,0 0-10,-10 0-34,8 0 2,1 0-3,-1 0-10,-1 0 10,-4 8-60,-2 5 12,-3 10-101,-6-5-206</inkml:trace>
  <inkml:trace contextRef="#ctx0" brushRef="#br0" timeOffset="629681.4962">9339 15758 351,'0'0'86,"0"0"-74,0 0-9,0 0 5,0 0-7,0 0 14,-4 0-15,4 0-23,1 0-74,14 0-135</inkml:trace>
  <inkml:trace contextRef="#ctx0" brushRef="#br0" timeOffset="629975.4765">10003 15773 381,'0'0'140,"0"0"-139,0 0 16,0 0-17,0 0 42,0 0-6,0 0 9,0 0-45,0 0 0,0 0-3,0 0-53,0 0-59,0 2-109</inkml:trace>
  <inkml:trace contextRef="#ctx0" brushRef="#br0" timeOffset="648531.5269">14659 10121 120,'0'0'23,"0"0"2,0 0 58,0 0-34,0 0 13,0 0 2,0 0-41,11-30 27,-11 30-14,0 0-1,0 0 2,0 0-33,0 0-8,0 0 1,0 12-21,0 9 24,-5 4 0,-10 0 1,-2 3-14,-2-2-21,0-3-32,5-5-110,4-6-99</inkml:trace>
  <inkml:trace contextRef="#ctx0" brushRef="#br0" timeOffset="649208.4876">14961 9990 137,'0'0'16,"0"0"-3,0 0 53,0 0-22,0 0 0,0 0-5,12 0-38,-3 0 20,7 0-21,2-1 2,-2-7-3,2-1 1,-4 0-17,0 0 14,-3-1-29,-2 1 32,-3-2-3,0 2 3,-3 3 11,-2 3 1,-1 2 7,0 1 49,0 0-27,0 0-41,0 4-12,0 13 12,0 8 12,0 4-5,0 2 15,0 1 2,0-2-24,0 1 17,0 0-17,0-1 5,0 0-3,-6-1-2,-4-2 0,-5-5-7,-1-2 21,1-6-28,1-7 1,7-6-15,2-1 19,2 0-19,3-8-12,0-10-15,0-7-65,6-5-68</inkml:trace>
  <inkml:trace contextRef="#ctx0" brushRef="#br0" timeOffset="649635.4562">15143 9709 357,'0'0'66,"0"0"-13,0 0-36,0 0-1,0 0-10,0 0-6,0-3-35,0 3-125,0 0-80</inkml:trace>
  <inkml:trace contextRef="#ctx0" brushRef="#br0" timeOffset="651251.5275">15205 9732 129,'0'0'34,"0"0"-34,0 0 0,0 0 21,0 0-16,0 0 28,0 0-18,47 0-7,-41 0-3,-2 0-5,-3 0-6,-1 2 4,0 3-20,0 4 22,-1 1 5,-9 3 0,-2 2 1,0-3-6,1 1 0,4-2 3,1-2 0,1-2 3,3 0-6,2-3-7,0-1 7,0-2-8,0 2 8,5 2 10,4-3-10,0 3 4,-1-2-3,-2 0 8,-3 2-15,-2 1 6,-1 1-1,0 4-2,0 1 3,-7 1 0,-8 3-4,0-2 9,-3-3-3,4 0-2,1-2 2,6-1 1,2-4-3,5-4 0,0 0-1,0 0-17,0 0 18,0 0 3,5 0-1,2 0 20,2 0-17,-2 0-4,-2 0 1,-4 0-2,-1 0-3,0 3-7,0 4-4,0 3 13,-9 2 2,-7-2 3,1 4 6,-3-1-4,2 4-12,3 0 6,0 0 0,5-2 5,3-2-5,5-5-8,0 0 1,0 1 1,6-2 6,7-4 0,0 2 0,3-5 2,-1 2-2,1-2 3,-4 0 4,-4 1-7,-3 1 0,-5 3-2,0 0-12,0 3 8,0 0 10,0 2-4,-7-3 7,0-1 5,1 0-12,-2-3 8,-2 3 2,2 2-6,-1-1-2,-2-1 1,2 4-3,-1-3-20,0 2-48,-2 0-126</inkml:trace>
  <inkml:trace contextRef="#ctx0" brushRef="#br0" timeOffset="651958.5381">14711 10240 64,'0'0'86,"0"0"-18,0 0-47,0 0-3,0 0-18,0 0 12,-11 0-7,5 0-3,4 0 3,1 0 6,1 0 5,0 0 3,0-3-18,7-4 1,14-3 12,1-1-14,1-1 1,-2 1 3,-9 3 4,-4 6-8,-5 0 0,-3 2 1,0 0 19,0 0-15,0 0 4,-13 0-9,-3 0-21,-4 0 21,1 0 4,0 0 2,1 0-2,3 0-2,0 4 2,4-2-4,2 1 1,6-2-1,2 1 0,1 0-8,0-2 7,0 0-16,0 0 17,15 0 9,4 0-2,6 0-4,0 0-3,-2 0 0,3-7 6,-1 3-6,2 0-2,-3-2-28,3-2-75,-5 1-21</inkml:trace>
  <inkml:trace contextRef="#ctx0" brushRef="#br0" timeOffset="652229.5018">15043 10090 19,'0'0'48,"0"0"-26,0 0 27,0 0-40,0 0-5,0 0 1,45-30 3,-45 25 1,1 1-1,4-3-8,-1 2 5,5-1 1,-2-2-6,1 4 0,-2 1 1,-5 1-3,1 1 0,-2 1-30,0 0 6,0 0-30</inkml:trace>
  <inkml:trace contextRef="#ctx0" brushRef="#br0" timeOffset="652305.4996">15043 10090 5,'112'-100'51,"-109"96"-10,-2-1-9,1 4 12,-2-2-43,0 2 4,0 1-5,0 0-28,0 0-38</inkml:trace>
  <inkml:trace contextRef="#ctx0" brushRef="#br0" timeOffset="653592.398">14676 12241 76,'0'0'138,"0"0"-50,0 0-26,0 0-19,0 0-43,0 0-11,0 0 11,0 21-4,-6-3 0,1 1 8,-1 2 0,-1 2 7,-3 0-11,-1 2-42,0-4-116</inkml:trace>
  <inkml:trace contextRef="#ctx0" brushRef="#br0" timeOffset="654395.3476">14915 12093 174,'0'0'134,"0"0"-116,0 0-14,0 0 3,0 0-6,0 0 5,0 6 10,0-6-16,0 0 12,0 0-8,1 0-4,8 0 18,3 0-12,4 0-6,1-6 1,3-6-1,0-1-17,1-3-30,-3 5 19,-6-2-11,-3 3 30,-5 1 9,2 0 5,-3 3-5,-2 3 29,-1 0-3,0 3 16,0 0 3,0 0-45,0 1-1,0 17-8,2 9 9,1 7 35,2 2-20,1 4 2,-2-1-2,2-1-10,-5-2-4,-1-3-1,0-4 0,-1-5 12,-9-3-12,1-6 9,-4-3-8,5-5 7,0-4-8,4-3 2,-1 0-2,1 0 14,-3 0-8,3 0-12,1-11-21,3-6-74,0-5-105</inkml:trace>
  <inkml:trace contextRef="#ctx0" brushRef="#br0" timeOffset="654791.3209">15169 11837 277,'0'0'48,"0"0"4,0 0-37,0 0 26,0 0-1,0 0-35,-13-13 13,13 13-18,0 0-37,0 0-79,0 0-105</inkml:trace>
  <inkml:trace contextRef="#ctx0" brushRef="#br0" timeOffset="655102.3025">15359 12161 72,'0'0'91,"0"0"-69,0 0 16,0 0 6,0 0-23,0 0-16,-22 74 14,11-59-19,-1-2-5,3-1-53</inkml:trace>
  <inkml:trace contextRef="#ctx0" brushRef="#br0" timeOffset="655723.5234">15428 12012 351,'0'0'75,"0"0"-39,0 0-33,0 0 2,0 0-2,0 0 5,34-21-8,-23 15 4,0 0 3,-2-3-7,2-4 0,-1 0 2,1-5-7,-4-1 5,2-2 0,-6 1 2,-3 0 9,0 4-11,0 5 10,0 2 0,0 3 37,0 3-30,0 1 3,0 2 4,0 0-24,0 2-3,0 17-13,0 9 16,0 6-5,0 2 9,3 0-4,6 1 0,-1-2 7,0-4-8,1-1 1,-4-6 0,-2-1-3,-2-5 3,-1-3-19,0-6-21,0-3-47,0-5 20,-3-1 19,2 0 38,1-8 4,0-7-7,0-4 13,1-2 43,10 0-39,2 2 20,-1-4-5,4 8-8,-2 1 2,-1 5-10,-4 6-3,-4 3 5,-4 0-5,-1 0-3,0 0-12,0 0-24,0 11 39,-1 6 4,-4 1 1,2-2-5,3-3 6,0 0-9,0 0 3,5-5 0,7-1 14,0-2-9,1-3 2,5 0-7,-1 1-5,0 2-22,0-1-120,-4 3 30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3-14T07:50:57.261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20082 7435,'26'-27,"-26"1,0-1,27 27,-27 27,0-1</inkml:trace>
  <inkml:trace contextRef="#ctx0" brushRef="#br0" timeOffset="25623.9429">20135 7408,'0'27,"26"-27,1 26,-1-26,-26 27,0-54,0 1,0-1,-26 1,-1 26,27-27,0 1,0-1,0 1,0 0,27 26,-27 52,26-52,-26 27,0-1,0 1,0-1,0 1,0-1,0 27,0-26,0-1,0 27,0-27,0 1,0-1,0 1,0-1,0 1,0-1,0 1,0-1,0 1,0-80,0 26,0-26,0 27,0-1,0 1,0-1,0 1,0 0,0-1,0 1,0-1,0 1,0-1,0 1,0-1,0 80,0-26,0-1,0 27,0-26,-26-1,26 0,0 1,0-1,0 1,0-1,0 27,0 0,0-26,0-1,0 27,-27-27,27 1,0-1,0 1,0-54,0 1,0-1,-26 1,26 0,0-1,0 1,0-1,0 1,0-1,0 1,0-1,0 1,0-1,0 1,0-1,0-25,0-1,-27 26,27-26,0 27,0-1,0 54,0-1,0 1,0-1,0 27,0-26,0-1,0 0,0 1,0-1,0 1,0 26,0 0,0 0,0-27,0 27,27-53,-27 26,0 27,26-26,-26 26,27-53,-27 26,0 1,0-54,0 1,0-1,0 1,0-1,0 1,0-1,0 1,0 0,0-1,-27 27,27-53,-26 53,26-26,0-27,0 0,-27 0,27 0,-26 27,26-54,0 54,0-1,-27 27,27-26,-26 26,26 26,0 1,26-1,-26 1,0-1,0 1,0-1,0 0,0 1,0 26,0 0,0-27,0 27,0 27,0-54,0 0,0 27,0-26,0-1,0 1,0-1,0 1,0-54,0 1,0-1,0 1,0-1,0 1,-26-1,26 1,-27 26,1 0,26-26,0-1,-26-26,-1 27,27-27,-26 0,-1 0,27 26,-26-25,26-1,-27 53,27-27,0 1,0-1,0 1,0 52,0 1,0 26,0-27,0 1,0-1,0 0,0 1,0-1,0 1,0-1,0 27,0 0,27-26,-27-1,26 27,1-27,-27 1,0-1,0 1,26-27,-26 26,27-26,-1 0,-26-26,0-1,0-26,0 27,0 0,0-1,-26 1,-1-1,27-26,-26 0,-1-53,-26-26,53 53,0-27,-26 27,-1-1,27 27,0 0,-26 0,26 27,0 79,0-27,0 1,0 26,-27-53,27 26,0 1,0-1,0 1,0-1,0 0,27 1,-27 26,0 0,26-27,1 27,-27-26,26-27,-26 53,27-27,-1 0,1-26,-27-26,0 0,0-1,0 1,0-1,0 1,0-1,0 1,-27 26,27-27,0 1,0-1,-26 1,26-1,0 1,0-27,0 27,0-1,0 1,-27 26,27-27,0 54,0 26,0-27,0 1,0-1,0 0,0 1,0-1,0 1,0-1,0 27,0-26,0-1,27 27,-27 0,0-27,0 1,0-1,26-26,-26 27,27-1,-1-26,-26-26,0-1,0 1,0-27,-26 27,26-1,0 1,-27 26,27-27,-26 1,26-1,0 1,-27-1,1 27,-1 0,27 27,0-1,0 1,0-1,0 1,0-1,0 1,0-1,0 0,0 1,27-1,-27 1,0 26,0-27,26 1,1 26,-27 0,26-27,-26 0,0 1,0-1,27-26,-27-26,0-1,0 1,0 0,0-1,-27 1,27-1,0 1,0-1,-26-26,-1 27,27-1,-26-26,-1 27,27 0,0-27,0 0,-26 53,26-27,-27 27,27 27,0-1,0 27,0-26,0-1,0 0,0 1,0-1,0 1,0-1,27-26,-27 27,26 26,-26 0,0-27,27 1,-27-1,26 0,-26 1,27-1,-1 27,1-53,-27 27,26-1,1 1,-1-27,-26-27,0 1,0-1,0 1,-26 26,26-27,-27 27,27-26,0-1,-26 1,-1 0,27-1,-26-26,-1 27,27-1,-26-26,-1 27,27-27,-26 53,26-27,0 1,-27 0,1 26,26-27,0 1,-26-1,26 1,-27 26,27-27,-26 1,-1-1,27 1,-26 26,26 26,0 1,0-1,0 1,0-1,0 1,0-1,0 27,26-27,-26 27,53-26,-26-1,-1 1,0-1,1 1,-1-27,1 26,-27 1,26-27,-26 26,27-26,-27 27,26-27,1 0,-27 26,0-52,0-1,0 1,-27-1,1 1,-1 26,1-53,-1 26,-26-26,-52 0,25 1,27 25,0-26,27 53,26-26,-53 26,27 0,26-27,-27 1,27 52,0 1,0-1,0 1,0-1,27-26,-27 27,26-1,1 0,-1 1,27-1,0 1,-27-1,54 1,-27-1,-27-26,0 27,1-27,-1 0,-26 26,27-26,-1 27,1-27,-1 0,-26-27,-26 27,-1-26,1-1,-1 27,1-26,-1-1,-25 1,-28-27,-26 26,27-25,26-1,0 26,27 1,-1 26,1-27,-1 27,27 27,0-1,0 1,27-1,-1 1,27-27,-26 52,-1-52,27 0,-27 27,1-1,26-26,-53 27,53-27,-27 0,1 26,26-26,-53 27,26-27,0 0,-26-27,0 1,0-1,-26 27,26-26,-53-1,27 1,-1 0,-26-27,-26 0,0 26,26-26,0 27,0 26,53-27,-27 27,1 0,-1 0,1 0,26 27,0-1,0 1,0-1,0 1,0-1,0 1,0-1,26 1,-26-1,0 0,27-26,-27 27,0-1,0 1,26-27,-26 26,27-26,-27 27,26-27,-26 26,27-26,-1 0,-26-26,0-1,0 1,0-1,-26 27,26-26,-27-1,27 1,-26 26,26-26,0-1,-27-26,27 27,-26-1,26-52,-27 52,1-26,26 27,0 0,0-1,-27 27,27 27,0-1,0 0,0 1,0-1,-26-26,26 27,0-1,0 1,0-1,0 1,0-1,0 1,0-1,0 1,0-1,0 0,0 1,0-1,0 1,0-1,0-52,-26-1,26-26,-27 53,27-26,0 0,0-1,0 1,0-1,27 1,-1-1,0 27,-26 27,0-1,0 1,27-27,-27 26,26-26,1 0,-1 0,27 27,-26-27,26 0,-27 0,1 0,-1 0,0 0,1 0,-1 0,1 0,26 0,0-27,26 1,0-1,1 27,-27 0,26-26,-53 26,1 0,-1 0,1 0,-1 0,1 0,-54 0,1 0,-1 0,-26 0,1 26,25-26,1 0,26-26,26-1,1 27,-1 0,0 0,1 0,-1 0,1 0,-1 0,1 0,-1 0,1 0,-1 0,1 0,-1 0,1 0,-1 0,0 0,1 0,-1 0,1 0,-1-26,1 26,-1 0,1 0,-1 0,-26 26,0 1,27-27,-1 26,1-26,-1 0,-26 27,26-27,1 0,-1 26,1-26,-1 27,1-27,-1 0,27 0,-26 26,-1-26,0 0,27 0,-26 0,-1 0,1 0,-1 0,1 0,-27-26,26 26,1 0,-1 0,0 0,1 0,-1 0,54 0,-27 0,26 0,-26 0,0 0,0 0,-27 0,1 0,-1 0,1 0,-1 0,27 0,-26 0,25 0,-25 0,-27-27,26 27,-26-26,0-1,0 1,-26 26,-1 0,27-27,0 1,0-1,-26 1,0-1,26-26,0 1,0 25,-27 27,1-26,26-1,-27 27,27-26,0 52,0 1,0-1,0 1,0-1,0 0,0 1,0-1,0 1,0 26,27-27,-27 1,0-1,0 1,0-1,26 1,-26-1,0 0,27-26,-1 0,-26-26,0 0,0-1,0 1,0-1,-26 27,26-26,0-1,0 1,0-1,26 27,-26 27,26-1,-26 1,27-27,-27 26,0 1,26-27,1 26,-1 1,1-27,-27 26,26-26,1 0,-1 0,-26 26,27-26,-1 0,0 0,-26-26,0 0,-26-1,0 27,-1-26,1 26,26-27,-27 27,1 0,26-26,-27 26,1-27,-1 27,1 0,-1-26,1-1,0 27,26-26,-27-1,1 27,26-26,0 52,0 1,0-1,26 1,-26-1,27-26,-1 27,0-27,-26 26,27-26,-27 27,26-1,-26 1,27-27,-1 26,1 0,-1-26,1 27,-27-1,26-26,-26-26,0-1,0 1,-26 26,-1-26,1 26,-1-27,1 27,-1 0,1 0,-1 0,27-26,-26 26,26-27,0 1,-26 26,26-27,-27 27,27-53,-53 53,27 0,26-26,-27 26,1 0,-1 0,27-27,-26 27,26 27,0-1,0 1,0-1,26-26,-26 27,27-1,-27 1,0-1,0 1,0-1,0 0,0 1,0-1,0 1,0-54,-27 27,1-26,-27-1,53 1,-27 26,-25-53,-1 53,26-26,1 26,-1 0,1-27,-1 1,1 26,-1 0,1 0,-1 0,1 0,26 26,26-26,-26 27,27-27,-27 26,26-26,-26 27,0-1,27 0,-1-26,1 53,-27-26,26-27,1 0,-27 26,26-26,-26 27,27-27,-27 26,26-26,1 0,-27-26,-27 26,1-27,-1 27,27-26,-26 26,-1 0,27-27,-26 1,-1-1,-26 1,27 0,-27-1,27 1,-1 26,1 0,26-27,-27 27,1 0,52 0,-26 27,27-27,-27 26,26-26,-26 27,27-27,-27 26,26-26,27 53,-27-53,1 53,26-53,-27 26,27 1,-26-1,-1-26,1 27,-1-27,0 0,1 0,-54 0,1 0,26-27,-26 27,-1-26,1 26,26-27,-27 27,-26-53,27 53,-27-53,-27 1,1-1,0 0,26 26,-27 1,28-1,25 27,1-26,-1 26,1 0,52 0,1 26,-27 1,26-27,-26 26,27-26,-1 0,0 0,1 27,-1-27,1 0,-1 26,1 1,26-27,-27 53,1-27,52-26,-53 53,1-53,26 26,-27 1,1-27,-1 26,1-26,-1 0,-52 0,-1 0,1-26,-1 26,1-27,-1 27,1-26,-1 26,-26-27,27 27,-27-26,0 26,0 0,-26-26,52 26,-25 0,25 0,1-27,-1 27,1 0,-1 0,1 0,26 27,26-27,-26 26,27-26,-1 0,1 0,-1 0,1 0,-1 0,0 26,1-26,-1 0,1 0,-1 27,27-27,0 26,26 1,318 26,-238-27,-106 1,0-27,-53 26,26-26,1 0,-27 27,26-27,-52 0,-1-27,1 27,0 0,-1 0,1 0,-27 0,0-26,0-1,0 1,26 26,-52-27,53 1,-1 26,1 0,-27 0,26-27,1 27,-27-26,26 26,1 0,0 0,-1 0,1 0,-1 0,1-27,52 54,1-27,-1 0,1 0,-1 0,0 0,1 0,26 0,-27 0,27 0,27 0,-1 0,80-27,79 27,26-26,-131 26,-27 0,-27 0,-53 0,27 0,-26 0,-54 0,1 0,-1 0,1 0,-1 0,1 0,0 0,-27 0,0 26,26-26,-26 0,27 0,-1 0,1 0,-53 27,52-1,1-26,-27 0,26 27,1-27,-27 26,0 1,27-27,-1 0,-26 26,27-26,-1 0,1 0,-1 0,1 0,-1 0,1 0,52 0,-26-26,27 26,-1 0,1 0,-1 0,1 0,-1 0,-26-27,53 1,27-1,-1 1,0-27,27 53,-27-26,54-1,-27 1,-1-1,1 1,-53 26,0 0,-26-27,-1 27,-26-26,26 26,-26-27,-26 27,0 0,-1 0,-26 0,0 0,-26 0,-1 27,-25-27,-1 0,-53 0,0 0,1 0,25 0,54 26,0-26,26 0,0 27,26-27,27 26,-26-26,-1 0,27 27,-26-27,-1 0,27 26,-26-26,52 0,1 0,-27-26,26 26,1-27,-1 27,1 0,52-26,53-27,1 26,25 1,-52 26,-26-27,-1 27,0 0,27 0,0 0,-27 0,1 0,-27 0,-27 0,1 0,-1 0,-52 0,-27 0,0 27,-27-27,1 0,0 0,26 0,-53 0,-53 0,-26 0,-80-27,133 27,-27 0,80 0,52 0,1 0,-27 0,27 0,-27 0,53 27,-27-27,1 26,-1-26,1 0,52 0,1 0,-27-26,-27 26,1 0,-1 0,1 0,0 0,-1 0,1 0,-1 0,1 0,-1 0,1 0,-1 0,-26 26,27-26,-27 0,27 0,-1 0,1 0,-27 0,26 0,1 0,-27 0,26 0,1 0,0 0,-1 0,1 0,-1 0,1 0,-1 0,1 0,-1 0,1 0,-27 0,26 0,1 0,0 0,-1 0,1 0,-1 0,1 0,-1 0,1 0,-1-26,27-1,-26 27,-1 0,27-26,-26 26,26-27,-26 27,26-26,0 0,-27-1,27 1,0-1,0 1,0-1,0 1,27 26,-1 0,-26-80,0 107,-26-27,-1 0,1 0,-1 0,1 0,-27 0,26 0,-26-27,27 27,0 0,-1-26,1 0,-1 26,-26-27,0 27,27-26,-1 26,1-27,-1 27,1-26,0 26,-1-27,1-26,26 27,-27 26,27-27,-26 27,-1 0,27-26,0 0,0-1,0 1,27 26,-1 0,1 0,-1 0,1 0,-1 0,-26 26,26-26,27 0,-53 27,27-1,-1-26,1 0,-1 26,1-26,-27 27,26-27,1 26,-1-26,27 27,-27-1,1-26,-1 0,1 0,-54 0,1 0,-27 0,27 0,-1 0,1 0,-1 0,-26 0,27 27,-27-27,0 0,0 26,0 1,0-27,27 0,-27 0,26 26,1-26,-1 0,1 0,-1 0,1 0,52 0,1 0,-1 0,1 0,26 0,0 0,26 0,-26 0,0 0,26 0,-26 0,27 0,-1 0,0 0,-26 0,-26 0,26 0,0 0,-1 0,-25 0,-1 0,1 0,-1 0,27 0,0 0,0 0,-27 0,54 0,-54 0,1 0,-1 0,1 0,-27-26,0-1,0 1,0-1,0-26,0-52,0-28,0 27,-53 1,0-28,0 54,-53-53,80 52,-54 27,80-26,-26 79,26-27,-27 1,1 0,26-1,-27 27,1 0,0 0,26-26,-27 26,27 26,0 1,0-1,0 0,-26-26,26 27,0-1,-27 1,1-1,-1-26,27 53,-26-26,-27-1,53 1,-53-1,53 0,-53 1,27-1,-1 1,1-27,-1 26,1-26,-1 0,1 0,-1 0,1 0,-1 0,1 0,0 0</inkml:trace>
  <inkml:trace contextRef="#ctx0" brushRef="#br0" timeOffset="30340.9589">20505 7514,'0'27,"53"-27,-26 0,-1 0,1 0,-1 0,0 0,1 0,-1 0,-26-27,0 1,0-1,-26 1,-1 26,1 0,-27 0,27 0,-1 0,1 53,-1-53,1 26,-27 1,-27-27,54 0,0 26,-1-26,1 27,-1-27,1 0,-1 0,1 26,-1-26,54 0,-1 0,1 0,-1 0,1 0,-1 0,1-26,-1 26,0-27,1 27,26 0,0 0,0 0,26 0,0-26,-52 26,26 0,0-27,-27 27,1 0,26 0,-80 27,1-27,-27 0,26 0,1 0,-1 0,1 0,-1 0,1 0,-27 0,27 26,-1-26,1 0,-1 0,1 0,-1 0,1 0,52 0,1 0,-1 0,1 0</inkml:trace>
  <inkml:trace contextRef="#ctx0" brushRef="#br0" timeOffset="31315.8864">20929 7594</inkml:trace>
  <inkml:trace contextRef="#ctx0" brushRef="#br0" timeOffset="209596.7956">19791 8176,'-53'-27,"26"1,27-1,-26 27,0 0,-1 0,27-26,-26 26,26 26,0 1,26-27,-26 26,27-26,-1 0,-26 27,26-27,1 0,-1 0,1 0,-1 0,1 0,-54-27,1 1,-54 26,54-27,-27 27,27-26,-1 26,1 0,-1 0,1 0,-1 0,-26 0,-26 0,53 0,-1 0,1 0,-1 0,27-27,-26 27,26-26,26 26,-26-27,27 27,-1 0,1-26,-1 26,1 0,-1 0,0 0,27 0,-26 0,-1 0,1 0,-54-26,1-1,-1 1,27-1,-26 27,26-26,0-1,-27 1,27-1,-26-26,26 27,-26-1,-1 1,1 0,26-1,-27 1,1-1,-1 27,27-26,-26 26,52 0,1 0,-1 26,-26 1,27-27,-1 26,1 1,-1-1,0-26,-26 26,0 1,-26-27,-27 0,27 0,-27 0,26-27,-26 1,27 0,-27 26,26 0,1 0,0 0,-1 0,1 0,-1 0,1 0,26 26,0 0,26-26,1 0,-1 0,1 0,-1 0,27 0,-27 0,1 0,-1 0,1 0,-1 0,1 0,-1 0,1 0,-1 0,1 0,-1 0,0 0,-26 27,-52-27,25 0,-26 0,27 0,-27-27,0 27,-27 0,28 0,25 0,1 0,-27 0,26 0,1 0,52 0,1 0,-1 0,1 0,-27-26,26 26,1 0,-1 0,0 0,1 0,-1 0,1 0,-1 26,1-26,-1 0,1 0,-1 0,1 27,26-27,26 0,27 0,-53 0,-27 0,1 0,-1 0,0 26,1-26,-1 0,1 0,-1 0,-26 27,-26-27,-1 0,1 0,-27 0,0 0,27 0,-1 0,1 0,-27 0,0 0,0 0,27 0,-1 0,-26 0,27 0,-1 0,1 0,-1 0,1 0,-1 0,27 26,27-26,-1 0,1 0,-1 0,1 0,-1 0,27 0,-26 0,-1 0,27 0,-27 0,27 0,-26 0,-1 0,1 0,-1 0,27 0,0 0,26 0,-52 0,-1-26,1 26,-1 0,1 0,-1 0,0 0,1 0,26 0,-27-27,1 27,-54 0,27-26,0-1,-26 27,79 0,0 0,-27 0,1-26,-1 26,27 0,-27 0,1 0,-1 0,27 0,-26 0,-1 0,27 0,-26 0,-1 0,1 0,25 0,-25 0,-1 0,1 0,-1 0,1 0,-1 0,1 0,-1 0,1 0,-1 0,-52 0,-1 0,1 0,-1 0,1 0,-1 0,1 0,-1 0,1 0,-53 0,52 0,1 0,-1 0,1 0,-1 0,1 0,-1 0,1 0,-1 0,1 0,-1 0,54 0,-1 0,1 0,-1 0,1 0,-1 0,1 0,-1 26,27 1,-26-27,-1 0,-26 26,26-26,1 0,-1 0,1 0,-27 27,26-27,-52 0,-1 0,1 0,-1 0,1 0,0 0,-1 0,-26 0,27 0,26 26,-27-26,1 0,-1 0,1 0,-1 27,1-27,52 0,1 0,-1 0,1 0,-1 0,-26-27,27 27,-1 0,1 0,-1 0,1 0,-1 0,0 0,1 0,-1 0,1 0,-1 0,1 0,-1 0,1 0,-1 0,1 0,-1 0,0 0,1 0,-1 0,1 0,-1 0,-52 0,-1 0,1 0,-1 0,1 0,0 0,-1 0,1 0,-1 0,1 0,-1 0,1 0,-1 0,54 0,-1 0,1 0,-1 0,1 0,-1-26,1 26,-1 0,0 0,1 0,-1 0,1 0,-54 0,-26 0,27 0,-27 0,27 0,-1 0,1 0,-1 0,1 0,26-27,-27 27,54 0,-1 0,1 0,-1 0,1 0,-1 0,1 0,-1 0,0 0,1 0,-1 0,1 0,-54 0,1 0,-1 0,1 0,0 0,-1 0,1 0,-1 0,1 0,-1 0,1 0,26-26,0-1,53 27,-27 0,1 0,-1 0,1 0,-1 0,0 0,1 0,-1 0,1 0,-1 0,1 0,-1 0,1 0,-1 0,1 0,-1 0,-52 0,-1 0,1 0,26-26,0 0,26 26,1 0,25 0,-25 0,26 0,-27 0,27 0,-26 0,-1 0,1 0,26 0,-27 0,-26 26,26-26,-26-26,0-1,-26 27,0 0,-1 0,1 0,-1 0,1 0,-1 0,1 0,-1 0,1 0,52 0,1 0,-1 0,1 0,-1 0,1 0,-1 0,-52 0,-1 0,1 0,-1 0,1 0,-1 0,27-26,-26 26,-1 0,54 0,-1 0,1 0,-1 0,1 0,-1 0,1 26,26 1,-1-1,-25-26,-1 0,1 26,-54-26,1 0,-27-26,27 26,-1 0,1 0,-1 0,27-26,-26 26,-1-27,1 27,-1 0,1 0,-1 0,1 0,-1 0,1 0,0 0,-1 0,1 0,-27 0,0 0,26 0,1 27,-27-27,27 0,-54 0,1 0,26 0,26 26,1-26,0 0,-1 0,1 26,-27 1,0-27,26 0,-26 0,53 26,-26-26,-1 0,1 0,0 0,26 27,-53-27,26 0,1 0,-1 0,27 26,-26-26,-1 0,27 27,-26-27,-1 0,1 0,-1 0,1 0,0 0,26-27,26 27,-26-26,26 26,1 0,-1 0,1 0,-1 0,-26 26,0 1,0-1,0 1,0-1,-26 1,-1-27,1 0,-1 0,27 26,0 1,27-27,-27 26,0 0,0 1,26-27,1 0,-27 26,26-26,-26-26,27 26,-27 26,0 1,0-1,0 1,-27-27,27-27,0 1,0-1,0 1,0-1,0 1,27 26,-27-26,0-1,0 1,0 52,0 1,0-1,-27 0,27 1,0-1,0 1,0-1,0 1,-26-27,-1 0,1 0,26-53,-27 26,27 1,-26-1,0 1,-1 0,1-1,-1 27,1-26,-1 26,1-27,-1 27,1 0,26-26,0-1,-27 27,27-26,0 52,0 1,0-1,27-26,-27 27,0-1,26-26,-26 27,27-27,-27 26,0 0,0 1,26-1,1-26,-27-26,0-1,-27 27,27-26,-26 0,26-1,-27 27,27-26,0-1,0 54,0-1,27 1,-27-1,26-26,-52 0,-1 0,27-26,0-1,-26 27,-27-26,53-1,-26 1,-1 26,1 0,26-27,-27 27,1-26,-1 26,27-27,-26 27,-1 0,1 0,-1 0,1 0,26-26,-26 26,-1 0,1-27,-1 27,1-26,-1 26,1 0,-1 0,1 0,-1 0,1 0,-1 0,1 0,0 0,-1 0,1 0,-1 0,1 0,-27 0,26 0,54 0,-27 26,26-26,1 0,-27 27,0-1,26-26,-26 27,27-27,-1 0,1 0,-1 0,0 0,-26-27,27 27,-1 0,1 0,-1 0,1 0,-27 27,26-27,1 0,-1 0,1 0,-1 0,1 0,-27 26,0 1,0-1,26 1,-26-1,26-26,1 0,-27 27,26-27,1 0,-27 26,0 0,26-26,-26 27,27-27,-27 26,26-26,-26 27,27-27,-1 0,-26 26,27-26,-1 0,-26 27,26-27,1 0,-1 0,1 0,-27 26,26-26,-26 27,53-27,-26 0,-1 0,1 0,-54 0,1 0,-1 0,1-27,-1 27,1 0,-1 0,27-26,-26 26,52 0,1 0,-1 0,1 0,-1 0,1 0,-27 26,26-26,1 0,-54 0,1 0,26-26,-27 26,1-27,-1 27,1 0,26-26,-27 26,27-27,27 27,-1 0,-26 27,27-27,-27 26,26-26,-26-26,-26 26,-1-27,1 27,-1-26,1-1,26 1,-27 26,1-26,0-1,26 1,-27 26,27-27,-26 27,-1 0,27-26,-26 26,-1-53,1 53,-1-27,1 1,-1-1,1 1,26-1,-26 27,26-26,0 0,-27 26,27-27,-26 27,-1 0,27-26,-26 26,26-27,0 1,0-1,0 1,0-1,26 27,1 0,-27-26,0-1,26 27,-26-26,-26 26,-1 0,27-27,-26 27,-1-26,27 0,-26 26,-1 0,27-27,27 27,-27 27,0-1,26-26,-26 26,27 1,-27-1,0 1,0-1,0 1,0-1,0 1,0-1,0 1,0-1,26-52,-26-1,0 1,27-1,-27 1,0-1,0 1,26 26,1 0,-1 0,0 0,-26 26,27-26,-27 27,26-1,1 1,-1-1,-26 1,27-27,-27 26,0 1,0-1,26-26,-26-26,0-1,0 1,-26-1,-1 1,1 26,-1 0,27-27,-26 27,-1 0,1 0,26-26,-26 26,52 0,0 26,1-26,-1 0,1 27,-1-27,-26 26,27-26,-1 0,1 0,-27 27,26-27,1 0,-1 0,0 0,-26-27,0 1,0-1,0 1,0-1,27 27,-1 0,1 0,-1 0,1 0,-1 0,1 0,-1 0,27 0,0 0,0 0,-80 0,1 0,26-26,0-1,-27 27,27-26,0-1,-26 27,0 0,26-26,-27 0,1 26,26-27,26 27,-26-26,27 26,-1 0,0 0,-26 26,0 1,0-1,0 0,0 1,0-1,0 1,0-1,0 1,-26-27,26 26,0 1,-26-27,26 26,-27-26,1 0,-1 0,27 27,27-27,-1 0,1 0,-1 26,0 1,1-27,-27 26,26-26,-26 53,27-27,-1-26,1 27,-27-1,0 1,0-1,0-52,0-1,26 1,-26-1,0 1,0-1,27 1,-27 0,26 26,-26-27,27 27,-27-26,26 26,-52 0,-1 0,1 26,-1-26,27 27,-26-1,-1 27,1-53,-1 26,1-26,-1 0,27 27,-26-27,26 26,-26-26,26 27,0-1,0 1,26-27,-26-53,0 26,26 1,1 26,-27-27,26 27,-26-26,27-1,-27 1,26 26,1-26,-1-1,1 1,-1 26,1 0,-27-27,-27 27,1 0,26 27,0-1,-27-26,27 27,-53-27,53 26,-26-26,-1 26,27 1,-53-1,27-26,26 27,-26-27,26 26,-27-26,27 27,-26-27,26 26,-27-26,27 27,0-54,27 27,-27-26,0-1,26 27,1 0,-1-26,0 26,1 0,-27-27,26 27,-26-26,27 26,-27-27,26 27,-26-26,27 26,-27 26,0 1,-27-1,1-26,26 27,-27-27,1 26,-1 1,-25-1,25 1,1-27,-1 26,27 1,0-54,0 1,27 26,-1 0,-26-27,27 27,-1 0,0 0,1 0,-1 0,27-26,-26 26,26-27,-27 27,1 0,-1 0,1-26,-1 26,0 0,1 0,-1 0,1-27,-1 1,1 26,-54 0,1 0,-1 0,1 26,-1-26,1 0,0 0,-1 0,1 0,-1 0,1 0,26-26,-27 26,27-27,0 1,27 26,-1 0,1 0,-1 0,1 0,-1 0,0 0,-26-26,27 26,-1 0,1 0,-1 0,1 0,-1 0,1 0,-1 0,-52 0,-1 0,1 0,26 26,-27-26,1 0,-1 0,1 0,-1 0,27 26,27-26,-1 0,1 0,-1 0,1 0,-27-26,26 26,1 0,-54 0,1 0,-1 0,1 26,-1-26,1 0,-1 0,1 0,0 0,-1 0,1 0,-1 0,27-26,27 26,-1 0,1 0,-27-26,26 26,0-27,1 27,-1 0,-26-26,-26 26,-1 0,1 0,-27 0,27 0,-1 0,-26 0,27 0,-1 0,1 0,-1 0,1 0,-1 0,1 0,0 0,-1 0,1 0,-1 0,27 26,27-26,-27 27,26-27,-26 26,27-26,-27 26,26 1,-26-1,26 1,-26 26,0-27,0 1,0-1,0-52,-26 26,26-27,0 1,0-1,0 1,0-1,0 1,0-1,0 1,0 0,-26 26,26-27,-27 27,27 27,0-1,0 0,0 1,-26-27,52 0,-26-27,27 27,-27-26,26 26,0-26,1 26,-1 0,1 0,-1 0,1 0,-1 0,1 0,-1 0,1 0,-1 0,1 0,-1 0,0 0,27 0,0 0,0 0,-26 0,52 0,-52 0,25 0,1 0,-26 26,26-26,-27 0,1 0,-1 0,1 0,-1 0,0 0,1 0,-1 0,1 0,-1 0,1 0,-1 0,1 0,-1-26,1 26,-1 0,0 0,1 0,-27-27,26 27,1 0,-1 0,1 0,-27-26,26 26,1 0,-1 0,1 0,26-27,-27 27,0 0,1 0,-1 0,1 0,-27 27,0-1,0 1,0-1,-27 0,1-26,-1 27,1-27,0 26,-1-26,1 0,-1 0,1 0,-1 0,27-26,0 52,-26-26,26 27,0-1,26-52,-26-1,27 27,-27-26,26 26,-26-27,27 1,-1 26,1 0,-27-26,26 26,0 0,-26-27,27 27,-1 0,1 0,-1 0,1 0,-27-26,0-1,0 1,0-1,0 1,26 26,-26-27,27 27,-27-26,26 26,1 0,-54 0,1 0,-1 0,1 26,-1-26,1 0,26-26,0-1,26 27,-26-26,27-1,-1 27,-26-26,27 26,-1-26,1 26,-27-27,26 27,-26-26,0-1,27 27,-27-26,-27 26,1 0,-1 0,1 0,26 26,-27-26,1 27,26-1,-27-26,1 27,-1-27,27 26,-26 0,-1 1,27-1,-26-26,26 27,-26-27,-1 0,27 26,-26-26,-1 27,27-1,-26-26,-1 27,1-27,26 26,-27-26,27 27,-26-1,26 1,-27-27,1 26,26 0,-27-26,1 27,0-27,-1 26,1-26,-1 0,1 0,-1 27,1-27,-1 0,27-27,0 1,0-1,0 1,0 0,0-1,0 54,-53-1,-26 0,26 1,0-27,-26 0,26 0,-26 0,26 0,-27 0,27 0,-26 0,0 0,26 0,0 0,0 0,0 0,0 0,0 0,0 0,-26 0,26 0,0 0,27 0,-27 0,26 0,1 0,-1 0,1 0,-27 0,26-27,1 27,0 0,-1 0,-26 0,27-26,-1 26,27-26,-26-1,-1 27,1 0,26-26,-27 26,1-27,-1 1,1-1,0 1,-1 26,1 0,26-27,-27 27,1-26,-1 26,27-27,-26 27,-1 0,27-26,-26 26,-1-27,27 54,0-1,0 1,27-1,-27 1,0-1,0 1,0-1,0 1,26-27,-26 26,27-26,-27 27,0-1,0 0,26 1,1-27,-1 26,1 1,-1-1,-26 1,27-27,-1 26,0-26,1 0,-1 0,1 0,-1 0,1 0,-1 0,-26-26,53 26,-26 0,26 0,-53-27,26 27,27-26,-53-1,26 1,1-1,-1 1,-26 0,0-1,0 1,27 26,-27-27,26 27,1-53,-27 0,26 53,-26-26,27 26,-1-27,-26 1,0-1,0 1,-26 26,-1 0,1 0,-1 0,1 0,-1 0,1 0,-1 0,1 0,-1 0,1 0,0 0,-1 0,1 0,-1 0,1 0,-1 0,1 0,-1 0,1 0,-1 0,1 0,26 26,0 1,0-1,0 1,0-1,-27-26,27 27,0-1,-26-26,26-26,0-1,0 1,0-27,-26 53,26-27,0 1,0 0,0-1,26 27,0 0,1 0,-1 0,27 0,-26 0,-1 0,27 0,0 0,-26 27,25-27,1 0,-26 26,-1-26,1 0,26 26,0 1,-27-1,0-26,1 27,-1-27,1 0,-27 26,26 1,-26-1,0 1,0-1,0 1,0-1,0 1,0-1,0 0,0 1,0-1,0 27,-26 27,26-27,0 26,0-26,0-27,0 1,0-1,0 1,-27-1,27 1,0-1,0-52,0-1,0 1,0-1,0 1,27-1,-1 1,1-1,-1-25,1 25,-1-26,1 53,-1-26,0-1,54-26,-54 27,1-1,26 1,-27-27,1 27,-1-27,1 26,-27-26,0 27,-27-1,1 27,-27 0,26-26,-26 26,-26-27,0 27,-1 0,27 0,0 0,-26 0,0 0,52 0,-26 0,27 0,-1 0,27 27,-26-27,26 26,0 1,0-54,0 1,26 26,-26-27,27 1,-1-1,1 27,-1-26,-26 0,27 26,-27-27,26 1,1 26,-1-27,0 1,1-1,-1 1,-26-1,27 27,-27-53,0 27,0 0,0-1,0 1,-27 26,27 26,-53-26,27 27,0-27,-1 26,1 0,-1-26,27 27,-26-27,26 26,-27-26,27 27,-53-1,27 1,-1-27,1 0,0 0,26 26,-27-26,1 27,26-1,-27-26,27 27,-26-27,26 26,0 0,-27 1,27-1,-26-26,26 27,0-1,-27 1,1-27,26 26,-27-26,27 27,0-1,-26-26,26 27,-27-1,1 1,0-27,26-27,0-26,0 27,0-1,0 1,26-1,-26 1,26-1,1 1,-27-1,53 1,-53 0,79-1,-26 1,53-1,-27 1,1-1,-27 1,0-1,-1 27,-25 0,-1 0,27 0,-26 0,-1 0,1 0,-1 0,1 0,-1 0,0 0,-26 27,27-27,-1 0,1 0,-1 26,1-26,26 0,-27 0,1 0,-1 0,1 0,-1 0,0-26,-26-1,27 27,-1-26,1 26,-27-27,0 1,-27 26,27-26,-26 26,-1 0,1 26,0-26,26 26,-27 1,1-1,-1-26,27 27,-26-27,26 26,-27 1,1-1,-1 1,27-1,0 1,-26-1,26 0,-27-26,1 27,26-1,0-52,0-1,0 1,26 26,-26-26,0-1,0-26,0 0,0 27,27-1,-27 1,0-1,0 1,0 0,-27 26,27 26,0 0,-26-26,-1 53,27-26,0 26,0-27,0 1,0-1,-26 1,26-1,-26 0,26 1,0-1,-27 27,1 0,-1 0,1 0,-1 0,1-27,-1 1,27-1,-26 1,26-1,-27 1,1-27,26 26,0-52,0-1,-26-26,26 27,0-1,0-25,0-1,0 26,0 1,26-1,0 1,1 26,-27-53,26 53,1-53,-1 53,1-27,26 1,-27-27,27 53,-53-26,26-1,1 1,-1-1,1-26,26 27,-27-1,1 1,26 0,-27-1,27-26,26 27,-52-27,-1 26,1 27,-1 0,1 0,-1 0,-26 27,0-1,0 1,0-1,0 1,-26-27,-1 26,1-26,26 27,-27-1,1-26,-1 0,27 26,-26-26,-1 0,1 0,-27 0,27 27,-54-1,27-26,27 27,-1-27,1 26,-1 1,-25-1,-1 1,53-1,-27-26,1 0,-1 27,1-27,-27 26,26-26,1-26,26-1,0 1,0-1,0 1,0-1,26 1,1-1,-1 1,1 26,-1-27,1 27,26-26,-27 26,1-26,-1 26,-26-27,26 27,1-26,-1 26,1 0,-1 0,-26 26,0 1,0-1,0 0,0 1,0-1,-26-26,26 27,0-1,0 1,-27-27,1 26,26 1,-27-1,27 1,-26-27,26 52,-53-52,53 27,-26-1,-1 1,1-1,26 1,-27-27,27-27,0 1,53-27,-53 0,53 27,-53-27,53 26,-53 1,26-1,1 27,-27-26,26 26,-26-27,0 1,27 26,-27-27,26 27,1 0,-27-26,26 26,-26 26,-26 1,-1-1,27 1,-26-27,-1 53,1-27,-1 27,-25-26,52-1,-27-26,1 26,-1-26,27 27,-26-27,26 26,-27 1,27-1,-26 1,-1-1,27 1,-26-27,26 26,0 1,0-54,0 1,0-1,0 1,26 26,-26-27,27 27,-1-26,1-1,-27 1,26-27,1 53,-1-26,1 26,-27-27,26 1,0 26,1-27,-1 27,-26-26,27 26,-1-27,-26 54,-26 26,-27-27,26 27,-25-27,-1 1,26-1,1-26,-1 27,1-27,26 26,-27-26,27 27,-26-27,26 26,-27-26,1 27,26 26,-26-27,26 1,0-1,0 0,0 1,0-1,0-52,0-1,26 27,-26-26,26 26,1 0,-27-26,26 26,-26-27,27 27,-1-26,1-1,26 27,-27 0,1 0,-1 0,0 0,27 0,-26-26,-1-1,27 1,0-1,-26 1</inkml:trace>
  <inkml:trace contextRef="#ctx0" brushRef="#br1" timeOffset="220683.7912">19182 7144,'27'0,"-1"0,1 0,-27 26,26-26,1 0,-1 0,1 0,-1 27,0-27,1 0,-1 0,1 26,-1-26,1 0,-1 0,1 0,-1 0,1 0,-1 0,-26 27,-26-27</inkml:trace>
  <inkml:trace contextRef="#ctx0" brushRef="#br1" timeOffset="222134.1507">19447 7197,'0'26,"0"1,0-1,0 0,0 1,0-1,0 1,26-27,-26 26,27-26,-27 27,0-1,26-26,-26 27,0-1,0 1,0-1</inkml:trace>
  <inkml:trace contextRef="#ctx0" brushRef="#br1" timeOffset="223453.0473">19897 7223,'0'27,"0"-1,0 0,0 1,0-1,0 1,0-1,0 1,0-1,0 1,0-1,0 1,0-1,0 1,0-54,0 1</inkml:trace>
  <inkml:trace contextRef="#ctx0" brushRef="#br1" timeOffset="225711.8465">19897 7408,'0'27,"0"-1,26-26,-26-26,27 26,-1 0,0 0,1 0,-1 0,1 0,-1 0,1 0,-1 0,-26-27,27 27,-27-26,0-1,0 1,0-1,0 1,0 0,0-1,0 1,0-1,0 1,0 52,0 1,0-1,0 1,0-1,0 27,0-27,0 1,0-1,0 1,0-1,0 1,0-1,0 1,0-1,0 1,0-1,26-26,-26 26,0-52,0 0,0-1</inkml:trace>
  <inkml:trace contextRef="#ctx0" brushRef="#br1" timeOffset="227365.7232">20505 7197,'-26'0,"26"26,0 1,0-1,0 0,0 1,26-1,-26 1,0-1,0 1,0-1,0 1,0-1,0 1,0-1,0 1</inkml:trace>
  <inkml:trace contextRef="#ctx0" brushRef="#br1" timeOffset="228850.9804">20532 7117,'26'0,"1"0,-27 27,26-27,-26 26,27-26,-1 0,0 0,1 0,-1 0,1 0,-27 27</inkml:trace>
  <inkml:trace contextRef="#ctx0" brushRef="#br1" timeOffset="229822.2314">20558 7355,'27'0,"-1"0,-26-26,27 26,-1 0,0 0,1 0,-1 0,1 0,-27-27,26 27,-52 0</inkml:trace>
  <inkml:trace contextRef="#ctx0" brushRef="#br1" timeOffset="231156.527">20532 7620,'26'0,"-26"-26,27 26,-27-27,26 27,1 0,-1 0,-26-26,26 26,1 0,-1 0,1 0,-1 0,1 0,-1 0</inkml:trace>
  <inkml:trace contextRef="#ctx0" brushRef="#br1" timeOffset="240674.8387">8969 15584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6:55:29.8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6825 14289 1,'0'0'30,"0"0"3,0 0-30,0 0 23,0 0 1,0 0-19,0 0 23,5 5-3,-2 4 16,0 6-1,0 6-16,3 7 5,0 7 6,2 7-30,0 5 20,-5 2-7,3 0 14,-3-4-16,0-7-18,4-5 3,-4-4-4,0-3 0,-1-1-8,-2-6-4,0-2-32,0-4-33,0-7-50</inkml:trace>
  <inkml:trace contextRef="#ctx0" brushRef="#br0" timeOffset="538.0108">6649 14330 39,'0'0'20,"0"0"6,0 0 1,0 0 4,0 0-15,78-87 6,-54 77 11,1 3-15,8 3 5,6 4 7,8 0-29,4 11 28,-2 14-13,0 5-8,-7 3 10,-4 0-5,-8 1 7,-8 1 13,-6 1-24,-7 3 1,-6 2 2,-3-2-10,0 2 18,-19-5-17,-2 0 14,-11 0-13,-3-4-2,-1-1-2,0-5 0,3-6-11,2-7-14,1-8-22,-1-5-1,-2 0-18,3-17-115</inkml:trace>
  <inkml:trace contextRef="#ctx0" brushRef="#br0" timeOffset="2369.817">3992 14395 147,'0'0'64,"0"0"-1,0 0 2,0 0-57,0 0 2,0 0-10,0 0-13,-2 21 13,2 8 18,3 12 23,5 9 1,1 4-2,-1 2-12,2-2 6,-3-6-32,4-6 17,-1-3-15,1-5-3,-1-4-1,-1-3 2,-3-2-4,-3-1 2,0-4-4,0-5 2,-3-4-13,0-5-28,0-3-7,0-3-67,0 0 32</inkml:trace>
  <inkml:trace contextRef="#ctx0" brushRef="#br0" timeOffset="3043.0279">3976 14467 31,'0'0'11,"0"0"2,0 0 6,0 0 8,0 0-8,0 0 11,14-20 0,-12 20-21,4 0 5,0 0-12,8 12 13,5 8 19,3 7-28,3 6 13,5 0-3,0 2-6,6-2 13,0-1-14,-3-1 5,-2-2 7,2 1-16,-2-3 18,-1 0-16,-2-3-6,-4-3 19,-3-3-16,-6-3 0,-1-3 3,-4-2-1,-6-5 0,-2-2 0,-1-1 2,-1-2 30,0 0 7,2 0 3,-2 0 10,0-15-31,0-8-20,-5-7-7,-2-4-2,-2-4-9,3 0 1,-3 1 6,1 2-11,-3 2 16,0 0-2,-5 2-4,5 2-15,1 1 20,3 0-36,2 2-50,5 2 11,0 4-26,0 7 37,0 7-39,0 6-27</inkml:trace>
  <inkml:trace contextRef="#ctx0" brushRef="#br0" timeOffset="4662.9972">4811 14607 117,'0'0'42,"0"0"-10,0 0 28,0 0-23,0 0-24,0 0-10,-79 24-1,66-7-1,5 2-2,2 4 0,3 5 1,0 4 10,3 1-4,0-2 9,0 1 7,0-5-22,8-2 16,4-6-16,2-4 4,0-5-4,5-2 6,-2-3-2,2-5 22,0 0-25,-2 0 27,2-13-1,-4-3-24,-3-4 16,-1 1-11,-7-2-7,-2 1 7,-2 1-1,0-2-11,0 0 4,0 1-23,-5 0 21,-1 5-20,0 3 9,-1 2 6,1 0-12,1 3 17,2 3-1,2-1-1,1 0 4,0 1 0,-2 0-4,2-1 0,0-1-8,0 1 9,0 1 3,0 0-7,0 0 7,0 0 1,3 1 2,3-1-3,2-1 0,-1 2-1,-4 1 1,2 1 0,-4-1 0,1 2 0,-1 0 0,-1 0-3,3 0 3,0 0 0,3 0 0,1 0-2,1 0-2,1 6 4,4 5 0,-2 3-5,1 5 6,1 2-1,-4 2 2,0-1 0,0-4 7,0-1-5,-3-3-2,5-4-4,-3-1 5,1-2-3,-1 1 0,-2-2 1,4 0 2,-2-2-3,-1 1 1,2 0 0,-3-2 2,0-2-3,0-1 0,3 0 2,0 0 9,-2-6-9,-1-6 5,-1 0 2,-2 0 0,1-2-8,-4 1-1,0-2 1,0 0 4,0-3-5,-4-2-4,1 2 0,0 1-28,-2 5 17,2 2 4,-1 4-6,1 3 15,1 1-9,-1 2 11,2 0-5,1 0 4,0 11-11,0 7 10,0 3 2,9 0 0,1 0 2,2-1 4,2-5 8,-1-3-7,-1-3 2,3-2-8,-2 0 1,-2-4 14,-2-2-16,4 0 1,-5-1 10,1 0-7,-1 0-4,0 0 4,-2-5 3,-3-8 7,0 0-10,-1-4-3,-2-1 0,0-1-1,-5 1-9,-4 0-3,-4 3 7,1 2-2,1 6 13,4 1-6,1 3 22,3 1-22,1 1 7,2 1-7,0 0-3,0-2 2,0 1-16,8-4 17,7 3-1,-2-3 2,2 0-1,0 4 0,0-1 0,-3 1-3,-3 1 3,4 0 0,-4 0-3,3 0-6,-3 0-28,-3 4-56,3-1-123</inkml:trace>
  <inkml:trace contextRef="#ctx0" brushRef="#br0" timeOffset="4992.0197">5718 14768 228,'0'0'122,"0"0"-113,0 0-9,0 0 11,0 0 7,0 0 9,9 63-27,-9-40 21,0 1-21,-6 1 6,-7 1-12,-1-2-54,-2 0-94</inkml:trace>
  <inkml:trace contextRef="#ctx0" brushRef="#br0" timeOffset="8937.9569">7431 14682 17,'0'0'82,"0"0"-17,0 0-25,0 0-36,0 0 0,0 0-4,9 6 40,0-3-10,1 0 6,2-2 11,2 1-30,-1-2 1,2 0-11,0 0-6,3 0 26,-2-7-19,-2-3 16,-2 2-11,-1-3-8,-3 2-5,1-2 0,-2 1 0,-4 1 10,-1 0-9,-2 1 5,0-1 3,0 2-9,-9-3-8,0 3-7,-3 1-11,-1 0 20,-1 2-26,-2 1 9,2 3 3,-3 0-8,0 0-2,-1 4 22,3 7 1,2 2 1,5 1-1,5 2 7,2 3-3,1 0 3,0 4 0,0-1 0,4-1 7,4 0 18,7-3-3,-3-4-15,1-4 9,-1-2-13,0-2-1,1-2-2,-1-2 3,0-2 18,5 0 5,2-6 8,1-8-24,2-4-4,-1-4-4,-3-1-2,-2 1-20,-1-1 13,-2 4-2,-2-1 9,-2 3 0,4 5-7,-2 3 4,-1 3 2,-1 3 1,5 0-3,0 1 3,-2 2 0,3 0-5,0 0 5,-3 4-1,0 3 1,-1 2 0,-4 2 6,0 2-5,-5 1-1,-2 1 0,0-3 5,0-2-5,0 0 4,0-4 1,0-3 6,0-2-11,0-1 1,0 0 13,0 0-14,1-9-4,4-12-26,4-2-38,4-1 49,1 5-2,2 2 21,-4 4-10,4 4 8,-2 1 0,-5 7-4,4 1 6,-2 0-9,-1 4 13,2 8-4,0 5 5,-3-4 2,1 2-4,-1-4 7,2 1-9,1-1 17,-2-4-16,-1-1 4,3-3 7,-1 0-10,0-1 1,1-2 6,-1 0-9,-1 0 23,1 0-23,-4 0 7,3 0 3,-2-5-6,4-1-5,-3-4 0,4-3 7,-2 0 2,-1-4-9,1 1 1,-4-5-3,-1-2-2,0 2-7,-5-2-8,-1 1 4,0 1 13,0 3 4,0 3 1,-5 4-2,0 4 4,2 2 16,2 4-9,-1-1-9,2 2 3,0 0-6,0 0-9,0 5-2,6 10-10,9 4 21,2 1 0,0 2 8,4 1 17,-3-2-13,1 0 2,-2-2 7,-1 1-17,-5-2-1,-5-1-3,-3-1 4,1-3-3,-4-3-1,0-3 3,0-2-3,0-3 3,0-2-3,-4 0 29,-1 0-24,1 0 10,1 0-11,1 0-2,1 0-2,1 0-2,0 0-5,0 0-10,0 0-20,0 0 17,6 0 12,7 0 8,4-5 5,3-6-1,4-2-4,-1-4 2,2 1 8,-4 2 0,-7 2-8,-4 2 0,-4 4 4,-2-2-1,-2 1 6,-1-3 3,1 0-13,-2-3 18,0-1-18,0 0 0,0 4 2,0 4 6,0 3-11,0 0 2,0 3-4,-2 0 1,-1 0 2,2 0 1,1 0 0,0 3-11,0 9 4,0 3-2,0 5 6,3-1-1,6-1 7,1 0-3,-1-1 13,0-4-8,0-1-5,0-1 0,-3-5-4,3-3 0,0-3 4,-2 0 0,2 0-3,2 0 15,1-9-7,0-6-2,-1-3 4,0 0 4,-2-3-10,1-2-1,-1-1 6,-1-3-6,-2 0 0,0-3-1,1-4-1,-5 0-6,-2-5 3,0-4 5,0 1 0,0 3-9,-5 4 9,1 7 0,-2 7 0,0 8-2,3 5 2,0 7 0,0 1 17,3 0-17,-2 0-2,2 0-10,0 3-12,0 21 24,0 12 0,0 10 2,6 6 14,0-1-10,-1 0 17,5-4-11,-1-5-8,0-4 16,0-7-20,3-2 1,-3-4 0,3-4-1,-2-4 0,-1-5 0,-1-3-7,4-3 5,-5-4 2,1-2 0,-1 0-1,2 0 8,3-2-7,3-12 7,1-4 0,1-1 0,-5 1-7,-2 2-7,-3 5 4,-2 1-12,-2 2 10,-3 0 0,0-2-9,3 0 9,-3 0 5,0-2 0,0 1 1,0 1 1,0 1-2,0 4 0,0 3 4,0 2 1,0 0-4,0 0 2,0 0-3,0 0-27,0 2 24,-3 7-2,3 8 10,-3-1-8,3 4 9,0 3-6,0-2 18,0-3-10,0-2-2,6-4-6,2-1 2,-1-4-8,-1-3 6,1-2 0,1-2-7,2 0 14,2 0-7,0-3 0,3-9 7,-1-1 2,-1-2-9,-1-1 2,-3 3-16,0 1 19,-3 3-5,-3 4 0,-2 1 2,1 4-4,-2 0 2,0 0 0,0 0-7,1 0-16,4 11 22,1 5-8,2 2 18,-3 6 11,-2 3-12,0 0-2,-3 8 22,0 5-27,0 1 28,0 0 9,-9-5-31,-6-10 16,2-4-23,-5-4 3,6-1 6,-3-5-5,3-4-4,6-4 0,1-4-1,2 0-15,2 0 8,1-14-18,0-4 18,0-3-26,7-3 25,9 2-12,1 1-12,0 1 25,7 1-16,-4-1-37,3 2-18,-4-2-52,-1-1-120</inkml:trace>
  <inkml:trace contextRef="#ctx0" brushRef="#br0" timeOffset="9514.9415">8766 14390 149,'0'0'147,"0"0"-106,0 0-2,0 0-27,0 0 0,0 0 1,45-15 46,-17 7 8,4-3-52,4-3 20,1-1-31,3-2-4,-1 1 8,-5 1-8,-4 4-13,-9 5-29,-8 5-46,-8 1-4,-5 0-49,0 8-62</inkml:trace>
  <inkml:trace contextRef="#ctx0" brushRef="#br0" timeOffset="9771.0239">8578 14214 515,'0'0'62,"0"0"-53,0 0 9,0 0-18,0 0-51,0 0-99,0 4-103</inkml:trace>
  <inkml:trace contextRef="#ctx0" brushRef="#br0" timeOffset="11637.0168">10433 14249 103,'0'0'64,"0"0"-33,0 0 13,0 0-4,0 0-40,0 0 4,-48 30-4,39-8 8,4 2 4,2 0 12,2 1-21,1-4 22,0-2-21,0-2-1,9-7-3,6-1 5,3-4-5,3-4 14,1-1-13,2 0 22,1 0-14,-1-11 3,-4-2-6,-4-2-2,-2 0-4,-6-2 0,-6 2-5,-2 2 4,0-2 1,-10 3 0,-7 0-3,-4 1-20,-4 2 17,5 1 2,1 3-3,4 2 0,5 1 2,4 1 5,3 1 0,1 0-19,2 0 19,0 0-2,0 0 2,0-2-11,0-1 7,0 0-1,11-3 2,8-3 6,6-1 6,2-4-9,-3 0 5,-1 0 1,-3-3-6,-3 3 0,-1-1 5,-5 2 4,-2-1-9,-5 2 8,-3-1 10,-1-1 24,0 2-16,0-3-9,0-1-8,-1 2-5,-3 0-4,2 2 0,1 3 0,-1 3-2,2 3 4,-3 2-1,3 1-1,0 0-3,0 0-5,0 16-16,3 13 24,9 10 24,-3 8 29,3 5-25,0 3 19,-3-1-29,-2-2 14,2-3-9,-1-5-17,-1 2 26,2-7-26,3 0-5,-3-6-1,0-6 5,1-3-5,-4-6 0,0-4 0,-1-7-3,-2-2 3,-3-4 0,0-1-1,0 0 1,0 0 0,0-10 0,0-11-29,0-6 15,0-3-24,0-3 15,0-1-13,0 0-29,0 2 31,-2 0 27,1 1 0,1-2-4,0 1 10,0 2 0,6 6-9,6 6-5,-5 5 14,1 3 0,2 6 2,-1 2-6,3 2 5,3 0-1,-2 8-6,2 4 1,-3 2 6,-4 1-1,-1 1-9,-7 2 10,0 2 5,0-1-1,-10 1 4,-5-2 0,-3-3-16,1-1 3,3-6-39,0-1 17,4-4-39,-1-3-25,4 0-34</inkml:trace>
  <inkml:trace contextRef="#ctx0" brushRef="#br0" timeOffset="12405.016">10922 14420 5,'0'0'36,"0"0"3,0 0-18,100-16 8,-70 8-16,-3 0 7,1 0 5,-1-3-18,-6 1 1,0-1-6,-5 1 0,-1-4 3,-3 0-1,-2 1-3,-5-4-1,-5 1 5,0-2 2,0-2-7,-2-1 2,-9 0 2,-3 2-4,-1 5-2,2 3 0,1 6-21,-2 5 20,5 0-2,0 2-3,2 13 5,3 6-5,4 2 8,0 6 6,0-4 8,6 1 18,8-4-13,0-2 8,7-2 1,-2-5-15,-1-5 13,1-3-13,-2-4-4,2-1 23,-1 0-13,-1 0-11,-1-12 0,-3 0-2,2-3-4,-7-2-2,-4-1 5,-2-2 5,-2 0-10,0-3 1,0 4-4,-2 3-12,-5 4 11,-5 6 1,3 0-17,-3 5 20,0 1 1,3 0 1,1 0 1,5 0-3,2 0-1,1 0-2,0 0-24,1 0 2,10 0 24,8-1 1,2-3 9,3 1-5,0 3 2,1 0 12,-4 0-4,0 3 11,-6 14-11,0 2 14,-3 6 19,-2 0-20,-4 2 7,-3 2-31,2-7 5,-2-1 0,0-5-8,6-8 0,-3 0 0,1-5-12,5-3-9,3 0-12,6-4-30,3-16-33,1-1-145</inkml:trace>
  <inkml:trace contextRef="#ctx0" brushRef="#br0" timeOffset="14449.9902">11886 14220 37,'0'0'55,"0"0"-47,0 0 37,0 0 7,0 0-16,0 0-3,0 0-25,-88-37 1,69 37-9,-1 10 5,-2 4-8,1 2 3,1 2 0,4 3-2,2 2 6,3 1-4,3 1 0,1 0 7,1-3-5,6-2 8,0-4-8,0-2 14,0-4-16,0-2 0,4-3-1,7-4 6,3-1 0,3 0 25,8-8-3,2-8 7,3-7-31,0-2-6,-5-4-7,-5 3-21,-7 4 17,-7 5 5,-4 5 9,-2 6 17,0 4-16,0 2 42,0 0-43,0 3-26,0 14 26,0 4 1,1 0-1,5-1 8,3-2-8,0-4 0,3-2-3,3-6 6,3-3-3,6-3 6,2 0-1,4-3 22,5-14-19,-1-5-8,0-2 0,-2-2-16,-7-1 3,-4-4 9,-6 0 8,-4-5 7,-3-2-6,-5 1 1,-1-1-2,-2 2 3,0 3-7,0 3 0,0 1 5,-5 2 17,2 0-20,-3 0 27,0 4 13,2 8-22,1 8 7,3 4 0,-2 3-26,2 0-1,0 1-12,0 25 11,0 13-14,6 7 28,6 4-13,-1-2 11,1-2-9,2-5 21,0-3-23,5-6 0,0-5-1,3-3 7,1-3-8,0-3 2,-4-3 0,1-3-8,-3-4-12,-2-4-13,0-4-19,-3 0-56,0-4-22,-5-13-123</inkml:trace>
  <inkml:trace contextRef="#ctx0" brushRef="#br0" timeOffset="14762.9698">11968 14112 24,'0'0'64,"0"0"-33,0 0 28,82-18 17,-40 10-38,4-3-12,6-1 1,2 1-16,-5-2-5,-4 3-3,-6 1-3,-10 3-27,-5 3-31,-10 3-52,-7 0-18</inkml:trace>
  <inkml:trace contextRef="#ctx0" brushRef="#br0" timeOffset="15758.9062">12684 14119 57,'0'0'85,"0"0"-55,0 0 20,0 0-21,-51 89-12,45-62-12,5 0 15,1-4-11,0-4 13,3-3 14,6-3-36,7-4 17,-2-2-2,2-5-10,1-2 19,2 0-17,2-8 14,0-10 0,-2-1-21,-3-4-5,-5 2-1,-5 2 1,-5-2 3,-1-2 4,0 0-2,0 1 0,-7 5-30,-4 2 21,0 6-9,-3 5 9,1 2 4,1 2 5,1 0 0,4 0-5,4 9-3,3 0 4,0 1 0,0 0-5,0-3 3,3-1 6,9-4 0,0-2 19,2 0-14,0 0 27,2-8 11,-2-2-23,1-4 23,-2 2-21,-2-1-7,-1 1 6,-4-2-19,-3 0 24,3 0-20,-6-3 0,0-1 1,0 0-7,-6 1 1,-7 2-3,-1 5-10,2-1 11,3 4-3,5 2 1,1 2-2,3 3 5,0 0-13,0-3-7,1 0-34,16-1 51,4-1 3,4 4 0,2 1-3,0 0 3,-2 1 0,-2 14 23,-3 4-23,-2 6 27,-6 4-10,-3 5 2,-3 5 25,-5 1-14,-1 1-18,2-3 0,1-5-6,3-5-9,2-8 3,2-5 0,0-6-3,4-6 3,10-3-23,6-1-8,2-22-98,0-7-188</inkml:trace>
  <inkml:trace contextRef="#ctx0" brushRef="#br0" timeOffset="17780.0108">14152 14183 213,'0'0'37,"0"0"-20,0 0 10,0 0 15,0 0-21,0 0 14,54 5-19,-33-12-8,2-5 15,0-1-15,1-1-16,0-1 8,-2-3 0,-4-3 11,1 1-11,-3-4 4,-5-2-10,-2-1 0,-1-6 4,-7-2-8,-1-5-4,0-7 6,-1-1 1,-8 2 7,-2 2-4,-2 8 16,2 7-12,1 8 11,1 9-10,5 7 59,1 2-23,3 3-20,0 0-17,0 9-19,0 19 16,0 13 3,1 10 5,10 6 46,2 3-32,-1 3 9,1 5 20,-1 2-48,-1 1 37,2 0-15,-4-9-19,3-10 19,-2-5-22,-1-8 0,-1-4-2,1-4 9,-3-3-7,-3-6 0,1-2 1,-2-5 1,-1-7-2,1-3 0,-1-3-1,1-2 11,-1 0-10,-1 1 13,3-1-12,-3 0 29,0 0-26,0-5-1,0-6-5,0-2 2,0 1-1,0-1-1,0-1-13,0 2 8,0 0 3,-7 1 4,2 3-7,1 2 5,-2-1 2,1 2 0,1 0-21,-2 0 16,1 1-12,1 0 2,-1-4 13,2 2-22,2 0 21,-1-1-4,1 0-4,1-1 3,0-3 7,0-4 1,0-3-6,0-3-9,0-2 3,7-1 4,1 0-32,1 1 38,1 6-10,1-1 12,-1 2-9,5 4-2,0-1 9,6 1 2,1-1 0,0 2 2,3-2-2,0 1 0,2 1-1,-2-2 6,0 5-5,-5 0 0,-2 2 1,-6 1-8,-6 2 8,-1 0-1,-2 3 0,-1-1 3,-2-1-3,0-1 0,0 0-4,0 0-3,0 0-15,-10 3-25,-1 0 27,-1 0-15,-3 0 6,2 8 18,1 7 0,2 3 5,2 3 8,3 1-2,2 4 0,3-3 1,0-1-1,0-2 0,8-5 0,7-3 2,1-3 0,1-3 0,2-6 3,3 0 1,0 0-6,0-9 1,0-4 2,-4-4 3,-3-1-6,-4-2 0,-4-2 13,-7-1-13,0 2-3,0-3-17,-10 3-11,-6 1 22,-1 3-22,0 7 13,4 2 17,2 5-10,5 2 8,2 1 3,4 0-11,0 4 10,0 10 1,4 0 5,8-2 22,1-2-25,4-2 9,-2-4-10,5-4 4,-1 0 6,-3 0-6,1-3 6,-1-9 15,-1-3-20,-3 0 15,1 0-13,-4 0 2,-3 0 23,-3 1-9,-3 1-8,0 1 25,0 0-31,-12 0-10,-2 3-2,0 0 2,-1 1-1,5 4 1,2 1 0,4 1-3,1 2 4,3 0-1,0 0 0,0 0-38,0 0 12,12 0 15,5 0 11,3 0 1,4-1-1,0-2 0,-2 3-1,1 0 5,-3 0 4,-3 4 6,-4 13-6,-2 4 23,-2 7 4,-2 4 14,-4 4 6,-2 2-35,-1-2 17,2-2-22,1-3-11,2-6 8,1-4-10,2-6-2,3-4 0,4-5-12,6-6 8,4 0-48,3-14-70,-2-11-173</inkml:trace>
  <inkml:trace contextRef="#ctx0" brushRef="#br0" timeOffset="18545.518">15909 13582 117,'0'0'89,"0"0"-18,0 0-4,0 0-2,0 0-61,0 0 17,-4 45-21,4-4 36,0 7-3,0 3 11,3-1-23,8-2-13,-1-5-8,0 1 10,1-2-10,1-4 0,-2 0 2,-1-7-5,-3-4 3,-1-6-6,-1-5-3,3-11-69,4-5-25,1 0-48</inkml:trace>
  <inkml:trace contextRef="#ctx0" brushRef="#br0" timeOffset="19521.807">16299 13806 73,'0'0'52,"0"0"12,0 0 4,0 0-38,0 0-16,0 0-7,-73 0-10,55 15 3,1 5 0,1 1 0,4 4 0,1 1 0,4 2 14,3 0-12,2-3-2,2-1 0,0-4-2,0-5-4,13-5 6,0-5 0,0-3 10,3-2-6,0 0-4,1-14 7,-1-7-2,0-2-10,-4 2-36,-4 2 27,-5 1 12,-3 1 2,0 0 28,0 4-16,0 3-10,-1 3 30,-2 3-14,0 2 9,3 2-15,0 0-12,0 0-12,0 11-14,0 7 26,7 2 5,4-1-3,4 1-2,1-4 0,5-4 1,0-1-2,3-4-44,0-1-69,0-1-61</inkml:trace>
  <inkml:trace contextRef="#ctx0" brushRef="#br0" timeOffset="20360.0023">16588 13732 212,'0'0'84,"0"0"-54,0 0 12,0 0-39,0 0-3,0 0 3,12 12-3,6-3 15,0 1-13,8-3 9,2-3-11,3 3 8,2-4-3,0-2-4,-2 2 2,-2-2-3,-7 2 2,-7-1-2,-5 3 0,-4-1 0,-3 0-7,-1 6 7,-2-2 0,0 6 7,0 1-1,-11 2-6,2 1 0,-1 0 3,1 0-4,-3 0 4,2 0-3,-5 1 0,1 0 0,1-1-6,-2-2-41,6 0-63,4-5-97</inkml:trace>
  <inkml:trace contextRef="#ctx0" brushRef="#br0" timeOffset="21342.0236">17697 13887 161,'0'0'131,"0"0"-99,0 0-16,0 0 13,0 0-10,0 0-11,24 31-3,-14-31 0,5 0 6,5 0 7,0-5-12,3-10-12,-2-2-7,1 1-49,-7-1 33,-2 2-28,-8 0 57,-4 3 5,-1 0-3,0 2-2,0 2 0,-3 3-4,-4 1 4,3 2 4,1 2 20,-2 0 13,2 0-32,-1 8-9,-1 3 4,3 1 0,2-1-1,0 2 1,0-3 0,0 1 0,0-4-4,8-1 4,3 0 0,0-3 1,4-1-1,3-2 0,-1 0 0,0 0 3,0 0 2,-1-2-5,0-5 0,1-1-5,-5-1-5,0 3 5,-3-2 5,-3 4 13,2 0-10,0-1 7,-2 3-1,2 1-9,-2 1 21,3 0-16,0 0-4,1 1 37,2 13-30,0 3 30,-1 1-13,-3 0-21,-2 0 36,-3-1-27,-3 0-6,0 0 8,0-1-6,-7-2-9,-6-3 0,1-2-6,1-5-13,-1-4-76,0 0-52,1-3-146</inkml:trace>
  <inkml:trace contextRef="#ctx0" brushRef="#br0" timeOffset="21601.2354">17855 13609 192,'0'0'260,"0"0"-237,0 0 21,0 0-43,0 0-1,0 0-62,-5 6-69,5-3-22</inkml:trace>
  <inkml:trace contextRef="#ctx0" brushRef="#br0" timeOffset="25971.0208">19172 13723 22,'0'0'59,"0"0"-26,0 0 25,0 0-33,0 0 4,0 0 12,0 0-25,42-13 6,-39 10-18,3-2 5,-3 1-1,0 0-8,0 0 0,0 1 23,0-1-13,0-3-3,3 1-7,2-2 2,3-3-2,0-1 0,3-3 0,-3-1-2,-2-1 5,-3-1-4,-4-2 1,-2-1 0,0 0-2,-3-1 2,-8 0 0,-3 0-2,0-1 2,-1 1 0,0 1 0,-1 1-2,-2 3-10,-5 2 11,1 0 1,-1 5-3,1 2-25,0 2 24,4 6 1,2 0-4,2 0 7,1 8 1,4 12-1,3 5 23,3 7-18,3 7 9,0 4 8,0 9-21,0 2 13,7-2-7,4-2 3,0-3 19,3-7-22,1-1 8,0-4-5,3-6 2,-3-4-12,4-2 0,-2-2 1,0-3 0,0-3-1,1-3 0,-3-4-11,1-3-60,-1-3 7,-2-2-53</inkml:trace>
  <inkml:trace contextRef="#ctx0" brushRef="#br0" timeOffset="27230.0275">19639 13920 26,'0'0'84,"0"0"1,0 0-20,0 0-7,0 0-30,0 0-9,-31-30-12,16 26-5,0 2-2,-4 1 0,-2 1 1,0 0-1,-4 0 0,1 1-12,3 7 11,3 1-30,3 2 24,3-1-2,3 5-13,6 2 14,2 1 8,1 1 0,0-1 3,3-3 4,7 0-7,4-2 0,2-5 10,2-3-10,1-3 0,4-2 2,2 0 6,0-15-4,-2-5-4,1 2 0,-3 0-1,-6 2 0,-5 3 1,-6 3 0,-4 0 11,0 6-7,0 2 20,0 2 18,0 0-11,0 0-8,-1 0-23,-1 8 0,1 5-10,1 1-4,0 0-19,4-3-7,11-1-30,3-1-10,-1-2-44</inkml:trace>
  <inkml:trace contextRef="#ctx0" brushRef="#br0" timeOffset="29331.8723">8529 15594 198,'0'0'130,"0"0"-63,0 0 20,0 0-25,0 0-55,0 0-7,0-1-5,0 12 4,0 6 1,0-2-11,0 3-4,-3-1-17,3 1-27,0-3-89,0-6-112</inkml:trace>
  <inkml:trace contextRef="#ctx0" brushRef="#br0" timeOffset="29514.026">8629 15657 61,'0'0'70,"0"0"-42,0 0-7,0 0-9,0 0-10,3 83-2,0-66-32,0-4-52</inkml:trace>
  <inkml:trace contextRef="#ctx0" brushRef="#br0" timeOffset="30251.766">12033 15358 173,'0'0'49,"0"0"-38,0 0 7,0 0-11,0 0 1,0 0-6,0 34-3,-6-21 1,-1-1-56,1-2-44</inkml:trace>
  <inkml:trace contextRef="#ctx0" brushRef="#br0" timeOffset="30439.0394">12174 15331 137,'0'0'52,"0"0"-44,0 0-8,0 0 0,0 0-6,0 0 2,3 69-76</inkml:trace>
  <inkml:trace contextRef="#ctx0" brushRef="#br0" timeOffset="33356.0276">16139 14785 81,'0'0'125,"0"0"-70,0 0 39,0 0-54,0 0 4,0 0-13,0 0-28,0-8 13,2 8-16,-1 0-2,1 5-9,-1 14 16,4 5-5,-1 6 20,1 4-16,-1 4 20,-1 8-11,0 2-10,0 0 14,0 0-13,2-5-4,0-2 0,1 0 2,-1-2-7,0-4 5,-2-4-12,0-8-1,0-9-57,1-6-7,3-4-2,1-4-92</inkml:trace>
  <inkml:trace contextRef="#ctx0" brushRef="#br0" timeOffset="34169.7285">16511 14764 14,'0'0'85,"0"0"-59,0 0 24,0 0-17,0 0-13,0 81 13,0-55-5,0 5-5,0-1 3,0 0-25,0 2 19,0 1-20,0-3 4,0 0 8,0-4-5,0-4 0,0-4-5,3-2-1,-2-6-2,1-4 0,0-2 1,-1-2-2,1-2 2,-2 0-13,2 0 9,1 0 2,0-8 2,2-8 0,2-2-3,1 0-5,3 0 8,2 2 0,1 3-1,1 3-9,0-1 10,0 5 0,-3 3-3,2 0-4,-2 3 9,-1 0-2,1 0 0,-2 9 8,-2 6 7,-2 3 2,-1 2-7,-5-2 20,0 0-30,0 0 11,0-3 2,0-2-10,-6-2 1,-2-2-4,-1-3 6,3-3-2,-1-1-1,-5-2-3,0 0-16,-2 0-46,-2-2-11,0-4-13,-7 0-41</inkml:trace>
  <inkml:trace contextRef="#ctx0" brushRef="#br0" timeOffset="34924.019">16951 14871 262,'0'0'78,"0"0"-15,0 0 13,0 0-26,0 0-50,0 0-13,-3 0 10,8 0-9,8 2 12,1 6 0,5-1 6,3 3 0,2-2-3,3 0-3,3-1 0,-2-1 0,0 0 0,-1 1 0,-3-2 3,-3 3-7,-2 0 4,-1 0 0,-3 0 0,0 1 5,-3 2-6,-1-1 1,-4 2-3,-6 2 2,-1-1 1,0 4 0,-13 2 7,-11 2 2,-4 2-8,-6-2-1,-4-1-8,2 1 2,1-1-19,3 1-22,5-3-35,4-3-51,3-4-54</inkml:trace>
  <inkml:trace contextRef="#ctx0" brushRef="#br0" timeOffset="35934.0346">18129 15082 174,'0'0'48,"0"0"-26,0 0 34,0 0-48,0 0-4,0 0 8,0 0-12,48 14 9,-25-23-9,0-4 5,-1-3 3,0 0-8,-3-2-1,-4 1 0,-5 1-7,-2-1 6,-3 4 2,-2 2-3,-2 5 0,-1 2 6,0 4 0,0 0 19,0 0-7,0 0 3,0 0-18,-1 10 3,-4 6 2,2 2-2,0-1-1,3 3-1,0-1 6,0-1-10,0-1 3,0-5-7,5-2 2,4-2 7,4-3-2,0-4 6,4-1-3,1 0-5,3 0 2,1-8-25,1-2 12,-1-2-4,2-3 2,-5-2 2,3 2-26,-1 0 27,-4 3 6,-2 2 0,-5 2 6,-2 5 2,-1 0 1,-3 3 17,2 0-18,0 0 32,1 3-14,-2 3-9,0 3 17,-4 0-22,-1 3 1,0 0 12,0 5-19,0-1 14,-10 1-14,-1-1 8,-2 2-21,-2-1 3,-2-5-60,1-3-84</inkml:trace>
  <inkml:trace contextRef="#ctx0" brushRef="#br0" timeOffset="36205.0473">18343 14745 344,'0'0'39,"0"0"-35,0 0 4,0 0-8,0 0-45,0 0-81,16 9-19</inkml:trace>
  <inkml:trace contextRef="#ctx0" brushRef="#br0" timeOffset="37403.052">19522 14962 200,'0'0'74,"0"0"-69,0 0 34,0 0-25,0 0-6,0 0 47,0 0-23,53 1 0,-35-1-11,3-5-19,-3-3 16,-2-1-15,2 0 1,-4 0 3,-4-2-1,0-1-6,-5 0 0,-2-1 7,-1-1 0,-2-1-5,0-2 0,-5-1-2,-8-1 7,-4-1-7,0 1 0,0 2-10,-4 2-1,0 0 3,0 0-10,0 3 18,2 2-10,4 5-25,4 5 15,-2 0-36,3 0 34,-2 12 11,1 7 11,4 6-2,2 8 12,2 4-10,3 9 30,0 3-9,0 6 15,0-3-21,0-4-7,8-6 0,2-7-5,7-8-4,1-4 1,1-3 0,2-4-2,-3-3 2,1-2 0,-1-2-4,3-5 1,3-4-46,-2 0-65,-2-1-118</inkml:trace>
  <inkml:trace contextRef="#ctx0" brushRef="#br0" timeOffset="38465.0468">19914 15142 105,'0'0'112,"0"0"-100,0 0 35,0 0-30,0 0-5,0 0-4,13 22 17,-11-6 8,-1 5 25,-1 4-44,0 0 18,0 4-16,0-1-12,0 2 13,0-1-10,-1-4-5,-2-2 1,1 0-2,1-5-1,1-3 0,0-2 1,0-4-2,0-3 1,0-1 0,0-4-4,0-1 3,0 0 1,0 0-4,3-4 9,8-11-5,3-11 0,4-4-3,3-3 3,3 0-40,-2 9 24,-2 4 7,-4 11 1,-5 5 6,-4 4 2,2 0 0,-5 1 11,1 10-4,-2 1 14,0 1-12,-2-1 0,1 2 0,-2 0-4,0-1-3,0 0 13,0 3-8,-5-1-7,-5 0 0,-3 0-7,-1-5 1,-2-1-7,1-2-24,-4-3-31,-1-3-62,-4-1-103</inkml:trace>
  <inkml:trace contextRef="#ctx0" brushRef="#br0" timeOffset="39554.1735">20444 13559 145,'0'0'148,"0"0"-121,0 0 43,0 0-33,0 0-23,0 0-12,-3 0-2,4 0 0,8 0 19,6 0-16,3 0 18,4 0-14,8 0 3,4 0-7,1 0-3,1 0-10,-3 0-20,-7 0-68,-8 0 5,-9 0-182</inkml:trace>
  <inkml:trace contextRef="#ctx0" brushRef="#br0" timeOffset="39816.025">20447 13756 175,'0'0'19,"0"0"-1,0 0-6,0 0 25,0 0-21,114-25-4,-78 16-8,-4 3-4,-9 1 0,-8 5-77,-4 0-41</inkml:trace>
  <inkml:trace contextRef="#ctx0" brushRef="#br0" timeOffset="41734.0388">21185 13282 0,'0'0'56,"0"0"-26,0 0 27,0 0-6,0 0-15,0 0 11,2-15-15,-2 14-8,1-1 18,-1-1-25,0 3 6,0 0 12,0 0-33,0 0 4,0 0-6,0 0-5,2 5-2,-1 13 4,2 7 3,2 10 36,-2 7-32,1 2 13,0 2-12,-1 1 3,0-3-1,0-1-3,-1-2-4,-1-5 1,-1-2 2,0-3-6,0-2 0,0-1 2,0-2-12,0-5 1,0-5-15,0-7 4,0-3-53,0-6-30,5 0-64</inkml:trace>
  <inkml:trace contextRef="#ctx0" brushRef="#br0" timeOffset="43182.0392">21728 13544 11,'0'0'55,"0"0"8,0 0-7,0 0-9,0 0-27,0 0 9,-9-24 1,2 21-27,1 0 16,0 2-19,-1 1 6,2 0-6,-1 0 0,1 0 3,-2-2-8,-3 2-5,1 0 3,-2 0 5,-2 0-17,-2 0 16,-3 0-10,0 0 5,-3 0-1,0 0 1,5 2 6,0 3 1,3 3-7,3 2 6,3 3 2,1 5 0,1 4 0,4 2-1,1 4 1,0-1 19,0-2 5,1 1-11,5-3-4,3-4 0,4-2 0,1-6-6,2-4-3,1-4 0,4-3 2,-1 0 3,0-7-5,4-9 1,-3-4-1,-3 1 0,-4-1 0,-3 2 0,-6-1 0,-2-1 4,-2 1-4,-1-1 0,2 0 2,0 6 6,0 0-8,-2 3 14,0 4 2,0 4 47,0 3-22,0 0-8,0 0-33,0 10 0,0 11 0,0 6 0,0 0 2,0 1-1,0-3-1,9-3 0,3 1-4,1-3-20,2-5-60,1-4 12,1-8-69</inkml:trace>
  <inkml:trace contextRef="#ctx0" brushRef="#br0" timeOffset="43894.5495">22000 13418 267,'0'0'52,"0"0"-39,0 0-13,0 0-7,0 0 7,0 0 6,50 24 2,-30-13-8,-1-3 0,2 3-1,4-2-1,7-1 2,1-1 0,2-1 8,0 2-5,-2-1-3,-5 2 0,-6-1 3,-5-1-2,-7 1-1,-4 0 0,-1 0-1,-4 0 3,-1-1-2,0 1 0,0-1 1,-4 4 24,-13-1-11,-1 3-8,-6-1 4,-2 1-4,-3 1-7,0 1 1,2 1-11,-1 2 11,5 2-20,2-1-6,7-1-19,6-3-69,5-4-38</inkml:trace>
  <inkml:trace contextRef="#ctx0" brushRef="#br0" timeOffset="44770.989">23035 13405 194,'0'0'62,"0"0"-32,0 0 29,0 0-40,0 0-13,-86 61 7,57-42-13,0 3 2,0-3-4,1-1 2,5-1-5,1-4-13,3-4 3,7-3 9,3-1 6,7-5 0,2 0-1,0 0-1,0 0-3,0 0 5,0 0-16,3 0 13,9 1-3,4 9 6,3 1 17,-2 3-13,1 3 20,3 1-1,1 3-19,0-2 19,1 1-21,1-1-1,0 0-1,-3-4 3,-2 1-3,1-3 0,-7-2 0,3-1-10,-5-2-25,-2-3-22,0-4-63</inkml:trace>
  <inkml:trace contextRef="#ctx0" brushRef="#br0" timeOffset="45650.0768">23569 13446 28,'0'0'69,"0"0"8,0 0-33,0 0 38,0 0-67,0 0 1,-70-30 2,58 30-14,-4 0 15,1 0-19,-5 0 6,0 2-7,0 8 1,-1 4 0,2 4-3,1 3 1,2 1 0,4 3 1,1 0 1,4-1 7,4 0-2,3-2-5,0-4 0,0-5 4,13-1-5,2-5 1,6-2 0,3-5 7,1 0-4,4 0 0,1-12-3,-2-3 12,-3-3-14,-4-3 3,-6 1-1,-3-1 14,-6 2-14,-3 1 0,-3-1 0,0 6 12,0 3-12,0 5 7,0 2 39,0 3 13,0 0-59,0 0-6,0 5-7,3 11 4,1 4 9,4 1 0,2 0 1,1-1-2,2-2 1,3-2-18,5 0-12,-1-4-85,1-3-52</inkml:trace>
  <inkml:trace contextRef="#ctx0" brushRef="#br0" timeOffset="46078.0237">24012 13025 101,'0'0'112,"0"0"-112,0 0 7,0 0 27,8 87-15,-5-48 13,-2 8 8,-1 1-39,0 4 35,0 0-18,0-5-17,0-2 17,0-3-14,0-1-4,0-4 3,0-2 3,0-5-6,0-3 0,-1-5 0,-1-4-3,2-1 3,-1-5-14,-1-4-20,1-1-47,-1-5-34,2-2-70</inkml:trace>
  <inkml:trace contextRef="#ctx0" brushRef="#br0" timeOffset="47197.3735">20644 14933 231,'0'0'81,"0"0"-49,0 0 22,0 0-54,0 0 0,0 0 6,74-3-1,-44-3 1,-3 1-6,-5 0 2,1 3-13,-6 2 1,-3 0-69,-5 0-49</inkml:trace>
  <inkml:trace contextRef="#ctx0" brushRef="#br0" timeOffset="47404.0444">20688 15092 63,'0'0'28,"0"0"0,0 0 25,0 0 23,83 0-49,-48-11 4,-1 2-23,-1 0-8,-6 1-1,-6 4-18,0 1-111</inkml:trace>
  <inkml:trace contextRef="#ctx0" brushRef="#br0" timeOffset="49028.062">21466 14648 31,'0'0'173,"0"0"-103,0 0-29,0 0-29,0 0-12,0 0 23,0 72-20,0-33 27,0 5-6,0 1-14,-2 1 26,1 2-31,-1-3-4,2-2 1,0-7-2,0-5 0,0-2 0,0-2 4,0-1-13,0-2 9,0-5-20,0-2 18,0-4-42,3-3-31,5-6-27,-1-4-56</inkml:trace>
  <inkml:trace contextRef="#ctx0" brushRef="#br0" timeOffset="49883.079">21927 14747 53,'0'0'132,"0"0"-109,0 0 31,0 0-42,0 0-9,0 0-3,0 40 0,0-16 35,0 2-4,0 1-8,-3-2 20,0 3-38,1-3 10,-1-1-15,0-1 8,0-2-6,0-3-2,3 0 0,0 0-2,0-3 6,0-1-4,0-4 0,0-5-2,0-3-7,0-2-1,0 0-19,2 0 25,-2 0-4,0 0 8,1-2 0,5-7 3,0-3-10,2-3 0,2-4-5,3-3 6,0 0-16,3 2 20,-6 4-1,2 5-1,0 2-4,-4 3 8,1 3 0,-1 1 0,3 2 1,-2 0-1,1 0 8,-1 13-2,-1 3 34,3 4-30,-3 1 10,1 0 1,-4 1-15,-2-1-6,-3-1 0,0-3 7,0-4-3,-3 0-3,-8-2 1,-1-2 7,-3-1-8,2-4-2,-4-2-8,1-2-65,-3 0-2,-2 0-92</inkml:trace>
  <inkml:trace contextRef="#ctx0" brushRef="#br0" timeOffset="50735.0555">22310 14765 5,'0'0'75,"0"0"-13,0 0-28,0 0-26,0 0 1,0 0 28,16 4-7,-2 7-13,2 1 12,5 3-5,2-1-1,2 1-6,2 1-13,0-2 10,1-1-14,0 1 3,-1-4 1,-4 1-2,-3-1-2,-7-1 0,-3 0 0,-4-1-2,-3 0 2,-2-1 0,-1 1-3,0 1 12,-1 1-9,-14 2 1,-6 2 6,-4 1 7,-5 0-14,2 0 3,-2 0-7,0-1 4,2 1-9,2-1-4,4-1-44,4-1-3,4-3-3,4-4-50,6-1 16</inkml:trace>
  <inkml:trace contextRef="#ctx0" brushRef="#br0" timeOffset="51620.0608">23313 14803 80,'0'0'132,"0"0"-103,0 0 70,0 0-35,0 0-54,0 0 9,-32 24-17,7-3-2,-3 0 0,-4 1-9,1 1 6,-3-4-54,1-1 9,5-3 13,7-4-29,6-4 29,6-4 4,3 1 10,6-4 18,0 1 3,0 2 0,1-1 7,13 2-7,5 2 23,2 2 0,7-1 5,5 2 4,2 3-6,0 0 13,2 0-19,2 2-19,-1-3 18,-2 0-19,-2-1 3,-4 2-2,-3-2-1,-5 1 0,-6-2-4,-4-2-41,-6 0-43,-3-2-42</inkml:trace>
  <inkml:trace contextRef="#ctx0" brushRef="#br0" timeOffset="52858.0369">23920 14667 48,'0'0'36,"0"0"27,0 0 3,0 0-43,0 0 8,0 0-28,0-19 4,0 19-4,0 0-3,0 0-1,0 8 1,0 9 13,0 4 37,0 5-22,0 1-4,0 3 10,-3 1-30,1 1 10,0 1-8,0 0 1,-1-1 8,0-1-15,-1-2 5,0-2 1,1-1-4,0-5-2,3-4 0,0-4 0,0-5-2,0-4 2,0-2 0,0-2-3,0 0-13,0 0 11,0 0 0,0-9-16,0-5 6,0-3-16,0 2 19,0-3 6,0 2-9,0-1 15,0 1 0,0-1-3,5 3-1,1 2 4,-1 2 0,3 2 9,-2 1-5,2 4-8,1 0-1,3 3 5,1 0 2,5 0-2,0 6 0,3 9 17,0 0-15,-3 2 5,-2-4-7,-4 2 2,-3-3-1,-2 0 0,-4 0-1,-3-1 2,0-2 6,0 0-8,-1 0 1,-12-2-1,-3 1 26,-6-2-18,-5-2 7,-1-2-5,0-2-10,-2 0-13,0 0-26,-1 0-32,2 0 38,7 0-60,3 0-22,11 0 24</inkml:trace>
  <inkml:trace contextRef="#ctx0" brushRef="#br0" timeOffset="53463.0729">24456 14565 92,'0'0'59,"0"0"29,0 0-23,0 0-12,0 0-27,0 0-26,0-5 6,3 5-6,1 12 0,2 11 0,1 9 11,-2 2 13,1 5-2,-3 0-15,-2 4 33,-1 0-27,0 2 9,0 1-12,0-3 5,0-2-15,0-5 0,-3 0 7,0-8-4,0-2-3,-1-5 2,1-3 0,-3-1 4,0-5-9,2-2 3,-1-2 0,2-4-9,0-2-16,-2-2-33,-2 0-35,1-8-95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3-14T09:52:48.7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27517 376,'0'-24,"-24"24,24-23,-23 23,-1 23,1-23,-1 0,1 24,-1-24,1 0,-1 0,0 0,24 23,-23-23,-1 0,24 24,24-24,-24 24,23-24,-23 23,0 1,0-1,24 1,-24-1,24 24,-24 0,0 0,0 0,0 0,0 47,0-23,0-24,0 24,0-1,0 1,-24 23,24-24,0 1,-24-1,24 1,0-1,0 1,0 0,0-24,0 0,0 47,0-71,0 24,24-23,0-24,-1 23,24 1,0-24,-23 0,23 0,0 0,0 0,23 0</inkml:trace>
  <inkml:trace contextRef="#ctx0" brushRef="#br0" timeOffset="801.7894">31562 352,'0'0,"-24"0,24-23,24 23,-1 0,1 0,-1 0,1 0,-1-24,24 24,-23 0,23 0,-23 0,-1 0,24 24,-23-24,23 0,-24 0,1 23,-1-23,-23 24,0-1,0 1,0 0,0-1,0 1,24-1,-24 24,0 0,23 0,-23 0,47 24,-47-24,47 23,-47 1,47-1,-23 1,23 0,-24-1,1 1,23 23,-23-24,-1 1,1-1,-1 1,1-24,-1 94,-23-94,0 0,0 0,0 0,-23 0,-24 0,23-23,1-1,-48 1,24-1,-24 1,-23-24,24 23,-24-23,-24 0</inkml:trace>
  <inkml:trace contextRef="#ctx0" brushRef="#br0" timeOffset="2336.5766">27940 352,'-24'24,"1"-24,-1 23,1-23,-1 24,-23-24,47 24,-23-1,-1-23,1 0,-1 0,24 24,-23-24,46 23,1-23,-1 0,-23 24,24-24,-1 0,1 0,23 23,-24-23,1 24,-1-24,1 23,0-23,-1 24,1-24</inkml:trace>
  <inkml:trace contextRef="#ctx0" brushRef="#br0" timeOffset="3007.2697">28105 494,'0'23,"0"1,23-48,1 24,-24-23,23-1,-23 1,0-1,0 0,-23 48,23 0,-24-1,24 1,0-1,0 1,0-1,24-23,-24 24,23-24,1 0,-1 0,1-24,-1 24,1-23,-1-1,1 1,-24-1,23 1,-23-1,-23 48,23-1,0 1,0-1,0 1</inkml:trace>
  <inkml:trace contextRef="#ctx0" brushRef="#br0" timeOffset="3240.0344">28551 494,'0'23,"0"1,-23-1,23 1,0-1</inkml:trace>
  <inkml:trace contextRef="#ctx0" brushRef="#br0" timeOffset="3709.0457">28834 258,'0'0,"0"-23,0 46,0 1,0 23,0-24,0 24,0-23,0 23,0-23,23 23,-23-24,0 24,24-23,-24 23</inkml:trace>
  <inkml:trace contextRef="#ctx0" brushRef="#br0" timeOffset="4221.8105">28998 399,'0'24,"24"0,-1-24,1 0,-1 0,1 0,-24-24,23 0,1 1,-24-1,0 1,23-1,-23 1,-23-1,23 1,0-1,-24 24,1 0,23 24,-24-1,1 1,23-1,0 1,-24 23,24 0,24-23,-24-1,0 1,23-1,1-23,-24 24,23-24,1 0,-24 23</inkml:trace>
  <inkml:trace contextRef="#ctx0" brushRef="#br0" timeOffset="4743.0227">29257 141,'0'-24,"24"24,-24-23,23-1,1 24,-1-23,1 23,-1 0,-23 23,0 1,0-1,-23-23,23 24,0-1,-24-23,24 24,24-24,-1 23,1-23,-1 0,1 0,-1 0,1 0</inkml:trace>
  <inkml:trace contextRef="#ctx0" brushRef="#br0" timeOffset="5197.4111">29610 117,'23'0,"-23"24,0-1,0 1,0-1,0 24,0-23,-23 23,23 0,0-24,0 1,0 23,-24-23,24 23,-23-47</inkml:trace>
  <inkml:trace contextRef="#ctx0" brushRef="#br0" timeOffset="5667.2996">29704 376,'0'0,"0"23,0 1,0 0,23-1,1-23,-1 0,1 0,-24-23,23-1,1 24,-24-24,0 1,24 23,-24-24,23 24,-23 24,0-1,0 1,0 0,0-1</inkml:trace>
  <inkml:trace contextRef="#ctx0" brushRef="#br0" timeOffset="5914.7289">30033 399,'0'24,"0"0,-23-24,23 23,0 1,0-1,0 1,-24-24,24 23,0 1</inkml:trace>
  <inkml:trace contextRef="#ctx0" brushRef="#br0" timeOffset="6331.096">30104 305,'-24'-23,"48"23,-24 23,23-23,1 24,-1-24,24 23,-23-23,23 24,-24-24,1 0,23 23,-24-23,-23 24,24-24,-24 24,-24-24,24 23,-47-23,24 24,-24-24,23 23,-23 1,24-1,-1 1</inkml:trace>
  <inkml:trace contextRef="#ctx0" brushRef="#br0" timeOffset="6986.1461">31162 352,'-23'0,"-1"0,0 0,1 24,-1-24,1 0,-24 23,23-23,24 24,-23 0,-1-24,24 23,0 1,0-1,24-23,-1 0,-23 24,47-24,-23 0,-1 0,1 23,-1-23,1 0,0 24,-1-24,1 23</inkml:trace>
  <inkml:trace contextRef="#ctx0" brushRef="#br0" timeOffset="7434.2898">31280 376,'0'0,"-24"0,24 23,0 1,0 0,0-1,0 1,0-1,24-23,-24 24,23-1,1-46,-1 23,1-24,-1 1,-23-1,24 1,-1 23,1-24,-24 0,23 24,-23 24,0 0,0-1,24-23,-24 24,0-1,0 1</inkml:trace>
  <inkml:trace contextRef="#ctx0" brushRef="#br0" timeOffset="7619.1989">31632 517,'0'24,"0"-1,0 1,-23-1,23 1,0-1</inkml:trace>
  <inkml:trace contextRef="#ctx0" brushRef="#br0" timeOffset="8139.1676">31891 211,'-23'0,"23"24,0-1,-24 1,24-1,0 1,0 23,0-24,0 25,-23-25,23 24,0-23,0 23,23-24,-23 1,0 23</inkml:trace>
  <inkml:trace contextRef="#ctx0" brushRef="#br0" timeOffset="8622.0035">32079 423,'-23'0,"46"0,-46 24,46-24,1 0,-1 0,1-24,-1 24,1 0,-1-24,1 1,-24-1,23 1,-23-1,0 1,0-1,0 1,-23 23,-1 23,1 1,-1-24,1 47,23-24,-24 1,24 23,0-23,0-1,0 24,0-23,0 23,0 0,24-47,-1 47,-23-24</inkml:trace>
  <inkml:trace contextRef="#ctx0" brushRef="#br0" timeOffset="9038.7098">32409 141,'0'0,"0"-24,0 1,23 23,1-24,-1 24,1 0,-1 0,1 24,-1-1,-23 1,0-1,0 1,0-1,-23 1,23-1,-24 1,24-1,-23-23,23 24,-24-24,24 23,24-23,-1 0,-23 24,24-24,-1 0</inkml:trace>
  <inkml:trace contextRef="#ctx0" brushRef="#br0" timeOffset="9292.8696">32832 188,'0'0,"-24"0,24 23,0 1,0-1,0 1,0-1,0 1,0 23,0-24,0 25,0-25,0 24,0-23,0-1,0 24,0-23,0-1,0 24</inkml:trace>
  <inkml:trace contextRef="#ctx0" brushRef="#br0" timeOffset="9722.0583">33020 376,'0'23,"-24"1,24 0,-23-1,23 1,0 23,0-24,0 1,0-1,0 1,23-24,1 0,23-24,-47 1,24-1,23-23,-47 24,23-1,1 24,-24-23,0-1,0 48,0-1,0 1,0 23,0-24,0 1,-24-1,24 1,0-1,0 1,24-1</inkml:trace>
  <inkml:trace contextRef="#ctx0" brushRef="#br0" timeOffset="10041.0097">33349 611,'0'-23,"0"-1,24 24,-1 0,1 0,-1 0,1 0,-24 24,0-1,0 1,-24-1,1-23,23 24,-24-1,24 1,0-1,0 1,0-1,24-23,-1 0,1 0</inkml:trace>
  <inkml:trace contextRef="#ctx0" brushRef="#br0" timeOffset="10341.8067">33655 494,'-24'0,"48"0,-71 0,23-24,1 24,46 0,1 0,-1 0,1 24,0-24,46 0,-46 0,23 0,-24 0,-23 23,0 1,0-1,0 1,0-1,0 1,0-1,0 1,0-1,0 1,0-1,-23 1,-24-1,0-23,-24 24</inkml:trace>
  <inkml:trace contextRef="#ctx0" brushRef="#br0" timeOffset="14066.7525">27846 188,'23'0,"1"23,-1-23,1 24,23-1,-23-23,-1 24,1-24,-1 23,1 1,23-1,-24 1,24-24,0 23,0 1,0 23,24-47,-24 24,23-1,1 1,-24-1,47 24,-23-23,-1-1,1 24,-1-23,1 23,47-24,-48 24,24 0,24 0,-24 0,23 0,1 1,0-1,-24 0,23 0,24 0,-23 0,0 0,-1 0,1 0,-1 0,-23 0,24 0,-24 23,24-22,-24-1,0 0,0 0,0 0,0-24,0 24,0-23,0 23,-23-24,23 1,-47-1,23 1,-22-1,-1-23,-24 24,24-24</inkml:trace>
  <inkml:trace contextRef="#ctx0" brushRef="#br0" timeOffset="14790.4075">27869 94,'0'0,"24"23,-1 1,1-1,0 1,-1-1,1-23,23 24,-24-1,24 1,24 23,-24-24,23 1,1 23,23-23,0 23,0 0,24-24,-1 48,1-48,23 48,0-24,0 23,24-23,-24 24,24-1,23-22,0 22,-24 1,25-1,22 1,-46-24,23 23,-23 24,-1-47,-23 24,24 0,-47-24,23 23,-47-23,0 0,-24-23</inkml:trace>
  <inkml:trace contextRef="#ctx0" brushRef="#br0" timeOffset="75328.5599">13547 10818,'0'-23,"23"23,-23-24,0 1,-23 23,-1-24,24 1,-23 23,-1-24,1 1,-24-1,0 24,23-23,-23 23,-24-24,24 0,-47 1,47 23,-70-24,23 24,0-23,-1-1,-22 24,-1 0,-23-23,24 23,-1 0,-23 0,23 0,-23 0,47 0,-24 0,1 23,-1-23,24 24,0-24,24 23,-24 1,23-24,-23 23,0 1,47 0,-24-1,1-23,-1 24,1-1,23 1,-24-24,24 23,0-23,0 24,23-24,-23 23,24-23,-1 0,1 0,-1 0,1 0,23-23</inkml:trace>
  <inkml:trace contextRef="#ctx0" brushRef="#br0" timeOffset="75597.9695">9878 10654,'0'-24,"0"48,23-48,-46 24,-1 0,24 24,-23-1,-1 1,1-24,23 47,-24-24,1 1,23-1,0 1,0-1,0 1,47-1,-47 1,70-1,-23-23,0 0,24 0,-24 0,47 0,-23 0,-1 0</inkml:trace>
  <inkml:trace contextRef="#ctx0" brushRef="#br0" timeOffset="77170.7966">1834 10677,'24'0,"-24"-23,23-1,-23 1,24 23,0 0,23 0,-24 0,24 23,24-23,-1 0,1 0,-1 0,1 24,-1-24,1 0,0 0,-1 0,-23 0,71 0,-71 0,-24-24,1 24</inkml:trace>
  <inkml:trace contextRef="#ctx0" brushRef="#br0" timeOffset="77888.2935">1623 10630,'23'0,"1"0,-1 0,1 0,-1 0,1 0,23 24,-24-24,1 23,-1 1,1-24,0 23,23-23,-24 24,24-1,0 1,-23-24,23 0,-24 23,1 1,-1-24,24 23,-23 1,-24-1,0 1,0-1,-24-23,1 0,-1 24,1-1,-24-23,23 24,-23-24,24 23,-1-23,-23 0,47 24,-23-24,-1 0,24 23,-23-23,23 24,0-1,0 1,0-1,-24 1,0-24,24 24,-23-1,-1 1,24-1,24-23,23 0,-23 0,46-23,-23 23,24-24,23 1,-24 23,24-24,-23 24,23 0,-23 0,23 0,-24 0,1 0,-1 0,1 0,-24 0,-24 0,24 0,-23 0,-1 0</inkml:trace>
  <inkml:trace contextRef="#ctx0" brushRef="#br0" timeOffset="78251.6069">3504 10654,'-23'0,"-1"0,1 0,46 0,24-24,-23 24,-1 0,24 0,24 0,-1 0,1-23,0 23,-1 0,-23 0,24 0,-24 0,0 0,0 0,23 0,-46 0,-1-24</inkml:trace>
  <inkml:trace contextRef="#ctx0" brushRef="#br0" timeOffset="78774.4676">3457 10701,'0'0,"-23"0,46 0,24 0,0 23,-23-23,23 0,0 0,0 0,0 24,0-24,0 0,-23 0,46 0,-46 23,-1-23,1 0,-1 24,-23-1,-23-23,-1 24,-23-1,24-23,-24 24,0-1,-1 1,-22-1,23-23,0 24,0-1,23 1,-23-1,24 1,-24-24,47 23,-24 1,1-24,23 23,0 1,23-24,1 23,-1-23,24 0,-23 0,23 0,0 0,23 0,1 0,0 0,-1 0,24-23,-23 23,23 0,0-24,0 24,0 0,0 0,0-23,-23 23</inkml:trace>
  <inkml:trace contextRef="#ctx0" brushRef="#br0" timeOffset="79159.9118">5104 10607,'-24'23,"48"-46,-72 46,72-23,0 0,23-23,0 23,0-24,23 24,-23 0,24 0,-1-24,-23 24,47 0,-23 0,0 0,-1 0,-23 0,0 0,0 0,-23 0,-1 0,1 0</inkml:trace>
  <inkml:trace contextRef="#ctx0" brushRef="#br0" timeOffset="79692.3815">5198 10677,'-24'0,"48"0,-24 24,23-24,1 0,-1 0,24 0,0 0,-23 0,46 0,-23 23,0-23,24 24,-24-24,0 0,24 23,-48-23,24 24,-23-24,-1 0,1 23,-48 1,1-1,-24-23,0 24,0-1,-24 1,24-1,-24 1,24-1,-23 1,-1-1,24 1,0-1,0 1,0-24,24 23,-24 1,47-1,0 1,47-24,-24 0,24 0,0 0,24 0,-24 0,47 0,0 0,0-24,24 24,-24 0,23 0,-46 0,23 0,0 0,-24 24,-22-24,-1 0</inkml:trace>
  <inkml:trace contextRef="#ctx0" brushRef="#br0" timeOffset="80325.122">2093 11688,'-23'0,"23"24,0-1,23-23,1 0,-1 0,1 0,-24-23,23-1,1 1,-24-1,23 24,1-23,-1-1,-23 1,0-1,0 48,0-1,0 1,-23-1,23 1,0-1,0 1,0-1,0 1,0-1</inkml:trace>
  <inkml:trace contextRef="#ctx0" brushRef="#br0" timeOffset="80510.468">2352 11359,'23'0</inkml:trace>
  <inkml:trace contextRef="#ctx0" brushRef="#br0" timeOffset="80780.0235">2352 11524,'0'23,"23"-23,1 0,-1 0,1 0,-1 0,1 0,-1 0,1 0,0 0,-1 0,1 0,-24-23</inkml:trace>
  <inkml:trace contextRef="#ctx0" brushRef="#br0" timeOffset="80941.7277">2446 11665,'-24'23,"48"-46,-71 46,23-23,24 24,24-24,-1 0,1 0,-1 0,1 0,-1 0</inkml:trace>
  <inkml:trace contextRef="#ctx0" brushRef="#br0" timeOffset="81165.3714">2775 11453,'0'24,"0"-1,0 1,0-1,0 1,-23-1,23 24,0-23,0-1,0 1,0-1</inkml:trace>
  <inkml:trace contextRef="#ctx0" brushRef="#br0" timeOffset="81914.4448">2258 10301,'23'0,"-23"23,0 1,0-1,0 1,0-1,0 1,0-48,24 24,-24-23,0-1,23 24,-23-23,0-1,24 1,-24-1,23 24,-23-23,24 23,-1 0,1 0,-1 23,1 1,-24-1,0 1,0-1,23-23,-23 24,24-1</inkml:trace>
  <inkml:trace contextRef="#ctx0" brushRef="#br0" timeOffset="82531.152">3622 11618,'0'0,"0"-24,23 24,-23-23,24 23,-24-24,23 1,1-1,-1 24,-23 24,0-1,0 24,0 0,0-23,0 23,0 0,-23 0,23-24,0 25,-24-1,1-24,-1 24,1-23,-1-1,1 1,-1-24,1 0,-1 0</inkml:trace>
  <inkml:trace contextRef="#ctx0" brushRef="#br0" timeOffset="82731.6921">3834 11289,'-24'0,"48"0,-48 23,24 1</inkml:trace>
  <inkml:trace contextRef="#ctx0" brushRef="#br0" timeOffset="82985.6163">3881 11430,'0'0,"0"23,23-46,1 23,-1 0,1 0,-1 0,1 0,-1 0,1 0</inkml:trace>
  <inkml:trace contextRef="#ctx0" brushRef="#br0" timeOffset="83132.7624">3951 11641,'0'0,"-23"0,23 24,23-24,-23-24,24 24,-1 0,1-23,-1-1</inkml:trace>
  <inkml:trace contextRef="#ctx0" brushRef="#br0" timeOffset="83317.6817">4304 11359,'0'-23,"0"46,0 1,0-1,-24 48,24-24,0-24,0 24,0 0,0-23,0 23</inkml:trace>
  <inkml:trace contextRef="#ctx0" brushRef="#br0" timeOffset="84104.7817">3716 10277,'0'0,"0"-23,23 23,-23-24,24 24,-24 24,0-1,0 1,0-1,0 1,0-1,0-46,0-1,0 1,23 23,-23-24,24 24,0-23,-24-1,23 24,1 0,-1 0,-23 24,0-1,24-23,-24 24,23-1,-23 1,0-1,24-23</inkml:trace>
  <inkml:trace contextRef="#ctx0" brushRef="#br0" timeOffset="85092.0823">5104 11383,'0'0,"0"23,0 1,23-24,1 0,-1 0,1 0,-1-24,-23 1,24 23,-1 0,-23-24,0 1,0-1,24 1,-24 46,-24 1,24-1,0 1,0-1,0 1,0 23,-23-24,23 1,0-1,-24 24,24-23,0-1,0 1,-23-24,23 23,0 1,0-48,0 1,0-1,23 1,-23-1,0 1,0-1,24-23,-1 24,-23-1,24 1,-1-1,1 1,-1 23,1-24,-1 24,1 0,-24 24,-24-1,1 1,23-1,-24 1,1-24,-1 23,1 1,-1-24,24 23,0 1,0-1,24-23,-1 24,1-24,-1 0,1 0,-24 23,23-23,1 0,-1 0</inkml:trace>
  <inkml:trace contextRef="#ctx0" brushRef="#br0" timeOffset="85308.2369">5621 11430,'23'0,"1"0,-1 0,1 0,0 0,-1 0,1 0,-1 0</inkml:trace>
  <inkml:trace contextRef="#ctx0" brushRef="#br0" timeOffset="85477.1447">5550 11594,'0'0,"47"0,-23 0,-1 0,1 0,-1 0,1-23,0 23,23-24</inkml:trace>
  <inkml:trace contextRef="#ctx0" brushRef="#br0" timeOffset="85677.6825">6068 11383,'0'0,"23"0,-23 23,0 1,-23-1,23 1,0-1,-24 24,24-23,-23 23,23-24,-24 1,24 23</inkml:trace>
  <inkml:trace contextRef="#ctx0" brushRef="#br0" timeOffset="86457.8939">5362 10254,'24'0,"-24"23,0 1,0-1,0 1,23-24,-23 23,0 1,0-1,0 1,0-48,0 1,0-1,24 1,-24-1,23 1,-23-1,24 1,-24-1,23 24,1 0,-24 24,23-1,-23 1,24-1,-1 1,1-1,-1 1,1-1,-24 1,23-24,1 23,0-23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0:21:55.8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8156 1993 195,'0'0'72,"0"0"-12,0 0-11,0 0-16,0 0 21,0 0-32,3-5-1,-3 3 19,0 2-35,0 0 2,0 0-7,0 0 0,0 0-10,0 3-14,0 4-110,0 7-30</inkml:trace>
  <inkml:trace contextRef="#ctx0" brushRef="#br0" timeOffset="301.9965">7841 2616 362,'0'0'74,"0"0"-34,0 0 37,0 0-38,0 0 13,0 0-21,0 0-28,0 0 12,0 0-15,0 0-4,0 0-18,3 0-119,6 0-125</inkml:trace>
  <inkml:trace contextRef="#ctx0" brushRef="#br0" timeOffset="578.331">8623 2612 219,'0'0'248,"0"0"-162,0 0 10,0 0-43,0 0-17,0 0-28,6-7-1,-4 7-14,-1 0-2,1 0-68,-1 0-70,1 0-162</inkml:trace>
  <inkml:trace contextRef="#ctx0" brushRef="#br0" timeOffset="1244.3825">9102 1739 249,'0'0'148,"0"0"-85,0 0-5,0 0 1,0 0-56,0 0 6,31-27-9,-10 24 10,9 0-15,6 0 5,13 1 0,0 0 5,5 0 0,0 2-10,-4-2-18,-3 2-13,-8 0 11,-4 0-83,-9 0-42,-7 0-84</inkml:trace>
  <inkml:trace contextRef="#ctx0" brushRef="#br0" timeOffset="1560.2388">9405 1745 193,'0'0'134,"0"0"-105,0 0-28,0 0 0,0 0-1,0 0 61,-6 92-37,6-56 21,0 2-28,0 5-1,0-6-10,0-1 1,0-4-7,0-3 0,1 4 4,1-3-3,1-1-1,0-1-11,1-4-17,-1-1-65,0-5-64</inkml:trace>
  <inkml:trace contextRef="#ctx0" brushRef="#br0" timeOffset="2233.35">9647 2228 216,'0'0'162,"0"0"-162,0 0 0,0 0 1,0 0 1,0 0 8,46 1 27,-30-1-35,2 0 17,0 0-15,3-4-3,-2-8 11,-1-3-8,0-6 1,-4 1 11,-3-1-9,-3-3-12,-2 2 5,-6-1-21,0-1 21,0 3-24,-15 0 10,-6 3 10,2 5 1,2 3 3,1 3 7,10 4-6,0 1 16,6 2-11,0-1-2,0 1-4,0 0-10,1 0-3,13 0 9,5 6 8,5-2 7,3-1-8,1 2 3,-1-4-5,-1 3 0,-6 1-1,-6 4 0,2 6-1,-5 8-4,0 4 6,-3 1-1,-5 3 0,2-4 0,-4-1-1,-1-1-2,2-4 3,2-1 3,3-7-3,5-1-10,8-5-18,2-6-44,5-1-61</inkml:trace>
  <inkml:trace contextRef="#ctx0" brushRef="#br0" timeOffset="2714.3165">10470 1557 485,'0'0'46,"0"0"-46,0 0-11,0 0 11,-33 89 18,20-47-8,4 3 8,0 3 12,4-1-27,2 0-3,3-1 0,0 1-3,2-2 3,13 0 0,4-3 1,2-6 1,2-3-2,5-4-23,-3-3-83,0-8-106</inkml:trace>
  <inkml:trace contextRef="#ctx0" brushRef="#br0" timeOffset="3418.3992">10851 1843 9,'0'0'271,"0"0"-249,0 0-24,0 0 2,0 0-2,0 0 2,31 19 3,-7-19 24,1 0-16,-1-1 1,-3-8 0,0-5-10,-1-2 9,2-5 7,-2-5-18,-2-1-12,-7 0 6,-8-2 5,-3 2-8,0 3 9,-5 3 0,-7 0 36,-6 5-28,-1 2 17,1 5 3,3 6-12,2 3 21,-5 0-37,3 22 6,-6 13-6,4 6 10,4 3-10,3 0 24,2 3-19,4-3 7,4-1-11,0-1 5,12-1-1,4-5 0,2-1-5,3-2 0,0-2 6,1 3-6,-3-4 0,0-2-7,-2-4-54,-2 1-93,3-11-109</inkml:trace>
  <inkml:trace contextRef="#ctx0" brushRef="#br0" timeOffset="4179.3782">11400 1467 62,'0'0'110,"0"0"-57,0 0 39,0 0-38,0 0-6,0 0-19,44-49-16,-35 48 4,0 1-17,3 0 2,0 7-9,-1 10 6,-3 2 1,-2 4 0,-6 3-11,0 1 0,-1-1-3,-17-5-30,1-2 35,3-6-34,2-3 43,3-3 0,9-4 0,0-1-1,0-1-8,0-1-6,9 0 15,6 0 15,7-3-7,5-4-4,0-4-2,-1 2-4,0 2-61,-5-4-216</inkml:trace>
  <inkml:trace contextRef="#ctx0" brushRef="#br0" timeOffset="4541.3085">11814 1361 153,'0'0'174,"0"0"-99,0 0-56,0 0-19,0 0 0,0 0 39,15 121 6,-4-73-12,-1 3-3,1 0-28,-2 0 11,-2 2-10,-1-1 4,-5 0 8,-1 1-15,0 1 0,-9-3 10,-10 0-10,-6-3 0,-5-4-2,-6-3-10,-1-2-45,-5-5-113,-1-5-152</inkml:trace>
  <inkml:trace contextRef="#ctx0" brushRef="#br0" timeOffset="22343.3785">12442 1770 333,'0'0'86,"0"0"-40,0 0-31,0 0-9,0 0 23,0 0-25,49-22 2,-19 15-3,3-1 3,0 2-11,0 3 5,-3 0-28,-4 3-66,-6 0-95</inkml:trace>
  <inkml:trace contextRef="#ctx0" brushRef="#br0" timeOffset="22611.3738">12520 1938 210,'0'0'82,"0"0"-80,0 0-1,0 0-1,0 0 30,0 0 9,68 10-9,-35-10-23,5-3 0,-4-6-2,0 3-5,-2 2-62,-13 2-89</inkml:trace>
  <inkml:trace contextRef="#ctx0" brushRef="#br0" timeOffset="38839.4053">13557 1205 45,'0'0'178,"0"0"-133,0 0 12,0 0-20,0 0 9,0 0 27,0 0-29,0-12-15,0 12-8,0 0-21,6-2 0,10 0-6,11-1 6,9 1 4,7-3-2,8-1 0,2 1-2,6-2-2,2 1 2,0 0 0,3-3-13,6 1 11,5 1-3,7-1 5,3 4 0,-7-1 0,-4 2-1,-11 2-5,-12 1-2,-8 0 0,-9 0-24,-7 0-13,-9 1-10,-5 5-66,-8-3-47</inkml:trace>
  <inkml:trace contextRef="#ctx0" brushRef="#br0" timeOffset="39851.4091">13697 1230 19,'0'0'159,"0"0"-107,0 0 14,0 0 1,0 0-20,0 0 26,0-9-48,0 9-2,0 0-16,0 0-1,0 0-12,3 0-4,12 3 10,6 6 4,7-1-1,7 1-3,3 1 0,5 1 7,-4 1-9,0 0 2,-3 3 0,0-2 0,-2 1 1,5 0-1,1-1 0,2-1 4,-5-1-9,-6-1 5,-5-2 0,-10-1 0,-4-1 0,-4 2-18,-7-2 5,-1 1-26,0 3 15,-7-2 5,-11 2 19,-4-2 31,-5 3-19,-4-1 5,1 4-1,-5 0-7,-1 4-5,-4 3-4,-6 4 0,3 2 0,1 1 6,5-3-6,4-1 0,3 4-2,0-3 2,2 0 0,2 0 4,2-5 0,4-2-1,3-2-3,2-3 0,6 1 0,2-4-4,1-2 2,3-2-7,3-3 7,0-2-14,0-1 12,0 0 1,16 0 3,12 0 11,13 0 0,8 0 0,12 0 11,6-3-20,8-2 3,4-5 7,-1 3-9,-4 1-3,-4 1 0,1 5 1,-2 0-2,-1 0 3,0 7-2,-5 0 0,-5-1-1,-9 2-1,-16-4-17,-12 2-40,-11 0-39,-10 0-95</inkml:trace>
  <inkml:trace contextRef="#ctx0" brushRef="#br0" timeOffset="40669.444">13725 2476 174,'0'0'122,"0"0"-101,0 0 22,0 0 14,0 0-6,0 0-1,2-7-46,-2 7 2,3 0-6,0 0-10,3 0 6,5 0 2,2 0 4,5 0 3,1 0 1,2-11-2,-3 1-2,0-1 5,-6 1-14,-1 1 7,-6-5-4,-2 2-4,-3 0 11,0 3-3,0 4 0,0 1-16,-3 3 2,1-1-8,-4 2 22,1 0 22,-3 11-21,2 8-1,2 1 3,4-1 2,0-1-5,0-4 0,0 0 1,9-2 10,1-2-9,2-3 2,2-3-4,2-4-58,-1 0-40,0-5-142</inkml:trace>
  <inkml:trace contextRef="#ctx0" brushRef="#br0" timeOffset="40875.412">13903 2133 423,'0'0'33,"0"0"-33,0 0-3,0 0-29,0 0 12,0 0-55,-12-4-76,14 14 40</inkml:trace>
  <inkml:trace contextRef="#ctx0" brushRef="#br0" timeOffset="41165.0943">14136 2454 43,'0'0'121,"0"0"-67,0 0-2,0 0 9,0 0-46,0 0 24,0 0 12,1 59-42,-4-43-7,-4 1 12,-5 1-14,1 0-3,1 1-80,-2-4-111</inkml:trace>
  <inkml:trace contextRef="#ctx0" brushRef="#br0" timeOffset="41681.2466">14343 2386 181,'0'0'98,"0"0"-98,0 0-5,0 0 5,0 0 12,0 0-12,69-25 0,-47 16-1,-4-3-4,-2-4 5,-1 3 0,-3-2 1,-3 1 7,-3 4 4,-1 1 13,-2 5 47,-3 2-51,1 2 22,-1 0-43,0 2-22,0 17 22,0 8 6,0 8 23,-1 1-8,-7 6-17,-1-3 8,0 4-12,-1-4 8,1-4-8,1 0 6,-3-10-4,3-2 2,-1-3-1,-3-7-3,6-2 0,-1-5-19,1-5 16,6-1-1,-2 0 1,2-19-31,0-10-37,3-7-73</inkml:trace>
  <inkml:trace contextRef="#ctx0" brushRef="#br0" timeOffset="41917.2872">14522 2088 596,'0'0'24,"0"0"-23,0 0-1,0 0-20,0 0 1,0 0-89,-9 0-66,9 12 34</inkml:trace>
  <inkml:trace contextRef="#ctx0" brushRef="#br0" timeOffset="42254.265">14785 2474 19,'0'0'492,"0"0"-421,0 0-26,0 0-21,0 0-18,0 0-12,-12 19 1,0-1 5,0 2 3,-3-1-3,0 0-31,4-3-35,3-3-102,5-5-96</inkml:trace>
  <inkml:trace contextRef="#ctx0" brushRef="#br0" timeOffset="43115.2169">14946 2338 149,'0'0'43,"0"0"-36,0 0-7,0 0 32,0 0-20,0 0 1,0 2-12,0-2 4,0 0-5,3 0 15,9 0-3,0 0 27,4-5-7,-4-6-18,3-2 8,-2-7-22,4-2 7,-1-7-7,-1-5-2,-3 0-2,-1 0-9,-4 2 13,-3 2-2,-2 6 12,-2 6-5,0 8 45,0 6 14,0 4-3,0 0-31,0 0-30,0 11-5,0 17-22,0 15 27,0 3 3,0 4-2,0-2 21,0-6-19,0-1 5,1-5-7,1-4 4,1-5-7,0-6 2,-2-5 0,1-5 3,-1-5-3,-1-2 0,2-4-3,-1 0-8,1 0 11,7-18 0,-3-3-13,1-4 9,4-1 4,0 4 0,0-1 0,4 5-4,0 5 1,3 5 1,-2 1 2,0 2-9,-3 4-4,-6-3-18,-4 4 8,0 0-62,-3 4-29,0 6 96,0 4 18,-3-4 6,-1-1-5,-1 0 6,4 2 23,-2-3-8,3 3 2,0 0-18,0-4-2,0 2 12,7 1-10,8-3 4,1 0 13,4 0-22,2-2 7,-2 1-8,2 1-11,0-2-52,-5 0-80</inkml:trace>
  <inkml:trace contextRef="#ctx0" brushRef="#br0" timeOffset="51142.2236">15947 1126 82,'0'0'107,"0"0"-51,0 0 23,0 0 12,0 0-51,0 0 10,-2-1-23,2 1-4,0 0-11,0 1-12,0 13 0,9 11 0,2 6 8,2 5-8,-1 5 0,3 2 5,-3-1 0,0 2-4,0 0-1,-3-2 2,-3 0-2,0-3-2,-2-1-2,2-8 4,0-3 6,2-6-6,0-3 0,-3-8 0,0-3-1,-2-3-6,-3-4-8,0 0 15,1-3 10,-1-14-10,2-1 0,-2-6 0,0 0-2,0 0-1,-3 0-4,-10-1 0,-3-3 0,-3 4 4,-2-1 3,-6 2-6,0 8-19,0 4 22,2 10 6,4 1 6,-3 1 11,-1 22-16,1 4 0,4 8-4,3-2 3,6 0 3,4-3-6,2-4 8,4-1-1,-1-2-7,2-4-3,0 3-2,0-4-71,5-4-33,5-3-50</inkml:trace>
  <inkml:trace contextRef="#ctx0" brushRef="#br0" timeOffset="51829.4235">16378 1822 154,'0'0'172,"0"0"-129,0 0-41,0 0-2,0 0 0,0 0 13,12 0-13,1 0 33,4 0-11,1-9 7,1-2-24,-2-4-2,-4-2 4,0 4 3,-5-1-11,-1 4 1,-3 4 0,-3 3 6,-1 3-5,0 0 2,2 0-3,0 15-46,1 9 46,2 8 16,-2 2-7,-2 2 36,-1 2-43,0 1 1,0 0 7,0-1-5,0-2-7,-4-7 2,-4-4 0,1-5-3,1-6 3,1-4 0,4-4-17,-2-4-12,3-2 29,-3 0-6,1 0 5,-1-15-58,2-5-77</inkml:trace>
  <inkml:trace contextRef="#ctx0" brushRef="#br0" timeOffset="52101.0197">16526 1562 229,'0'0'50,"0"0"-31,0 0-12,0 0 18,0 0-25,0 0-13,4-10-72,-4 10-91</inkml:trace>
  <inkml:trace contextRef="#ctx0" brushRef="#br0" timeOffset="52476.9949">16911 1629 283,'0'0'222,"0"0"-164,0 0-31,0 0 1,0 0-28,0 0 0,-2 26 0,-4-8 10,-3 1-9,-4 2-1,-5 1-13,-1-1 12,-2 0-83,1-5-40,2-1-71</inkml:trace>
  <inkml:trace contextRef="#ctx0" brushRef="#br0" timeOffset="53137.275">17454 1066 31,'0'0'100,"0"0"-38,0 0-41,0 0-17,0 0-8,0 0 1,0 0 3,0 0 0,1 0-36,1 0-109</inkml:trace>
  <inkml:trace contextRef="#ctx0" brushRef="#br0" timeOffset="54362.7462">17256 980 370,'0'0'69,"0"0"-38,0 0 15,0 0-11,0 0-13,0 0-10,0-4-12,0 4-2,1 15-12,5 7 14,0 12 21,1 3-10,1 7 2,2 3-7,-3-1-3,0 2-3,0 1 0,5-1 1,0 0 3,2-3-4,0-5 0,-2-5 1,1-4 2,-5-3-4,-2-6 1,-1-4 0,-4-4-6,1-6 6,-1-4-7,-1-4-8,3 0-64,0 0 33,-2 0 15,4-15-65,-1-4-62,-1-4 28</inkml:trace>
  <inkml:trace contextRef="#ctx0" brushRef="#br0" timeOffset="54716.4145">17436 1482 29,'0'0'95,"0"0"11,0 0-18,-24-94-6,15 75 14,0 2-60,-1 5-10,-1 5-12,1 2-9,-5 3-5,0 2 0,-7 0 0,-8 5 9,-3 13-3,-3 4-6,3 0 0,3-1 7,4 1-12,3 2 5,1 4 0,-2 0 5,2 2 10,4 3-15,1-3 0,-2 2-6,2-5 6,-5-3 0,8-3 2,0-3 3,2-4 0,0-5-5,3-6 0,4-1-6,5-2-8,0 0 8,0 0-42,0 0 14,0 0-49,0 0 25,0-2 26,-1 1-77,1-2-68</inkml:trace>
  <inkml:trace contextRef="#ctx0" brushRef="#br0" timeOffset="55893.346">17600 1728 18,'0'0'231,"0"0"-231,0 0-6,0 0 5,0 0 2,0 0 3,10 13 6,4-13 1,2 0 20,1 0-13,1-6-16,-2-8 10,3-4-11,1-3 10,-4-3-1,-1-2-6,-3-1-5,-3-3 1,-2 3 0,-4 0 4,-3 4-1,0 7 9,0 1 45,0 7-11,0 5 16,0 0-36,0 3-5,0 0-16,0 1-5,0 22-31,0 7 31,0 9 0,0 5 27,0 1-16,0-1-10,0-3 8,0-5-5,0-9-4,2 1 0,-2-3 2,1-5-2,-1 0 0,0-5 1,0-5-1,0-7 4,0-1-4,0-2 0,0 0 7,6-9-6,2-9-1,5-9-18,-1-3 16,3-2-16,0 2 18,-3 3-4,3 4-5,-4 2 2,-1 3-32,-4 11 24,-5 2 11,1 4 4,-2 1 0,0 0-17,0 4-141,0 11 107,0 2 40,-8 1-3,0-3 14,1-3 0,1-2 1,3-2 3,2 1 3,1-1 9,0-1 12,0 0-15,0 4 17,14 0-8,11-4 2,5-1-3,2-1-20,3 0 0,-5-1-1,-1 0-60,-3 1 21,-4-4-129</inkml:trace>
  <inkml:trace contextRef="#ctx0" brushRef="#br0" timeOffset="57170.0903">19093 1072 176,'0'0'163,"0"0"-104,0 0-35,0 0 13,0 0-34,0 0 8,-29 35 38,-4-10-31,-8 6-18,-3-1 25,-4 0-23,0 0 3,5-5-5,0-4 2,4-1-7,5-5 1,7-3-23,6-3 24,6-3 3,6-1 0,0-4 9,6 1-5,3-2-4,0 0 0,0 0 3,0 0 5,0 0-8,5 6 0,11 3-4,6 3 11,5 4-7,6 3 0,6-1 5,3-2-6,7 2 1,-3 2 0,-1-2 2,-5 0 5,-6-2-14,-2-1 2,-7-2-45,-4-3 5,-1-1-53,-9-4-47,0-3-80</inkml:trace>
  <inkml:trace contextRef="#ctx0" brushRef="#br0" timeOffset="58423.0107">19635 1142 129,'0'0'108,"0"0"-40,0 0 19,0 0 2,0 0-43,0 0 7,0-13-48,0 13-5,0 0-4,-6 18 4,3 11 2,-4 2-2,2 3 5,1-2-6,-1-1 1,5-4 0,0-1-4,0-4 4,11-4 0,8 0 0,4-4-21,2-2 19,3-4-2,3-7 4,-1-1 9,-1 0-7,-6 0 3,-3-14-5,-1-4 3,0-6-6,0-4 3,-2-2 0,-5-2 4,0 1 1,-7 0-5,-1 0 14,-2 4-13,-2 3 12,0 7 23,0 9-21,0 4 27,0 4-17,0 0-22,0 6-3,-3 21-26,-2 8 26,4 7 0,1-5 4,0-2-3,7-4-1,7-3 0,2-6 0,2-4-21,6-2-7,6-6-32,1-7-99,0-3-175</inkml:trace>
  <inkml:trace contextRef="#ctx0" brushRef="#br0" timeOffset="65126.45">20387 1549 247,'0'0'79,"0"0"-66,0 0-7,0 0 49,0 0-21,0 0-7,0 0 27,0 0-44,4 0 3,11-3-13,0-6-13,3-1 10,-1-2-47,-3-4-6,2 2 12,-5 0-11,-6 3 55,-2 5-8,-3 4 18,0 0-5,0 2 35,0 0-20,0 0-20,0 3-25,-3 12 25,-2 3 30,1 3-17,4-2 13,0-1-22,0-2 0,3-3 0,4-2-4,7-2-23,-1-3-44,-2-4-101</inkml:trace>
  <inkml:trace contextRef="#ctx0" brushRef="#br0" timeOffset="65351.4309">20548 1244 440,'0'0'35,"0"0"6,0 0-41,0 0 6,0 0-16,0 0-81,-6-9-100</inkml:trace>
  <inkml:trace contextRef="#ctx0" brushRef="#br0" timeOffset="65816.3894">20908 792 364,'0'0'57,"0"0"-39,0 0-9,0 0 61,0 0-59,0 0-11,0 45 0,0 5 6,0 4 21,3 3-27,1 2 10,1 0 6,1 1-12,1-1 1,-3-2-5,-1-5 0,0-3 5,-1-4-3,1-5-2,0-2 0,-3-5-3,3-4-17,3-5-53,1-4-21,7-9-52,5-7-72</inkml:trace>
  <inkml:trace contextRef="#ctx0" brushRef="#br0" timeOffset="66732.4347">21466 1051 262,'0'0'168,"0"0"-97,0 0-19,0 0-8,0 0-44,0 0 0,0 1-8,-2 24 8,1 8 0,-1 4 4,2 2-2,0-5 0,0-3 3,0-6-6,8-4 1,8-5 0,4-3-8,6-3 8,6-7-1,2-3-3,0 0-96,-1-9 3,-1-8-11,-6-5 63,1-6 43,-6 0 4,-6-4 12,0 0 72,-5 0-56,-1 1 49,-3 4-24,-1 5-11,-5 5 23,0 5-30,0 8-9,0 4 11,0 0-39,0 0 0,0 0-10,0 16-15,0 11 22,0 5 3,3 1 0,9 0 6,5-1-2,4-7-6,3 1 2,3-7-29,0-2 22,3-2-79,-5-11-40,-1-1-184</inkml:trace>
  <inkml:trace contextRef="#ctx0" brushRef="#br0" timeOffset="67267.4194">22297 1373 105,'0'0'197,"0"0"-125,0 0-33,0 0 33,0 0-8,0 0-24,7-9 15,-1 2-55,6-1 0,0-2-2,7-1 1,-1 2 1,-1 0-3,-4 4 8,-4 4-14,-5 1 9,1 0-11,1 0 3,-1 12-37,-4 9 19,1 6 17,-2 6 0,0 2 9,0 3 0,-9-2 1,-1-3 13,-1-2-11,0 0 13,-2-6-14,-2-1 5,0-4 16,0-5-21,3-1 7,4-9-4,3-2-2,2-3-6,3 0-16,-2 0-9,2-16-41,0-8-72,0-6-94</inkml:trace>
  <inkml:trace contextRef="#ctx0" brushRef="#br0" timeOffset="67522.4034">22386 1173 616,'0'0'34,"0"0"-19,0 0-8,0 0-7,0 0 0,0 0-7,-4 0 1,4 0-47,0 0-94,0 0-104</inkml:trace>
  <inkml:trace contextRef="#ctx0" brushRef="#br0" timeOffset="68308.3039">22717 935 370,'0'0'99,"0"0"-63,0 0-17,0 0-19,0 0-5,0 0 2,-1-1-24,7 7 27,9 6 5,4 0 0,5 4-4,9-1-1,1 3 2,3 0 3,2 1 1,-4-1-6,0 0 0,-8 1 3,-3-1-7,-6-2 4,-9-5-3,-4 0-4,-4-1 3,-1 1-1,0 1 1,-3-1-15,-14 2 19,-5 2 6,-11 2 12,0 1 23,-6 3-21,0 2-7,-2-1-6,2 2 1,5-3-16,2 0 0,12-4-32,9-2-18,6-3-43,5-6-56</inkml:trace>
  <inkml:trace contextRef="#ctx0" brushRef="#br0" timeOffset="69265.7203">24148 974 300,'0'0'64,"0"0"-37,0 0 17,0 0-40,0 0 19,0 0 21,0 0-15,-109 68 26,65-41-36,-9 2-17,-1 2-2,-1-2 0,2-3-9,8-8-39,10-5 13,10-1 32,9-3 3,7-3 0,3-2 2,6-2-2,0-2-15,0 2 1,0 3 3,4 2 11,10 4 0,8-1 3,5 2 2,4 0 5,5 0-8,2-1-2,2 2 3,1 1-4,1 0 6,1 0-5,-1-3 6,-4-2-2,-5 0-8,-4-3-4,-5 0-34,-6 0-4,-4 0-61,-7-5-51</inkml:trace>
  <inkml:trace contextRef="#ctx0" brushRef="#br0" timeOffset="70151.4341">24491 992 197,'0'0'48,"0"0"0,0 0 23,0 0 27,0 0-29,0 0-19,11-12-50,-11 27-35,0 11 35,0 3 13,0 1-11,0 1 22,1-2-23,5-1-1,3-7 3,4-3 0,-1-2-3,8-4 0,1-5 4,3-1-1,1-4-1,2-2 3,0 0 2,-2-9-7,4-9 0,-3-2-7,-2-5 10,-2 0-12,-6 0 9,-2-2 0,-3 1 7,-4 1 0,4-2-7,-8 6 0,-2 4 11,-1 6-4,0 8 20,0 3-6,0 0-21,0 11-7,-3 12 7,-6 5-10,5 4 18,1-2-10,3 1 2,0-2 0,0-3-4,16-4-31,5-4-5,8-3 19,0-6-103,1-4-160</inkml:trace>
  <inkml:trace contextRef="#ctx0" brushRef="#br0" timeOffset="70795.4397">25127 1366 422,'0'0'173,"0"0"-169,0 0 5,0 0-9,0 0-6,0 0-3,27-4 9,-8-3 8,-1 1-8,1-3 2,-2-1-8,2-4-24,-2-3 12,-1 2 4,-4 2-1,-4 4 15,-4 6 0,-4 3 0,0 0-8,0 4-24,0 19-3,0 6 35,0 5 0,0 4 15,-9 1-10,0-3-1,-2-2 13,-2 0-8,6-6 3,-5 0-4,1-5-1,2 0-2,2 0-5,1-5 0,-4 0 4,2-3-3,-1-4-1,2-4 0,2-4 6,2-3-2,-3 0 8,2-3-1,1-14-11,3-2-53,0-5-59,0-8-176</inkml:trace>
  <inkml:trace contextRef="#ctx0" brushRef="#br0" timeOffset="71062.4393">25279 1150 546,'0'0'22,"0"0"-8,0 0-14,0 0 7,0 0 7,0 0-14,0-18-57,0 18-102,0 0-208</inkml:trace>
  <inkml:trace contextRef="#ctx0" brushRef="#br0" timeOffset="71762.7564">25843 616 315,'0'0'140,"0"0"-122,0 0-18,0 0-18,0 0 18,-1 100 19,-1-45-18,2 7 26,0 1-10,0-3-14,0 0 10,0 1-10,0-1-1,0-1 3,0-4-5,8-2 0,2-6 0,-1-2 3,-2-5-12,-1-5 1,0-5-50,0-7-18,2-8-128</inkml:trace>
  <inkml:trace contextRef="#ctx0" brushRef="#br0" timeOffset="72647.7151">26282 833 355,'0'0'79,"0"0"-44,0 0 27,0 0-40,0 0-14,0 0-8,-18 27-30,12 12 30,-5 5 0,5-2 5,6-1 3,0-5-8,0 0 0,8-8 5,8-4-2,-1-6-6,3-7-5,1-4-31,2-4 38,5-3-19,0 0 14,3-10 3,-1-9-49,0-6 36,-3 0 12,0-7 8,0-2-1,-1-1 6,-6-4 2,-3 5 28,-5 5-7,-1 6 5,-4 10 17,-4 5-47,-1 6 50,0 2-33,0 0-24,0 5 0,0 16-32,-6 10 32,-1 8 0,5 2 13,2-3-16,0-2 3,11-3 0,7-3-6,2-1-4,1-8 0,0-1-40,3-8-54,-3-5-15,2-4-227</inkml:trace>
  <inkml:trace contextRef="#ctx0" brushRef="#br0" timeOffset="73722.4311">27116 1351 194,'0'0'201,"0"0"-157,0 0-14,0 0 20,0 0-35,0 0-10,-2 1-5,2 1-7,0 1 7,7 1-7,6 1 7,6-4 10,2-1-3,3 0-7,1 0-1,0-12-40,1-4 11,-5-5-10,-4-6-7,-3-2 3,-5-3 36,-5-2 8,-2 1 8,-2-1-8,0 6 23,0 7 15,0 4 17,0 6 10,0 6-13,0 2-13,0 3-4,0 0-35,0 4-5,-6 21-19,-3 13 24,2 8 0,0 4 0,-2-1 0,2-1 1,4-1 4,2-5-8,1-6 3,0-3 0,0-4 1,0-7-1,0-4 0,0-7-1,3-5 1,0-3-5,2-3-36,1 0-25,2-5 56,4-15-21,3-8 24,0-2 2,3-2-7,1 2 10,-4 6-2,4 4 4,1 7-9,-1 4 9,0 5 0,-6 2-1,-4 2 0,-3 0-6,-6 2-11,0 8 6,0 1 11,0-1 1,-14-1 0,0 0-4,0-3 3,5-1 1,3-5 1,4 1 7,2-1 34,0 2-24,0 1-18,0 1 0,0 4-12,5 1 9,7 3 2,7 0 1,4 0 13,3-1-10,4-1 3,0-1-6,-2 0-36,-2-3-46,-6-3-185</inkml:trace>
  <inkml:trace contextRef="#ctx0" brushRef="#br0" timeOffset="74728.873">27914 813 151,'0'0'206,"0"0"-121,0 0-14,0 0-36,0 0 3,0 0-30,0-4 0,0 4-14,6 0 6,4 3 0,5 12-7,6 4 18,4 3-11,2 0 0,3-2 3,0-2-5,3 1 2,3-4 0,4 0 1,-3 2 5,0-5-11,-10 2 5,-10-5 0,-5-2 1,-8-1-1,-3-1 0,-1 0 0,0 5-24,-7 0 24,-6 2 0,-11 5 7,-4 1 6,-10-2-13,1 2 1,1-3 7,2 1-7,4 0-2,1-1-2,6 0 1,2 0-15,6-3 4,6 0-53,5-3-7,4-1-125</inkml:trace>
  <inkml:trace contextRef="#ctx0" brushRef="#br0" timeOffset="75726.4426">29376 673 282,'0'0'61,"0"0"-12,0 0-35,0 0 19,0 0-19,0 0 28,-77-44 9,66 44-48,-3 0 3,0 0-6,-2 4 0,-4 9-6,-1 7 6,0 5 0,2 4-7,2 7-8,5 0 10,6 5 4,3 0-17,3-1 18,0-1-10,6-3-4,9 1 7,3-1-25,0 2 13,0 4-1,1-2 20,2 2-3,2-1 6,2-4-3,-6-2 0,-4-3 12,-2-4-12,-11-1 0,-2-2-7,0-7 1,-15-2 0,-3-5 6,-4-2 58,0-5-3,-1-2-11,5-2-3,-1 0-16,-5 0 7,3-6-31,-1-8 18,-2-4-3,4-4-11,0-6-9,-1-3 4,3-7-5,0-2 3,7-4-28,4 4 5,7 5-19,0 7-63,18 10-2,6 3-88</inkml:trace>
  <inkml:trace contextRef="#ctx0" brushRef="#br0" timeOffset="77188.4243">29609 1485 78,'0'0'32,"0"0"-28,0 0 37,0 0-18,0 0 27,0 0 37,31 1-27,-15-5-27,-2-8-33,2-2 9,-1-3-2,-3-2-3,2-5 2,-1-3 6,-1-2-8,-1 1 1,-6 0 0,-2 3 23,-3 5 24,0 8-9,0 6-19,0 2 10,0 4-33,0 0 6,-4 0-7,-5 19-17,0 11 14,-3 9 3,3 4 0,2 2 0,1 0 2,6-3-2,-2-3 0,2-3 6,0-4-12,0-4 13,0 0-7,0-12 3,0-1 1,0-7-4,0-5 0,0-2-13,2-1 6,-1 0 5,5-9 2,2-9 0,5-3 1,0-5-2,2 0 1,0-3-9,0 2-4,-1 1 13,2 7-6,-3 4 3,0 4-42,3 5 32,-12 3 11,-1 3-21,-1 0 20,-2 0-37,0 0-62,0 3-20,0 4-7,-6 0 96,-2 0 15,2-3 18,1 4 6,-2 1 36,4 0-9,-1 3 10,2 3-26,2 0 36,0 2-14,13-4-36,10-1 22,3 1 14,5-3-25,0 1 17,-4-3-31,-2 0 12,-5 1-12,-5-5-53,-8 1-76,-5-3-83</inkml:trace>
  <inkml:trace contextRef="#ctx0" brushRef="#br0" timeOffset="77600.4035">30179 1590 252,'0'0'239,"0"0"-176,0 0-62,0 0 3,0 0-4,0 0-12,29 0-7,-12 0 37,1-7-18,-1-4 0,-3 1-17,-3-4 12,-4 0-11,-3 6 7,-4-1 9,0 7 2,0 2 10,0 0 6,0 0-18,-4 9-5,-9 7-5,0 6 13,0-3-7,1 2 4,6-1 0,3-4-9,3-1 4,0-1-44,2-5-14,8-3-128</inkml:trace>
  <inkml:trace contextRef="#ctx0" brushRef="#br0" timeOffset="77814.3859">30371 1360 593,'0'0'87,"0"0"-87,0 0-189,0 0-42,0 0 90</inkml:trace>
  <inkml:trace contextRef="#ctx0" brushRef="#br0" timeOffset="78639.4451">29206 1125 72,'0'0'71,"0"0"-65,0 0 31,0 0-24,0 0 6,0 0-4,-12 0-10,9 0-7,-2 0 2,-2 4 0,1 1 12,-4 1-5,-3 0-5,-1 0 2,-1 0-2,0 0-4,3 0-24,-1 0-85</inkml:trace>
  <inkml:trace contextRef="#ctx0" brushRef="#br0" timeOffset="81083.48">10688 3961 148,'0'0'169,"0"0"-126,0 0-8,0 0 22,0 0-31,0 0-5,6-9-17,6 7 4,1 2 9,5 0-11,2 0 12,9 0-15,4 0 4,7 0-14,2-2 6,0 2-83,-2 0-35,-7 0-29,-12 0-55</inkml:trace>
  <inkml:trace contextRef="#ctx0" brushRef="#br0" timeOffset="81372.2168">10906 3956 156,'0'0'171,"0"0"-126,0 0-45,0 0 6,0 0 13,0 0 10,-21 87-12,21-58 28,4 1-38,5 2 3,0 3-10,-4-3 13,-2 3-7,-3 0-5,0-3-1,0 3 0,0 0-1,0 0-1,0-5-28,0-5-47,0-4-23,0-5-62</inkml:trace>
  <inkml:trace contextRef="#ctx0" brushRef="#br0" timeOffset="81609.4801">10751 4557 382,'0'0'167,"0"0"-154,0 0-10,0 0-6,0 0-21,0 0 11,44 0 13,-8 0 7,4 0 5,5 0-5,-2 0 0,-2 0-14,-4 0-38,-4 0-93,-5 0-63</inkml:trace>
  <inkml:trace contextRef="#ctx0" brushRef="#br0" timeOffset="83192.4097">11549 4211 161,'0'0'74,"0"0"-48,0 0 24,0 0-2,0 0-17,0 0 7,-54-37 9,40 37-2,1 0-45,-6 0 6,-7 11-3,-2 7 3,-2 5-6,5 2 0,5 0-4,7 2 0,7-2-15,6-1 19,0-2 0,0-2 1,14-2-1,3-6 3,7-1 9,1-8-18,3-3 6,0 0-9,-1-5 1,-2-10-2,-6-3 10,-4-3-4,-7 0 9,2 0 32,-4 0-17,-6 9 3,2 3 27,-2 3-21,0 4-1,0 1-18,0 1-10,0 0-7,4 9-8,2 15 3,3 10 6,-5 7 6,1 3 0,-2 5 0,-3 1-3,0-2 1,0 1 1,-3-5 1,-6-2 7,-6-4-4,-1-3-3,1-6 0,3-10-16,0-7 4,9-7 2,2-5 10,-2 0 28,-2-6-28,5-13 0,0-4-1,0-8 7,0-5-9,15-8 3,7 4 0,2-2-8,0 0 8,1 4 0,-2 2 0,2 1 2,2 2-4,-3 3 2,10 0 0,-1 3-2,4 3 2,-1 3-1,-10 7-4,-4 5 3,-9 3-1,2 6-5,-6 0 8,0 0-8,1 0 8,-2 3 0,1 8 0,-1 1-6,-4 3 6,-1 6-15,-3 1 15,0 1-8,0-3 11,0-4-3,0 2 6,0 0-1,0-4-5,0 0 0,0-9-3,0-3 0,0-2 6,0 0-3,0 0 18,0 0-10,0-14 11,0-5-19,4-7 0,10-7-4,8 0 5,3-1-1,1 5 0,-5 6-1,0 8-2,-8 8 3,-1 1 0,2 3-7,2 1 7,-1 2 0,6 0-6,-2 2 6,-1 9-4,1 3 4,-4 3-1,-1 1-6,-4 0 7,-1 0 0,0 0-2,-3 0 10,3-2-14,-1 0 6,2-1-49,-1-5-60,0-1-110</inkml:trace>
  <inkml:trace contextRef="#ctx0" brushRef="#br0" timeOffset="84306.4457">12565 4251 266,'0'0'119,"0"0"-109,0 0 15,0 0 29,0 0-29,0 0 27,-32-9-48,22 24-4,-5 4 0,4 6 0,1-1-2,6 1 2,1 1 0,3-3 0,0-2 5,0 0-5,0-6 0,6-2 0,5-3-9,0-5 9,2-3-10,1-2 5,-2 0-10,6-7 10,-5-9 5,-1-5 0,0-3 0,-6-3 0,-2-1 0,-4 0-5,0 4-9,0 5 13,-8 3-2,-6 6 3,2 1 17,2 6 3,2-1 12,4 4-18,1 0-14,1 0-5,2 3-9,0 6-2,0 3 12,11-1 4,5-1 0,4-4 0,0-3-4,0-3 2,2 0-1,-1 0 6,-4 0 9,3-11-11,0-1 1,-4-4 3,2-4 0,-7-1-7,-5-3 2,-6 3 0,0 0 0,0 3 0,-16 4 0,0-1 14,-2 3-12,-3 2-2,5 3 0,3 4-1,3 1-1,7 2 2,3-2 0,0 2 0,0 0-25,6 0 10,10 0 10,6 4 10,2 4-1,-1-2-2,0 3-2,-1-1 5,-1 1-2,-1 3-3,-4 4 0,-2 2 0,-1 4-5,-7 0 5,1 1 0,-2 0 0,2 0 13,-1 2-13,-1-4 0,-1 0 8,1-3-5,1-3-1,2-1-2,0-4 9,0-4 7,-4-6-16,8 0 0,1 0 14,5-8-7,5-11 14,-2-9-10,1-1 8,-4-5-6,-6 2-13,-3 4 0,-5 1 0,-2 6 0,-2 6 2,0 3 12,0 8 34,0 4-29,0 0 5,0 0-24,0 2-44,-2 17 40,1 4 4,1 5 0,0 0 8,0-4-5,0 0-3,1-1 0,9-2 4,3-1-19,-3-5 13,5-5-35,3-6 16,3-4-93,4 0-95</inkml:trace>
  <inkml:trace contextRef="#ctx0" brushRef="#br0" timeOffset="84794.4507">13190 4000 387,'0'0'148,"0"0"-94,0 0-51,0 0-3,0 0 5,0 0-5,-6 0-68,0 0-172</inkml:trace>
  <inkml:trace contextRef="#ctx0" brushRef="#br0" timeOffset="85934.0343">13415 4141 49,'0'0'158,"0"0"-77,0 0-6,0 0-21,0 0-3,0 0-36,-2-36 24,2 31-32,5 1 0,1 3 2,2-1-9,2 2-1,5 0 1,-3 0-5,4 7-3,-2 10 2,-1 6 6,-2-1-6,-4 1 12,-4 0-6,-3-2 0,0-2-3,0-2 1,0-2 2,0-5 0,-4-2-1,2-3-33,2-4 12,0-1 1,0 0 21,0 0 16,0-9-7,0-1-4,3-10 3,7-3 1,1-1 1,-2-2 0,6 3-5,-5 3 29,1 6-28,-3 5-2,-3 3 3,3 3-5,-1 3-4,3 0-9,1 2 1,1 11 5,0 4 5,0 1 0,-1 0 5,-3 0-5,3 0-9,-7-2-33,-1 2-22,0-2 12,-3-1-31,1-5-35,4-3-22</inkml:trace>
  <inkml:trace contextRef="#ctx0" brushRef="#br0" timeOffset="86556.4511">14087 4174 429,'0'0'46,"0"0"-8,0 0-24,0 0-5,0 0 0,0 0-9,-84-37 0,65 37-1,-4 10 1,4 8 0,-1 5 0,7-2-13,4-3 2,5 0 9,4-1 2,0-5-12,0 0 2,11-5 3,4-1-7,5-2-21,-4-4 16,2 0-53,-1 0 6,-4-10 54,-3 2 12,-2 3 12,-5 0 76,-3 5-31,0 0-5,3 0-52,-2 3-18,1 17 18,2 10 4,-2 10 18,-2 6-1,0 3 18,-5 1 19,-10-3-58,-1-4 10,-5-2 9,-1-5-11,1-7-8,1-8 0,8-8 7,4-6-11,6-7 8,1 0 2,1-10 42,0-11-36,0-7-12,7-7 0,17-1 5,7-2-8,5-1 3,6 4 0,-3 1-11,-4 5-38,0 5-80,-8 5-56</inkml:trace>
  <inkml:trace contextRef="#ctx0" brushRef="#br0" timeOffset="90257.4583">15185 4266 453,'0'0'114,"0"0"-58,0 0-31,0 0-10,0 0-15,0 0-3,0 0-1,-3-1-7,3 5 7,3 3 4,4 3 0,2-6-2,3 4 5,3-5-3,7-3 0,4 0 17,0 0-23,1 0 6,-6-8-32,-1-2 31,-3-4-39,-3-4 40,2-3-1,1-6 5,-3-3-11,-3-3 7,1-4 0,-2 1 10,-2-1-10,1-2 0,-8 1-3,1 1 12,0-1-9,-2 1 11,0 2 6,0 0 4,0 7-13,0 8-8,-2 5 10,-1 9-4,1 2 9,-1 4-15,0 0 7,-1 0-16,-4 17-5,-3 14 14,2 11 0,-1 7 8,6 4-9,4-3 1,0-5 0,6-5-6,8-4 10,2-2-4,5-4 0,7-4 6,5-5-10,3-6 4,-1-4-4,3-6-5,-1-3-5,4-2 14,2-4 0,-1-14-49,1-7-4,-6-5-21,-6-5 6,-5-4 30,-10-1 14,-1-5 24,-6 0 0,-3 3 2,-3 1 5,-3 3-1,0 7 3,0 7 44,-1 8-13,-1 9 6,-1 2-15,2 5 6,-1 0-37,-3 12-8,5 18 0,0 11 8,0 4 1,0-2 8,10 0-2,-1-8-1,-2-1-7,-1-5 1,-2-3 0,-1-5 11,0-4-10,-1-10 1,-1 0-2,1-6 4,-1-1-4,-1 0 2,2 0 0,1-9 16,1-9-13,4-5-4,-1 1-1,2 0 1,1 2-1,0 3 0,2 3-12,1 4 9,-1 2-27,0 5 11,1 3 14,1 0-13,2 7 15,2 9 0,-3 1 3,3 1-2,-2 0 2,2 0 0,2-3 0,-3-2 8,4-1-12,-4-2 4,4-4 0,-1-5 3,0-1-3,1 0 4,-2 0-2,1-9 6,-3-6-8,0-6 0,-4-2 1,-4-2 12,-6-2-12,-3-1-1,0 4 4,0 5 6,-6 5-10,5 10 20,-7 2-4,3 2 2,0 2-17,-1 19 1,1 9-4,4 3-3,1 3 5,0-4 0,6-4 0,10-2 0,1-5 1,0-4-1,2-4 0,1-4-49,1-6-28,-4-3-102</inkml:trace>
  <inkml:trace contextRef="#ctx0" brushRef="#br0" timeOffset="91453.6034">15274 3937 63,'0'0'96,"0"0"-47,0 0 32,0 0-8,0 0-26,0 0-2,27-17-32,-12 16-8,13-4-2,8 0 0,12 1-3,10-3 0,8 0 1,-1 1-2,-7 2 1,-9 1-26,-11 1-30,-8 2-82,-4-1-9</inkml:trace>
  <inkml:trace contextRef="#ctx0" brushRef="#br0" timeOffset="94216.4549">16657 3878 20,'0'0'123,"0"0"-50,0 0-37,0 0-8,0 0 20,0 0-21,-27-2-20,21 2-7,0 0 4,1 0 7,-3 0 7,3 0-16,-4 5 2,-2 8 1,-1 2-5,-5 5 0,5 1 8,2 0-15,3 4 7,2-3 0,3-1 12,2-2-4,0 0-3,0-3-3,0-2 3,11-1-8,-1-2 3,2-1 0,3 0 7,-1-5-4,2-3-3,4-2 9,3 0-5,1 0 2,0 0-6,-4-5 8,-4-2-6,-3-1 4,2-1-4,-6 1 3,-1-2-5,-1-1 0,-7-4 0,1-1 1,-1-2 15,0 0-13,0 2-3,-8-4 11,-3 3-3,-1 1-6,0 2-2,0 2-2,2 3-3,2 3 5,4 2 0,1 4-2,3 0 8,0 0-12,0 0-8,0 0-34,0 7 44,0 2 0,0-1 4,7-1 0,2-1-1,0 0 0,0-2 0,6-2 1,5-2 14,5 0-13,6 0 4,-1-3-2,0-6-1,0-3-4,-2-3 0,-3-3-3,-2-2 5,-4-1 3,-4 2-2,-1 0 5,-4 1 1,-1 7-2,-3 3-5,-5 5 0,-1 3 29,0 0-17,0 0-12,0 0 0,0 12-40,0 11 40,2 4 0,4-1 2,2-1 4,2-1-4,3-5 1,3 2-3,3-3 10,0-2-10,-2-1 0,-4-1 4,-6-3-9,-7 0 5,0-1-6,0 0-5,-16-2 8,-5 0-5,-3-3 7,2-1-4,2-4 5,2 0 4,5 0 13,3 0 6,4 0-20,6 0 11,0 0 4,0 0-15,0 0 14,0 0-17,0 0-1,13 0-5,3 0 12,7 0-5,3 0-1,4-4 0,5-1 2,2 0-2,1-3 0,1-2-6,-4-1 0,-4-3 6,-6-1 0,-3-2 0,-5-1 6,-1-3 0,-5 2 6,-3-3 17,-5 3-15,-3 1 25,0 1 2,0 5-20,-5 3 11,1 5-27,-2 4 4,0 0 11,-3 1-20,0 17 0,-1 5-10,4 6 4,6-1-6,0-2 14,0-2-2,16-5 0,4-2-33,5-5-2,3-3-1,2-6-28,1-3-30,-2 0-45,-4 0-122</inkml:trace>
  <inkml:trace contextRef="#ctx0" brushRef="#br0" timeOffset="95594.4422">18616 3927 388,'0'0'139,"0"0"-139,0 0-7,0 0 7,0 0-12,0 0 0,-1 16 11,9-14 1,6-2-3,5 0 17,5 0-14,2-2 6,2-9 3,2-4-18,-3-3 8,-4-3 1,-2 1 1,-9 1 6,-4 5-11,-5 5 4,-3 3 0,0 5 29,0 1-5,0 0-10,0 4-14,-3 14-13,-5 5 13,4 4-2,1 1 3,3-2-3,0-2 4,0-3 0,4-4-2,4-2-2,5-3 1,-1-4-3,7-3 1,1-5 3,2 0 0,5 0-1,-2-5-5,1-12-28,-1-4 29,-2 1-4,-6-2 9,-2-1 6,0 2-6,-3 1 3,2 5-3,-1 5-2,1 7 1,-1 3-7,-1 0-1,-1 3 7,-3 12-7,1 1 9,-3 7 0,-3 0 8,2-1-3,-5-1 2,0 0-3,0-4 24,-2-2-27,-2-3 18,-1-3-19,2-5 14,2-2-14,1-2 0,0 0 3,-2 0-14,1-10 5,1-6 5,0 0-19,0-1 20,6 2-2,3 2-2,1 2-4,2-1 3,-1 4 5,5 3 0,2-3-7,1 5-6,2 1-14,1-1 11,-2 3 4,-1 0 2,-2 0 10,-1 6 0,-2 2-3,-1-2 5,-1 0-2,-3-1 0,0-1-2,-2-1-4,1 0 7,2-3-1,2 0 12,2 0-7,3-10 2,3-2-7,-2-7-1,-2 0-7,-1-2 4,-3 0 4,-6-1 7,0-1-5,-3 0 8,3 3-10,-1 7 11,-1 7-9,-3 6-1,4 0-1,2 3 0,4 18-13,2 3 13,-2 4 26,-1-2-18,2 0 31,0-2-24,0-5-3,-5 1 10,1-3-14,-5-1 6,-2-2-14,-1-2 18,0-1-15,0-3 0,-7 2 0,-12-5 17,-3 1-20,-4-6-26,2 0-2,0 0-79,6 0 11,2-10-22,0-2-1</inkml:trace>
  <inkml:trace contextRef="#ctx0" brushRef="#br0" timeOffset="96073.4574">18992 3649 665,'0'0'69,"0"0"-57,0 0-12,0 0 0,0 0-10,0 0-3,0 14-86,0-13-208</inkml:trace>
  <inkml:trace contextRef="#ctx0" brushRef="#br0" timeOffset="96769.2166">20293 3470 309,'0'0'113,"0"0"-34,0 0-27,0 0-1,0 0-20,0 0-31,-18 3 0,14 23-1,-2 13 1,-2 10 19,2 9-17,-1 0 8,1 0-10,6-5 12,0-5-16,0-9 6,3-5-2,10-5 0,4-4 2,2-5-7,6-2 4,5-8 1,1-4 2,5-6-2,-1 0-34,2 0-54,-3-8-119</inkml:trace>
  <inkml:trace contextRef="#ctx0" brushRef="#br0" timeOffset="97076.6336">20026 3764 328,'0'0'101,"0"0"-95,0 0-5,0 0 4,0 0 4,0 0 9,116-2-13,-70-4 2,-2 3-7,2-2 0,0 1-4,-1-1 4,1 4-101,-10-4-125</inkml:trace>
  <inkml:trace contextRef="#ctx0" brushRef="#br0" timeOffset="98758.4501">20823 3750 313,'0'0'104,"0"0"-74,0 0-19,0 0 13,-107-21-21,72 21-3,-2 14 0,2 7 2,2 4-10,7 4 7,4-1 1,5-1 4,8-2-4,4-4-1,5-2-8,0-4 6,6-2 3,11 0 0,4-6-3,4-4-7,5-3-3,4 0-8,0-6 12,1-12-57,-5-2 26,-2-3 19,-6-1 21,-5 1 13,-1 3 12,-10 2 26,-3 5 21,-1 3-21,-2 7 5,0 3 15,0 0-53,0 0-18,0 11-15,0 8 15,0 4 0,0 1 0,0-1-4,6-4-2,5-1-18,1-5 23,5-3-24,2-4 25,4-6-12,3 0 7,1 0-7,3-12-20,0-6-6,-2-3 35,-1-3-13,-1-3 16,-3 4 12,-2 2-2,-6 6 5,0 8 20,-6 2-32,0 5 8,0 0-11,0 0-14,2 7 11,-1 10-17,-4 0 15,-2 2 3,-4-2 1,0-2-5,0-2 12,0-2-1,0-4-1,-3 0 4,2-3-8,-1-2 0,2-2 1,0 0 25,0 0-17,0-5-5,12-10-4,4-4-8,4-4 4,-1-1-12,0 0 11,0 4 5,-3 3 1,-2 6-1,-1 4 0,0 6-14,-2 1 11,1 0-4,-3 6-7,0 6 6,1 3 5,-2 2 3,-1 0 0,-1-1 3,0-3-3,3-2 0,-3 1 2,2-4-6,-4-3 10,6 1-6,2-4 0,6-2 11,3 0-11,1 0 0,-1-9 0,-3 0 3,2-5 3,-5 1 2,2-5-3,-1-2-1,-2 2-8,1-2 3,-3 7 1,-4 2 7,-2 4-4,-6 6 12,1-1 6,-1 0-21,0 2-12,0 0-2,0 0-18,-7 12 31,-5 8 2,0 1 0,1 3 0,4 2 2,5-4-6,1 1 3,1-2 0,0-3-8,0-3 9,7-3-1,2-3 0,6-3 7,-1-5-7,6-1 0,2 0 6,0 0 3,3-10-2,0-8-6,2 0 9,1-6 7,2-5-17,-2-2 0,-3-4 2,-9 2-2,-5 5 11,-11 10 24,0 4 21,0 6-14,-2 7 16,-1 1-35,-4 0-17,-4 19-12,2 6 1,2 6 5,4-1-6,3 0 8,0-1-2,0-5 0,4-2-22,10-7 14,1-2-16,11-9-31,12-4-11,8 0-106,14-14-91</inkml:trace>
  <inkml:trace contextRef="#ctx0" brushRef="#br0" timeOffset="101570.4678">23154 3677 304,'0'0'155,"0"0"-75,0 0-22,0 0-58,0 0 0,0 0-9,-23 76 27,18-44-17,5-4-1,0 0 18,0-3-20,15-3 2,9-2 0,1-6-2,1-4 2,0-4 0,0-4 0,-1-2-15,2 0 6,-3-5 8,-2-11-8,-2-4 5,-2-3-5,-3-2 9,-5-1 0,-6 4 14,-2 2-8,-1 4 17,-1 6 4,0 4 24,0 5-47,0 1-3,0 0-1,0 0-13,0 14 7,0 4 3,0 3 6,0-3-2,2 0-1,17-2 0,-1-1 0,5-3-2,0-1-3,-6-5-3,2-3 8,-2-2-1,-2-1 2,-3 0-1,-1 0 0,0-9-11,-2-4 5,1-2 0,-2-3 6,-1 0-9,-2-3 8,-4 0 1,-1 2-2,0 3-1,0 2 3,-7 5 10,1 5 2,1-1-5,4 5 0,1-1 3,0 1-10,0 0-5,0 0-2,1 0-17,13 0 24,5 0 0,5 1 4,-1 1-4,5-2 0,-3 0-19,0-5 3,-1-8 9,-4-4 7,-1-5 9,0-6-8,1-6 1,-2-4 5,-6 1-2,-5 1 1,-5 5 7,-2 6 21,0 2 5,0 7-29,0 8 13,0 2 7,0 6-27,0 0-6,0 3-8,0 24-24,0 13 33,-6 9 4,3 5 3,-3 1-3,3-4 4,0-3-12,1-6 6,2-6 0,-1-4 1,-1-7-1,-1-5 0,1-5 0,0-5 5,1-3-7,1-6 2,0-1 0,0 0 11,0 0-10,0 0 13,0-6-1,0-6-6,0-2-9,0 5 2,0 2 0,0 2 4,0 5-3,0 0 6,0 0-7,0 0-4,0 0 2,-2 0-9,1 0-1,1 2 7,0 5 6,-3 0-1,3-3 0,-2-1 4,2-2-7,0-1 3,0 0 0,0 0 8,0 0-6,-1 0 0,1 0-2,0 0-3,0 0 2,0 0-18,0 0-13,0 0 29,0 0-9,0 0 12,0 0-1,0 0-10,3-3-1,6-12-17,8 0 3,4-4 22,2-6-7,2 4-10,2-1-3,-3 5-50,-4 9 41,-1 1 23,-6 7 5,-3 0-4,-1 8 2,-1 13-20,-1 0 5,-1 0 20,0 1 2,2-2 14,-1 0-9,0-4 32,3-1-27,3-1 3,-4-4-5,3-2 1,0-5-9,-5 0 0,4-3 1,0 0 20,0 0-17,-2-3 10,-1-8 3,-1-2-12,-1-2-5,1-3 0,-5 0-33,-1 1 21,-1 3-23,0 4 15,0 5 20,0 4-26,0 1 11,0 0-27,0 5 10,0 9 26,0 0 6,0 0 0,2 1 0,7-2-3,1 1 3,1 1-2,-1-5 2,2-2 0,3-2 8,-2-3-8,4 0 21,2-3-21,-4 0 27,3 0-14,-3 0 3,-2 0 19,2-6-15,-4-5 17,1 0 7,-6-5-24,-1 3 1,-3 1 5,-2 0-7,0 1 26,0-1-38,0 0-4,0 0-3,0 0-3,0 1-1,-2 1-2,-5-1-1,0 0-6,-1-2-2,2 3-19,3 1 31,-3 3-13,3 0 10,-3 1-56,0-2 43,0 1 13,-4-1 6,6 3 0,-1 1-7,0 2-2,2 1-19,0 0-39,0 0 23,3 0 20,0 0 14,0 0 10,0 4 0,0 4 7,0 1-8,0 1 2,0-1 9,0 0 12,0 0-18,0 2 4,2-5 9,2 0-15,3-2 5,-1 1-7,5-3 1,3-1 17,5-1-7,4 0 3,4 0 1,1 0-10,-1-6 0,-4 3-5,-2 0 0,-4 1 9,-4 2-9,-4 0 16,-3 0 2,-1 0-12,-4 0-12,-1 0 4,2 3 2,-1 8 10,-1 2-7,0 4 19,0 1-11,0 2-2,0-1-1,0-1-8,0 0 3,2-2 10,-2-5-8,1 0-3,5-4 6,0 0-6,2-4-2,2-2 0,2-1 4,1 0 10,4-3-10,-1-9 7,3-3-1,-2-2-10,4-2 0,-3-2-24,-5-2-4,-4 2 27,-5 1-7,-4 7 8,0 1-1,0 6 8,-7 6-5,-3 0-2,-7 9 3,4 12-11,-1 3 8,3 2 0,4-2 0,6-3-10,1-3-4,0-3-19,15-6-45,9-8-44,6-1-145</inkml:trace>
  <inkml:trace contextRef="#ctx0" brushRef="#br0" timeOffset="102973.4301">26141 3401 132,'0'0'145,"0"0"-71,0 0-25,0 0 59,0 0-72,0 0 16,0 0-6,2-78-45,-2 67 35,0 2-20,0 0-8,-2 0 10,-5 1-18,-5 1-4,0-1 2,-1 2-3,-4 0 3,-5 3 2,0 3 0,-4 0 4,-2 4-4,-1 16 0,-1 8-4,5 3-2,4 6 3,8 2 3,1 5 0,8 0-11,4 1 4,0-1 0,4-4 7,14-2-37,6-2 29,-1 0-40,3-1-9,2-2 44,4-3 13,-1 1 0,-1-5 0,-5 2 2,-4-4-2,-9-3 0,-7 0 0,-5-5-14,0-2 4,-11-2 10,-8-4 13,-2-4 26,0-3 8,6-1-21,0 0-3,0-1 6,0-11-29,0-6 0,3-2 15,3-4-14,3-3 9,5-2-10,1 1 5,0 1-15,0 3 10,1 4-6,8 3 0,0 4-38,5 5-13,4 3-42,1 5-38,0 0-4</inkml:trace>
  <inkml:trace contextRef="#ctx0" brushRef="#br0" timeOffset="104202.472">26389 3997 225,'0'0'48,"0"0"-47,0 0 0,0 0 5,0 0-6,0 0-2,6 21 2,6-21 4,6 0 26,3-3 7,0-8-28,0-1 3,-4-3 21,-5-3-5,-1-3 15,-2-3-24,0 1-18,-3-1 32,-2 3-27,1 3 12,-5 6 33,1 5-34,-1 4 22,0 3-3,0 0-34,0 0-2,0 0-11,0 16 9,0 11-7,0 9 16,-3 5-10,-1 1 3,2 0 0,1-1 6,1 0-1,0-7-5,0-1 0,0-4 9,0-8-11,0 0 2,0-9-2,0-3-9,0-5 11,0-4-22,0 0 17,-3 0 10,1-4-8,-2-15 3,1-2 0,0-5-8,3-6 8,0-1-3,0-2 0,10 4-19,2 9 22,1 2-3,3 8 3,3 3-10,2 3 10,-2 4 0,0 2-2,-3 0 4,-3 4-5,-4 9-8,-5-1-18,-4 1 15,0 1-52,0-4 34,-6 1 20,-4-4 22,-2 1-10,3-1 17,3 0-5,1-1 19,2-1-22,2 0-3,1 4-6,0 0 14,0 3-20,10 0 8,6-1-2,3-4 16,2 1-16,-2-4-52,-1 4-28,-3-1 2,-3-1-98</inkml:trace>
  <inkml:trace contextRef="#ctx0" brushRef="#br0" timeOffset="104613.4481">26952 4066 344,'0'0'121,"0"0"-121,0 0 0,0 0-3,0 0 2,0 0-12,-2 6 13,2-6 17,9-1-6,7-9-9,-2 5-2,-1-9-22,-1-1 14,0 0-3,-5 0 11,-5 7 11,-1 4-10,-1 1 30,0 3 2,0 0-22,-1 9-11,-8 9-3,-4 5 3,1 1 11,1-3-4,7 1-8,1-2 1,3-4-9,0 0-2,0-6-5,7-1-34,10-6-20,-4-3-111</inkml:trace>
  <inkml:trace contextRef="#ctx0" brushRef="#br0" timeOffset="104799.4645">27053 3880 507,'0'0'59,"0"0"-58,0 0-2,0 0-11,0 0-55,0 0-44,-9-17-243</inkml:trace>
  <inkml:trace contextRef="#ctx0" brushRef="#br0" timeOffset="105299.466">27263 3548 179,'0'0'173,"0"0"-140,0 0 30,0 0-15,0 0-13,0 0-6,7 2-29,10-2 0,12 0-12,9 0 33,5-2-15,5-1-6,-3-1-17,-6 1 14,-3 0-60,-9 1-12,-11 2-31,-9 0-121</inkml:trace>
  <inkml:trace contextRef="#ctx0" brushRef="#br0" timeOffset="105546.4664">27280 3700 70,'0'0'68,"0"0"-31,0 0 43,0 0-23,88 11-25,-56-11 25,6 0 0,2 0-55,2 0 11,-2 0-13,-2 0-8,-3 0-33,-3 0-20,-5 0-107</inkml:trace>
  <inkml:trace contextRef="#ctx0" brushRef="#br0" timeOffset="106289.4584">28111 3351 225,'0'0'61,"0"0"-19,0 0 2,0 0-38,-87-5 20,65 25-3,1 9-17,0 5 10,2 4-15,8 6 21,4-2-8,1-2-12,6-2-2,0-5 0,3 0-1,15-5-3,6-5 8,4-3 0,3-10-4,4-3 8,2-6-8,6-1 3,-1 0 0,-5-14 11,-4-2-12,-12-7 19,-8-1 26,-4-6-11,-4-4 8,2-6-29,-7-2-11,0 0 2,0 3-4,-6 3-2,-1 4 0,-7 8-15,2 6-10,-5 9-80,1 5-70,0 4-70</inkml:trace>
  <inkml:trace contextRef="#ctx0" brushRef="#br0" timeOffset="107870.4704">29355 3461 218,'0'0'97,"0"0"-9,0 0-3,0 0-24,0 0-34,0 0-3,-37-57-16,29 54 1,-2 3-9,-1 0 1,-6 0-9,-6 16 8,-4 8 0,-3 3-1,2 2 5,6 3-4,5-2 0,6-2-10,7-2 1,4-4-3,0-2-4,8-5 12,8-4-16,3-2 20,3-6 0,-2-3-21,3 0 11,-2 0-21,1-12 4,0-5 2,-1-6 7,-4 1 18,0-2 3,-1-1-1,-6 2 20,0 3-4,-4 8 3,-6 4 18,0 5-14,0 2 10,0 1-35,0 0-13,0 15 11,0 9-2,0 0 4,0 2 0,0-4 5,0-2-11,6 0 6,14-7-34,6-3 13,9-5-11,1-5 11,1 0 13,-3-3-93,-5-13 29,-1-4 55,-4-4 17,-2-2 17,-4 3-2,-5-2 31,-3 10 29,-3 3-18,-1 6 4,1 5-26,2 1-30,0 0-10,3 3-4,-3 15 5,0 3-2,-3-2-2,3 2 8,-6-1 0,-3-3 3,0-6 6,0-1-9,0-9 0,0 1 4,0-2 4,0 0-8,0 0 0,0 0 3,0 0 17,5 0-19,1-16 3,4-2 2,5-4 1,6-6-10,3 0 3,6 1-23,3 5 3,-2 8-22,-4 7-8,-7 5 43,-11 2-6,-2 0 11,-3 8-34,-3 10 36,2 6 20,-3 1-3,3 1 9,-1-1-8,2-1-16,4-1-2,0-3 0,2-4 5,0-1-18,6-2 11,1-6-83,2-7-96</inkml:trace>
  <inkml:trace contextRef="#ctx0" brushRef="#br0" timeOffset="108432.4357">30487 3468 424,'0'0'34,"0"0"-14,0 0-18,0 0-2,0 0 0,0 0 7,-94 70 2,75-42-6,6 1 4,6-4-4,6-2-3,-2-5-4,3-2 4,0-5-7,6-2 0,6-4 7,3-5-3,0 0 2,6 0-8,-3-14 9,3-5 0,-1-9 4,-2-1-11,2-8 13,-7-2-6,0 2 28,-3-5-19,-3-4 18,-1 0-18,0-3 7,-5 7 13,1 4 2,-2 9 5,0 9 28,0 6-57,0 7 0,0 4-7,-2 3 2,1 6-16,-5 26 9,3 17 5,0 13-9,2 0 16,1 0-7,0-5 0,4-3-21,11-8 19,3-4-12,9-7-26,4-8 22,8-10-92,1-11-45,2-6-210</inkml:trace>
  <inkml:trace contextRef="#ctx0" brushRef="#br0" timeOffset="110008.4551">9414 5731 125,'0'0'47,"0"0"-8,0 0 10,0 0 14,-91-67-12,64 57-10,3 4-4,-3 4-31,2 2 16,2 3-17,-2 14-1,3 6-4,1 1 9,6 4-9,0 8 0,3-1 0,6 3 24,1-4 6,5-4-13,0 4 10,3-1-22,14-3-3,5-3-2,4-4 1,5-7 13,3-7-14,10-3-18,2-6-46,0 0-142,-3-2-117</inkml:trace>
  <inkml:trace contextRef="#ctx0" brushRef="#br0" timeOffset="111449.0103">9818 5782 236,'0'0'124,"0"0"-108,0 0-9,0 0 7,0 0-7,0 0 24,-88-21 52,72 30-63,1 12-12,-3 2 16,3 2-22,2 1 23,4-2-25,4-2-10,5-2 4,0-1 10,8-2-4,8-5 2,5-3 10,1-5-9,5-4-3,1 0-23,2-10 13,0-8-58,-6-3 22,-8 0 38,-4 0-9,-9-3 17,-1 4 0,-2-5 38,0-4 18,0 0-36,0-1-9,0 5-11,0 7 14,6 2-14,4 6 5,6 1 4,3 3-3,3 3-3,6 3-3,5 0 0,3 3 4,5 12-4,-3 0 0,-7 5 4,-6 1-4,-9 0 3,-7-1-3,-4 1 0,-5-3 3,0 1-3,0 2 0,0-6 8,-3-1 7,-2-5-14,3-3 6,1 0-2,1-5-3,0-1-4,0 0 2,0 0 0,0 0 20,11-16 6,9-7-5,8-5-19,1-1-2,0 5-5,-6 3 1,-10 7 3,0 5 1,-8 5 0,4 2 0,0 2-8,1 0 1,1 8 2,-2 5 1,7 7-2,-5 0 6,-4-2 0,3 1 0,-2-2-5,3-4 18,3-2-13,0-5 0,4-2 1,1-4-21,8 0 17,3-4-37,3-16 10,-2-2-64,-9-5 30,-2 1 45,-8-3 19,-6 2 7,-2 3 28,-3 4 9,1 7 35,-1 5-58,4 8 13,-5 0-34,8 10-17,1 8 15,2 3-3,1 1 5,0 4 4,0-2 0,-3 0-4,3 2 0,-3-5 7,3 1 7,-6-2-14,-6-4 0,0 1-4,-1-7-3,-13-2 7,3-5 1,-2-3 13,1 0-4,-6 0-10,11 0 0,-1 0 17,4 0-6,4 0 14,0-1-10,0 1-2,0 0-26,0 0 13,0 0-1,10 0-11,8 0 24,11 0-12,1-5 0,-2-1-21,0-2 10,-4-2 8,-2-5 3,-2-3-12,2-3 12,-1-2-4,-6-1-5,0 0-16,-6 3 24,-2 1 1,-2 4 0,-5 2 14,4 4-7,-4 3 16,0 4 29,0 2-23,0 1-27,0 4-2,0 16 0,0 7-11,0 2 15,0-3-4,0-1 0,0-5-14,0-2 4,0-3-6,0-2-12,8-4 23,7-3-159,1-6-102</inkml:trace>
  <inkml:trace contextRef="#ctx0" brushRef="#br0" timeOffset="111711.472">11059 5562 608,'0'0'50,"0"0"-50,0 0-1,0 0-1,0 0-22,0 0 14,0 0-49,-1-4-121,8 10-20</inkml:trace>
  <inkml:trace contextRef="#ctx0" brushRef="#br0" timeOffset="113847.3634">11602 5659 282,'0'0'45,"0"0"-45,0 0 0,0 0 19,-80-26 6,56 26 38,0 2-45,2 16-11,-4 0 1,3 6-1,3 3-9,1 0 2,8 3-14,4-1 12,4-2 2,3-5 0,0-4 0,15-1-4,0-7 1,4 1 2,6-5-1,-2-1-1,8-5 3,-2 0-1,-1 0 0,-4-10-14,-2-5 11,-8-4 3,-1-4 1,-3-1 24,-2-6-14,1 1 9,-3-7-15,-3-6 0,0-1-4,-2-4 0,2 2 0,0 1 0,0 5 3,2 6 0,-4 7 5,2 8 16,-2 6 39,-1 6-28,0 5-33,0 1 10,0 0-12,0 13-12,2 13 2,4 10 14,-3 8-4,6 5 0,-4 4 4,0 3 13,1-4-11,0-10-6,3-2 1,6-9 14,2-5-22,2-2 7,6-9 0,2-3 6,4-7-4,4-5 3,-1 0-5,-1-4-1,-3-11-2,-8-1-14,-7-7 12,-4-1 3,-4-5 2,-7-1-7,0 2 4,0 4-35,-9 6 18,-4 5-3,-5 8-3,7 5 8,1 0 6,-2 15 12,6 10 0,0 4-6,6 2 5,0-4-1,0-1 2,0-5 3,12-1-3,7-7 0,2-1-2,2-4 0,4-6 0,1 0-25,0-2-2,-1 0 10,0-16-20,0-5 28,-5-2 7,1-4-1,-6-1 5,-8-6-2,-4 1 4,-5-4 14,0 2 13,-2 2 16,-8 6 41,-2 9-21,2 6-21,5 12-35,2 0-9,1 0-1,2 0-5,0 0 2,0 9-8,14 5-9,7 0 18,9-3 0,4-6 3,-1-3 1,0 0 0,-8-2-1,-8 1 0,-4 4 0,-6 3-2,-2 6 1,-2 0-7,0 1-1,0 3 9,-3 0 0,0 3 11,0 0-3,1 0-2,1-1 0,1-3-1,1-4 6,2-3-3,0 1-6,4-6 1,3-4 5,3-1-12,0 0 4,5-3-25,-4-9 22,-3-6-7,-1 0 10,-4-5 5,1 1-2,-3-2-3,1 1 0,-5 7 2,3 3-6,-3 8 8,-3 5 7,0 0-6,0 1-5,0 16-13,-3 4 2,-3 4 16,3-1-5,3-3 0,0 2 0,0-6 6,1-6-2,10-1-4,-1-7 0,2-3-28,1 0 27,0 0-25,1-2-11,1-11 25,2-4-36,-2-1 13,-1-2 15,0 2-6,1-2 25,-5 6 1,1 0 0,-2 6 21,-3 5-18,-2 3 25,1 0-28,1 7 13,-2 7-12,5 6 1,-5 1 3,1 0 24,0-1-20,-2-2-9,0-2 3,-3-3 11,0-3-5,0-4-9,0-1 0,0-4 20,0-1-14,0 0 12,1 0 13,2-9-12,4-7-9,2-7-10,2 0 0,1 1-7,1-1-24,0 4-7,1 3 17,2 5-4,-2 3 15,-4 5 10,2 3 0,-1 0-4,-4 6-3,3 9 6,-2 4-3,-2 3 8,0-3 34,3 1-19,-3-1-14,1-4 7,4 2 0,2 0-12,7-5 0,4 0-13,1-6-3,-3-5-136,-4-1-140</inkml:trace>
  <inkml:trace contextRef="#ctx0" brushRef="#br0" timeOffset="114218.4738">12802 5541 549,'0'0'79,"0"0"-66,0 0-12,0 0 12,0 0-10,0 0-3,-5 0-2,5 2-73,0 2-121,0-1 55</inkml:trace>
  <inkml:trace contextRef="#ctx0" brushRef="#br0" timeOffset="115355.4536">13540 5618 147,'0'0'139,"0"0"-108,0 0 11,0 0-26,0 0 0,0 0 12,-59-26-25,41 26 23,3 6 14,-1 9-35,0 5-5,3 0-1,1-1 1,6-1-4,-1-3 4,7 2 0,0-8 0,0-2-6,16-1 6,5-6-1,0 0-8,4 0-7,1-2-19,-3-5 23,-1-6 5,-3 4 0,-10 1 7,-2 5 6,-5 3 47,-2 0 25,0 0-10,0 12-67,0 16-2,0 12 7,0 5-6,-2 5 7,-10 4-5,0 3 46,-4 0-31,-2-5-10,-3-4 2,-1-6-2,4-9-11,0-8 4,7-10 0,5-7 0,2-8 8,3 0-7,1-5 29,0-16-27,0-5 4,0-5-7,13-5 0,8 2 6,6 1-2,6 2-4,4 3 0,2 4-25,6 2 0,1 6-49,-1 3-64,-4 0-165</inkml:trace>
  <inkml:trace contextRef="#ctx0" brushRef="#br0" timeOffset="117749.4207">15129 5460 268,'0'0'59,"0"0"-59,0 0 0,0 0 1,0 0 4,0 0 18,-59-11 0,44 26-14,-2 5 12,-1 1-2,1 1-11,1 2 2,5-2-3,5-3-7,6 1 0,0-2-17,3-3 14,19-1 6,8-6 0,7-4 17,8-3-13,-2-1 3,-4 0 1,-5 0-11,-10-9-1,-8 2-17,-8-4 4,-6 1 9,-2-4 1,0-1 4,-15-2 0,-2-3 1,-2 1 5,-1-1-4,4 1 0,7 2-2,3 7 3,6-1 0,0 5 9,0 2-7,0-1-4,9 4-1,6-1 0,6 2 2,3 0 2,-1 0-4,0 2 0,1 11 2,-3 5-2,-3 5 5,-4-1 2,-3 4 0,-3 0-2,-1 2-2,-6-5-2,-1-2 3,0-6-8,0-5-4,0-2 8,0-6 7,0-1 0,0-1-5,0 0 14,3 0-14,5-12 11,1-5-13,4-4 0,1 0-2,-1 6 2,-5 3 0,-4 9 0,2 3-5,3 0 4,4 0-10,0 0 3,3 8 4,0 5-7,1-1 11,3 5 0,3 0 0,1-2 0,1 4 0,-3-6 0,-2-2-2,-4 0 2,-2-5 0,-3-5 0,-3-1 3,1 0-3,4 0 1,-1-16-1,2-5 13,1-8-6,-5-5 7,5-4 34,-4-1-39,-2-4 27,1 3-18,-6-3-13,-1 2 19,-1 0-21,-1 2 23,1 4-6,-2 5-13,1 4 6,-1 8-13,2 3 9,-1 6-11,-1 5 6,0 3-4,0 1 0,0 0-13,0 0 9,0 10-24,0 20 11,0 15 14,-6 6 6,0 0 1,5-1-3,1-5 6,0-4-9,1-5 2,11-1-1,3-7-1,0-2 3,1-4-1,0-8 0,3-8-5,2-6 4,4 0-6,5-12-15,2-12 21,-1-8-25,-4-5 12,-5 4 7,-4 4-1,-8 6 8,-4 10 13,-3 2-7,-1 5 10,-2 6 3,0 0 12,0 0-31,0 14-25,0 4 25,1 1 0,4-1 0,3 0 0,0-1 0,3 1 0,3-4-2,1-4 5,5-5-7,2-5-5,-1 0-29,0-2 11,-5-10-7,-7-3 34,-3 1-10,-1 1 20,-4 2 5,1 6 35,-2 0-28,0 3 4,0 2-13,0 0-9,0 10-4,0 20-31,0 10 30,0 7 1,-11 4 0,-6 0 22,-2 0-19,-4 1 1,-3-2 8,1-2-2,1-8-10,8-10 0,5-10 1,4-8-12,7-9 8,0-3 2,0-3-6,0-20 14,10-7-4,7-8-3,3-1 1,9-3-12,4 0-20,2-1-88,1-3-69</inkml:trace>
  <inkml:trace contextRef="#ctx0" brushRef="#br0" timeOffset="120004.478">17531 5386 436,'0'0'98,"0"0"-64,0 0-15,0 0 2,0 0-21,0 0 8,0 0 11,0 66-1,0-45-13,4-1-5,9-1 0,2-2 5,3-2-5,0-6 0,1-3 1,0-4 8,-1-2-9,-1 0-3,1-6 0,1-12-23,0-4 23,-1-2-17,-3 2 20,-7 1-12,-2 4 13,-2 4-1,-2 4 3,-2 4 5,0 5 39,0 0-27,0 0-15,0 0-10,3 9-7,2 6 12,4 2 1,0 1 4,3-1-9,-1-1 4,1-3 0,3 0 2,1-3-2,3-4 0,4 2-2,-5-7-2,0-1 4,-6 0 0,-4 0 0,-3-9 2,-2-3-1,0-5 7,-3 1-1,0-2-1,0 0 13,0 0-18,0-3 6,0 1-7,0 0 0,9 1 0,-3 6 0,1 0 1,-2 8-6,-5 3 5,4-1 0,2 0-4,5 0 4,5-3 0,6 0-5,8-2 5,0 1-1,3-6 1,-3-2-5,-8-3-1,-4-4 9,-4-2-3,-3-3 1,-5-2 8,-3 4-11,-3 1 2,0 4 0,0 5 14,0 6-12,0 6 19,0 3 5,0 0-26,0 16-14,0 16-5,0 16 19,0 5 0,-3 1 7,0 0-4,0-6 2,0-3-1,-1-4-4,1-8 0,-3-1 4,2-5-3,1-8 5,-2-6-6,5-9 0,0-4-18,0 0 6,9-6 3,9-16-6,3-7 8,4-3-12,-2 4 19,-3 4-15,0 4 15,-5 7 0,-2 4-1,0 9-6,-2 0 1,0 0 0,5 11 6,-1 3 0,4 0-3,5-3 1,-1-1 2,5 0 0,3 0-4,5-5 11,-3 1-7,-1-4 0,-3-2 0,-8 0-7,-6 0-7,-6-3 7,-3-9 4,-3-3 6,-3-3 1,0 1-4,0 0 4,-2 2-1,-5 4 4,1 1-4,0 6-6,-1 4-3,4 0-21,-4 6 25,3 12-2,1 5-3,3-1 6,0 1 1,0-2 2,6-2-2,7-2 0,-1-4-3,3-2 11,3-5-16,3-3 3,0-3-31,3 0 16,-2-6-10,2-8 20,-4-3 1,-1-3 9,1-3 0,0 0 0,2 4 2,-1 6 1,-4 6-2,-3 7 6,-3 0 16,0 5-13,-1 13-8,-6 0 21,-1 6-7,-3-1 15,0 0-28,0-2 10,0-5 15,0-2-24,0-5-4,0-4 0,0-1 10,0-4-2,0 0-6,0 0 7,5-6 13,3-14-20,6-5-1,4-4-1,6-1-15,-2 1 13,2 4 2,-3 4 0,-1 7-7,-7 8-1,-1 5 7,-2 1-4,0 0-10,3 11 7,-4 6 4,-2 0 4,2 2-3,-4 2 3,2 0 0,1 0 0,-2-1 1,2-4-6,1 0 10,1-4-2,4-2-3,3-5-40,7-5-84,-2 0-217</inkml:trace>
  <inkml:trace contextRef="#ctx0" brushRef="#br0" timeOffset="121120.4281">21128 5032 349,'0'0'100,"0"0"-60,0 0 6,0 0-20,0 0-19,0 0 28,-73-83-32,60 76 19,-1 3-22,-2 0 9,-5 4-22,-3 0 13,-7 2 0,-7 14-2,0 7 16,1 1-14,4 3 0,8 0-15,6 1 9,3 2 1,13 0 5,3 0-3,0 0 10,9 0-7,9 1 0,4 0-10,8 0 5,4 2 5,5-1 0,3 4 9,0-1-4,-6 1-5,-5 1 0,-6 1 7,-7-2-11,-6-3 4,-9-4 0,-3-3-8,-5-7-4,-17-5 12,-5-4 3,-4-6 4,1-2 9,-1-2-9,6 0 10,2-7 36,4-7-40,7-1 13,1-6-18,2-3 6,5-3-11,2-6-3,2-1 1,0 0 11,3 0-12,6 2-13,8 3 11,-2 5-50,6 8-28,0 4-64,1 2-143</inkml:trace>
  <inkml:trace contextRef="#ctx0" brushRef="#br0" timeOffset="122262.9503">21297 5742 540,'0'0'1,"0"0"-1,0 0 0,0 0 6,0 0-7,0 0 3,7 0-2,6 0 11,1 0 3,1-5-14,-2-10 0,6-2 6,0-3 2,-1-5-7,4-4 3,-7-1 1,-3-3-1,-3 2-4,-6 3 0,0 4 1,0 5 1,-3 5 3,0 5-4,0 6 17,0 3 2,0 0-19,0 11-1,-3 16-8,-4 14 6,-1 9 4,4 6 1,2 0 17,2-2-13,0-4-14,0-5 7,0-4 0,6-4 22,0-5-16,0-5-5,-4-6 5,-2-6 1,0-7-12,0-4 5,0-4-1,0 0 1,0-9 0,4-15 0,5-6-10,5-2-38,3-2 3,3 4-28,1-2 31,-2 6 38,-1 5-15,-2 5 19,-1 6 36,-1 1-33,-4 5 11,2 1-14,-8 3-4,-1 0-2,-3 0-4,0 5-16,0 6-30,-7 0 17,-6 1 39,4-3 0,2 3 0,3-1 0,4 1 8,0 2 3,0-4 19,8 4-4,7-1 10,4 1-6,1 2-2,2-4 7,-1 1-35,-5 0 2,0-2-2,-2-1 0,-2-1-41,0 0-61,-2-4-66,1-4-98</inkml:trace>
  <inkml:trace contextRef="#ctx0" brushRef="#br0" timeOffset="122786.9201">22043 5772 472,'0'0'148,"0"0"-133,0 0 0,0 0-14,0 0 12,0 0-11,-2 0 9,2 0-11,0-5-7,0 0 6,8-2-5,1-6 6,3-1 0,-3-4-1,-2 1-8,-2 2 9,-5 3-3,0 7-8,0 3 1,0 2 9,0 0 1,-2 7-28,-5 14 17,-1 5 4,1 2 7,3 1 0,1-1-12,1-2 12,2-2 0,0-3 4,0-3-5,0 1 2,6-3-2,4-6-2,-1-2-118,-1-8-196</inkml:trace>
  <inkml:trace contextRef="#ctx0" brushRef="#br0" timeOffset="122995.9114">22167 5567 659,'0'0'60,"0"0"-56,0 0-4,0 0 7,0 0-5,0 0-4,-18-11-46,18 11-214</inkml:trace>
  <inkml:trace contextRef="#ctx0" brushRef="#br0" timeOffset="123481.889">22385 5300 433,'0'0'116,"0"0"-116,0 0 9,0 0-29,0 0 9,0 0 11,79-2 21,-38 2-15,1 0-6,-3 0 0,-2 0 2,-6 0-4,-5 0-63,-5 0-117</inkml:trace>
  <inkml:trace contextRef="#ctx0" brushRef="#br0" timeOffset="123718.3755">22447 5446 73,'0'0'118,"0"0"-110,0 0 69,0 0 9,0 0-46,94 0 1,-58 0-18,5 0-9,0 0-14,-1-1 0,1-2-54,-4 0-144</inkml:trace>
  <inkml:trace contextRef="#ctx0" brushRef="#br0" timeOffset="124063.3661">23057 5078 442,'0'0'144,"0"0"-60,0 0-68,0 0-13,0 0-6,0 0 5,-28 103-2,28-61 4,0-3 7,0 1-13,5-3 2,2-5 0,-1 0-6,1-5 6,-4-2-52,5 0-55,-2-11-146</inkml:trace>
  <inkml:trace contextRef="#ctx0" brushRef="#br0" timeOffset="124697.5249">24147 5434 148,'0'0'19,"0"0"-5,0 0-14,0 0 7,0 0-4,86-33-3,-68 20 6,-2-3-6,-3 0 7,-3-1 0,-1-4 58,-2 5-7,-1 4-11,-1 1-18,-4 7 27,-1 2 25,0 2-41,0 0-40,0 15-5,-3 9 5,-6 2 5,3 3-4,3-5-1,3 1 0,0-2 6,0-2-10,12-1 4,2-6-15,1-2-9,-1-4-94,-1-8-160</inkml:trace>
  <inkml:trace contextRef="#ctx0" brushRef="#br0" timeOffset="124918.4857">24305 5186 414,'0'0'39,"0"0"-32,0 0-7,0 0 7,0 0-7,0 0-1,0 0-112,0 0-39</inkml:trace>
  <inkml:trace contextRef="#ctx0" brushRef="#br0" timeOffset="125404.4886">24521 5515 267,'0'0'8,"0"0"9,0 0-7,0 0 5,0 0 32,0 0 25,75 7-47,-50-7-6,1-3-19,-3-7 2,1-1 14,-2-6-15,4-1 9,-1-5-1,-1-1-9,1-1-6,-9 2-7,-5 1-27,-6-3 39,-5 4-12,0-2 13,-6 5 25,-12 3 11,-1 5 9,-2 6-7,-3 4-33,3 0 22,0 4-25,0 14-2,5 6 0,4 3-17,3 3 17,6 1 0,3-2 4,0 3 1,12-4-4,10 4 4,6-6-2,5-7 3,5-5-12,-2-8-22,-5-3-107,-4-3-75</inkml:trace>
  <inkml:trace contextRef="#ctx0" brushRef="#br0" timeOffset="125685.4837">24326 5675 473,'0'0'103,"0"0"-91,0 0 42,0 0-18,0 0-19,0 0-19,16-14 2,-3 14-16,7 0-27,5 0-105,7 0-133</inkml:trace>
  <inkml:trace contextRef="#ctx0" brushRef="#br0" timeOffset="125895.4851">24990 5625 370,'0'0'234,"0"0"-213,0 0-17,0 0 2,0 0-6,0 0 0,27 0-32,-26 0-85,-1 0-226</inkml:trace>
  <inkml:trace contextRef="#ctx0" brushRef="#br0" timeOffset="126553.9827">25706 5341 280,'0'0'95,"0"0"-56,0 0-17,0 0 20,0 0-14,0 0-8,10 0-2,-5 0-11,-2 0-7,7 0 28,0-5-25,3-5 18,4-5-15,-3 0-5,-1-4 14,-2 3-15,-5-1 0,2 3 0,-3 3 0,-1 4-15,0 4 1,-4 3-3,0 0 15,0 0-1,-2 8-3,-6 12-8,0 7 21,5 2-7,3-2 7,0 0-6,3-2 11,11-1-11,6-4-1,-1-2 7,4-3-7,2-6-30,-2-4-137</inkml:trace>
  <inkml:trace contextRef="#ctx0" brushRef="#br0" timeOffset="126799.3972">25934 5039 385,'0'0'134,"0"0"-128,0 0 17,0 0-22,0 0 2,0 0-3,-5-2-110,10 5 11,13 6-139</inkml:trace>
  <inkml:trace contextRef="#ctx0" brushRef="#br0" timeOffset="127088.0319">26218 5227 288,'0'0'271,"0"0"-213,0 0-30,0 0 4,0 0-22,0 0-16,64-12 6,-42 12 0,0 0-15,1 0-26,-2 0-65,-2 0-13,-5 0-162</inkml:trace>
  <inkml:trace contextRef="#ctx0" brushRef="#br0" timeOffset="127331.0139">26201 5341 410,'0'0'81,"0"0"-60,0 0-11,0 0 9,0 0-19,0 0 8,25 9-8,3-2 7,8-2-3,2 0-8,-4-2 4,-2-3-70,-7 4 8,-1-4-89,-6 0-72</inkml:trace>
  <inkml:trace contextRef="#ctx0" brushRef="#br0" timeOffset="128495.9402">26710 5288 61,'0'0'372,"0"0"-371,0 0 10,0 0-11,0 0 29,0 0-29,-2 2 9,13 1-14,1-3 7,0 1-2,4-1 16,-1 0-4,0 0-9,1-9 21,1-6-19,-1-6-5,-3-6 0,0-1 2,-3-2 10,-7 1-12,6 0 1,-3-1 19,-2 3-18,0 1 23,-4 5 10,0 5-28,0 2 39,0 7-36,0 4 1,0 3 5,0 0-16,0 0-2,0 15-14,0 15 9,-10 12 5,1 6 2,2 0 0,0-1-6,4-1 14,3-4-8,0-4 0,1-5 0,11-1-5,-6-5 5,4-7 0,-3-4-10,0-9-10,-4-3-4,-3-1-6,0-3 10,0 0 20,0-9 3,0-11 2,0-4 5,4-1-10,2-4 0,7-3-2,1 2-54,0 1 28,2 5 6,-6 6 22,2 3-2,-1 4 2,-2 3 0,5 3 0,3 4-15,2 1 2,1 0 13,-2 0 0,-2 7-7,-5 5-1,-7 2 6,-4 1-13,0 3 8,0 0 7,-3 3 2,-9-1 2,-1-5 23,7-2-25,4-2 14,1-4-16,-1 1 9,2 0-14,0-1 8,0 2-3,2 1 4,10 1 6,2-1-20,2 0 10,0-3-49,2-1-27,7-3-244</inkml:trace>
  <inkml:trace contextRef="#ctx0" brushRef="#br0" timeOffset="128668.9303">27466 5439 79,'0'0'628,"0"0"-628,0 0-40,0 0-13,0 0-30,0 0-134,11-8-22</inkml:trace>
  <inkml:trace contextRef="#ctx0" brushRef="#br0" timeOffset="130511.122">26936 5354 55,'0'0'26,"0"0"30,0 0 11,0 0-49,0 0-8,0 0 2,84 21-2,-55-13-2,0-5-8,0 0-2,-2 0-10,-4-3-48,-6 0-67</inkml:trace>
  <inkml:trace contextRef="#ctx0" brushRef="#br0" timeOffset="132440.171">8772 7845 583,'0'0'5,"0"0"-5,0 0-41,0 0 41,0 0-3,0 0 3,2-4 0,-2 4 0,0 0-35,0 0-12,-2 7-13,-7 0-71</inkml:trace>
  <inkml:trace contextRef="#ctx0" brushRef="#br0" timeOffset="132702.1563">8590 8232 588,'0'0'48,"0"0"-12,0 0 8,0 0 7,0 0-1,0 0-48,-21 0 0,21 0-2,0 0-44,0 0-46,0 0-114,0 7-56</inkml:trace>
  <inkml:trace contextRef="#ctx0" brushRef="#br0" timeOffset="132941.1612">9126 8255 631,'0'0'62,"0"0"-61,0 0-1,0 0 20,0 0-16,0 0-4,0 0 0,0 1-11,0 1 11,0 0-97,0-2-169,0 0-78</inkml:trace>
  <inkml:trace contextRef="#ctx0" brushRef="#br0" timeOffset="133469.524">9887 7605 42,'0'0'364,"0"0"-271,0 0-86,0 0 0,0 0 19,91-23-13,-49 20 52,4 0-40,7 0-2,4 0-7,6 2-8,4-2-16,-3 3 7,-6 0-76,-11 0-73,-15 0-177</inkml:trace>
  <inkml:trace contextRef="#ctx0" brushRef="#br0" timeOffset="133707.5195">10231 7641 199,'0'0'53,"0"0"-42,-16 81 59,9-43-13,2 0-44,1-1 27,-1 4-31,2-1 5,0 4 9,3-4-18,0 1-5,0-5 0,0-4-24,0-4-42,0-8-101</inkml:trace>
  <inkml:trace contextRef="#ctx0" brushRef="#br0" timeOffset="134245.4963">10482 8160 235,'0'0'83,"0"0"-80,0 0 45,0 0-28,0 0 11,0 0 11,68-27-34,-57 13 25,1-4-33,0-4 4,-5-4 5,-1-2 2,-4-1-11,-2 5 1,0-2 10,0 5-16,-6 3 5,-13 2-3,-3 5-15,-3 4 3,-2 2 15,5 2 13,8 1-11,7 2 19,4-1 31,3 1-44,0-1-8,20-1-8,17-2 8,12-1 17,9-1-12,-3 2 2,-10 2-7,-6 2 0,-9 0-5,-6 6 6,-1 11-1,-9 4 0,-2 6 4,-6 3-4,-6 6 3,0-1-1,0-1 13,0-2-14,0-8-1,3-3 0,6-3-9,7-6-58,2-8-80,0-4-109</inkml:trace>
  <inkml:trace contextRef="#ctx0" brushRef="#br0" timeOffset="134725.4884">11273 7506 292,'0'0'144,"0"0"-100,0 0-36,0 0-5,0 0 9,-27 91 33,21-45-18,3 6 20,1 0-21,2 1-23,0-1 3,0-2-6,2 2 0,10 4 24,6-2-23,5-5 3,6-3-4,5-11-4,8-7 4,3-11-94,4-10-142</inkml:trace>
  <inkml:trace contextRef="#ctx0" brushRef="#br0" timeOffset="135385.4826">11638 7794 368,'0'0'68,"0"0"-64,0 0 11,0 0-12,0 0 19,0 0 10,28 14-3,-9-14 24,4 0-37,7-5 4,3-7-18,0-4 11,-2-2-14,-1-3 1,-8-2 0,-8-3 6,-2 0-1,-9-1 0,-3 2-3,0 0 8,-18 2-13,-2 2 3,-2 3-4,-5 3-3,2 4 7,4 4 0,-3 6 0,3 1 1,-1 2-4,1 21 3,0 10 0,6 8-5,3 8 5,8 4 0,2 1 23,2-3-16,0-3 7,9-4-9,6 2-2,2 0 4,3 1-1,4-4-3,3-1-3,-1-8-5,2-10-38,3-6-59,-1-12-130</inkml:trace>
  <inkml:trace contextRef="#ctx0" brushRef="#br0" timeOffset="136131.4913">12198 7398 120,'0'0'77,"0"0"-43,0 0 41,0 0 11,0 0-23,16-85 9,-4 73-40,2 3 18,2 2-41,-1 3-4,0 4 13,-5 0-18,6 0 0,-2 18-3,-1 5 2,-4 5 1,-9 5-2,0 2-3,-13-2 5,-10-3 0,3-5 1,5-12-2,6-4 12,9-6-15,0-2 4,0 2-26,10 0 24,8-3 2,9 0 0,6 0 13,6 0-11,-1 0-4,-3-1-11,-4-1-58,-3 2-13,-8 0-68,1 0-100</inkml:trace>
  <inkml:trace contextRef="#ctx0" brushRef="#br0" timeOffset="136527.518">12724 7335 456,'0'0'51,"0"0"11,0 0-27,0 0-7,0 0 24,0 0-52,-10-1 8,14 28-22,10 13 25,7 7-11,-5 4 0,-2 5 7,-5-2-7,-2 3 0,-3 2 1,-4-3 11,0-2-2,0-3-10,-13-3 0,-7 0-3,-2-2-7,-5-6 4,1-3 0,-3-11-8,1 0 4,0-3 3,-7-9-89,1-1-185</inkml:trace>
  <inkml:trace contextRef="#ctx0" brushRef="#br0" timeOffset="138057.5043">13441 7671 292,'0'0'104,"0"0"-94,0 0-2,0 0-5,91-23 17,-66 19-16,3 1-4,-4 3 5,1 0-5,-10 0-78,-7 7-159</inkml:trace>
  <inkml:trace contextRef="#ctx0" brushRef="#br0" timeOffset="138281.5078">13396 7863 156,'0'0'162,"0"0"-136,0 0-26,0 0 56,0 0-13,95-4 2,-62 0 6,-2 1-30,-4-1-13,-3 4-8,-4 0-5,-6 0-79,-2 0-148</inkml:trace>
  <inkml:trace contextRef="#ctx0" brushRef="#br0" timeOffset="138955.8122">14492 7243 147,'0'0'212,"0"0"-110,0 0-11,0 0-42,0 0-40,0 0-3,20 0-6,23 0 0,14 0 32,20 2-25,8-2-2,3 0-5,1 0 4,-2 0-9,3 0 5,-5 3 0,-10 3-8,-14 2-11,-14 0-33,-17-1-36,-8-3-77,-9-1-49</inkml:trace>
  <inkml:trace contextRef="#ctx0" brushRef="#br0" timeOffset="139888.5085">14603 7326 179,'0'0'68,"0"0"-10,0 0-3,0 0-47,0 0 12,0 0 33,34 39-21,-18-22 4,1 2-21,11 1-7,4-2 8,2 0-11,9 0 4,2-1-6,10-2-3,2 1 37,-4-4-21,-8 2-3,-12-2-13,-11-3 0,-8 2-2,-7-4 2,-5 2 0,-2 0-6,0-2 4,-4 3 2,-12 0 8,-6 1-8,-2-1 8,-1 2-8,-5 1 0,-5 0 0,-3 2 1,-4 0-2,-1 3-16,0 0-47,1 2 39,6 2 9,0-3 15,8-1-1,4-2 2,3 4 0,-1-5 0,-1 2 8,-1 5-12,-4-6 4,4 5 0,5 0 16,4-7-13,6-3 17,6-3-20,3-1-2,0-3-2,10 2 2,17-6 2,12 0 54,13 0-31,11 0 12,7-1 0,2-7-34,2 0 12,-2 1-13,-8-1 0,-3 4 1,-6 2-1,-6 0-8,-8 2-7,-7 0-57,-5 0 9,-7 0-9,-1 0-23,-3 7 29,-9-1-252</inkml:trace>
  <inkml:trace contextRef="#ctx0" brushRef="#br0" timeOffset="141453.4264">14506 8510 101,'0'0'83,"0"0"-55,0 0 8,0 0 15,0 0 3,0 0-45,17 31 5,-6-28-9,4-3 12,3 0-11,6 0-6,-5-12 2,2-5-7,-3-1 11,-6-1-6,-3-2 0,-3 4 10,-5 2-6,-1 2 1,0 6 32,0 3 36,0 4-22,0 0-14,-1 3-37,-5 13-3,1 5-2,2 3 5,3-2 0,0-3 9,0-2-5,2-1-4,10-2 0,3-2-82,7-3-12,-1-5-168</inkml:trace>
  <inkml:trace contextRef="#ctx0" brushRef="#br0" timeOffset="141669.4859">14658 8302 440,'0'0'98,"0"0"-75,0 0-23,0 0-5,0 0-56,0 0-27,-12 4 24,12 5-129</inkml:trace>
  <inkml:trace contextRef="#ctx0" brushRef="#br0" timeOffset="141924.4912">14974 8580 349,'0'0'1,"0"0"15,0 0-13,0 0 18,0 0-10,-10 92-5,-1-74-4,-4 1-2,8 0-59,-6-4 39,4-4-73,-1-3-89</inkml:trace>
  <inkml:trace contextRef="#ctx0" brushRef="#br0" timeOffset="142376.4614">15131 8595 333,'0'0'4,"0"0"-4,0 0 0,0 0 2,0 0 31,0 0-1,0 0-22,82-48 6,-78 42-14,-2 1 33,-1 5 11,-1 0-25,0 0-9,0 0-12,0 0-5,7 2 3,-2 10-26,1 9 20,-1 4 6,-2 4 2,-2 4 24,1 0-14,-1-1 23,-1-1-1,0 3-30,0-4 27,-12-2-23,-1 0-6,-1-3 16,2-4-16,-1 0 0,2-8 0,3-6 0,3-4-8,2-3-34,-1 0 2,2-12-14,2-8-47,0-10-51</inkml:trace>
  <inkml:trace contextRef="#ctx0" brushRef="#br0" timeOffset="142626.4545">15269 8326 496,'0'0'63,"0"0"-50,0 0 15,0 0 2,0 0-29,0 0-1,-6-6 0,5 6-59,1 0-94,0 0-48</inkml:trace>
  <inkml:trace contextRef="#ctx0" brushRef="#br0" timeOffset="144357.7256">16169 7221 218,'0'0'140,"0"0"-32,0 0-48,0 0 28,0 0-33,0 0-23,0-17-14,0 17-18,0 8-7,0 18 3,0 10 4,2 7-7,7 4 7,2 0 0,0-1 7,0-1-7,-3-2 0,3-1-1,-2-3 16,0-3-27,-2-1 12,-1-5 0,0-2 1,0-2 2,0-4-3,0-4 1,-3-4 7,0-7-14,-1-4 6,-2-1 0,0-2 12,0 0-9,0 0 4,0-12-4,0-6 2,0-6-10,0-2 2,-2-1 3,-4-2-5,-3 5 9,-1-1-4,-7 2 0,-4 2-5,-4 3 5,-2 5-11,3 2-4,-1 5 12,4 6-5,0 0 8,0 11-2,0 14 9,1 10-11,3 6 4,-1 1 0,5 0 0,-2-2 5,6-5-8,4-2 3,4-3-43,1-2-17,0-5-68,1-6-96</inkml:trace>
  <inkml:trace contextRef="#ctx0" brushRef="#br0" timeOffset="145053.4913">16506 7915 143,'0'0'0,"0"0"-5,0 0 5,0 0 4,81-53 42,-72 41 33,0 2 11,-1-3-50,0 5 11,-5 5-21,0-2-25,-1 3 23,-2 2-28,0 0-6,1 5 4,2 16-8,2 12 10,-2 6 36,-3 8-16,1 4 27,-1 1-37,0-3 15,0-4 17,0-3-38,0-4 5,-4-2-9,-5-3 0,-3-5-1,-3-5 4,1-7-3,3-5 0,0-6-3,3-5 3,1 0 0,0-2-4,1-14 1,1-8-12,5-5-20,0-9-64,6-8-142</inkml:trace>
  <inkml:trace contextRef="#ctx0" brushRef="#br0" timeOffset="145341.8509">16671 7647 214,'0'0'87,"0"0"10,0 0-14,0 0-16,0 0-8,0 0-59,-3-4 0,3 4-8,-3 4-71,3 8 54,-3-2-120,1 0-127</inkml:trace>
  <inkml:trace contextRef="#ctx0" brushRef="#br0" timeOffset="146194.4038">17370 7135 436,'0'0'64,"0"0"-37,0 0 18,0 0-17,0 0-25,0 0-3,2 50 1,7 0 13,1 8 3,1 4-14,-2 0 25,1 0-28,-3-1 1,1-2 19,0-2-12,-3-6-8,1-4 0,-1-10 4,2-4-11,5-9 7,-5-9 0,1-4-4,-2-6 3,-3-5 1,4 0 0,2-6 5,0-14-5,1-4 0,-5-3 0,-5-2 18,0-1-10,-3 0-8,-10-3 0,2 3 9,-2-2-12,0 4 3,-4 1 0,2 5-6,-4 6 6,-2 5-4,-8 10-3,-5 1-11,-6 1 13,-3 22 5,7 7 0,3 8 2,6 4 2,9 0-4,3 1 0,4-5-12,5-2 11,6-2-54,0-4-59,0-3-17,7-5-193</inkml:trace>
  <inkml:trace contextRef="#ctx0" brushRef="#br0" timeOffset="148407.4643">19168 7305 275,'0'0'232,"0"0"-218,0 0-14,0 0-45,0 0 45,0 0 23,-78 98-15,41-68-2,-1-2-6,0-1 1,2-6-4,2-3 1,1-5-11,-3 0 6,-1-2 10,3-3-3,8-4 4,11-1 12,9-3-8,6 0 14,0 0-17,0 0 24,0 5-29,3 5-1,13 4-5,7 4 12,7 1 20,5 1-19,3-2 6,-1 2-7,2 2-5,-4 0-1,-1 1 9,-3-3-9,-4-2-34,-2-3-56,-2-4-141,-7-3-51</inkml:trace>
  <inkml:trace contextRef="#ctx0" brushRef="#br0" timeOffset="149088.6579">19623 7377 342,'0'0'131,"0"0"-118,0 0 4,0 0-7,0 0 2,0 0-12,-42 52 16,38-21-11,2 5 22,2-1-18,0 0-9,0-6 12,6-1 3,9-6-24,9-2 9,1-3 0,5-6 7,3-3 0,-2-5-7,4-3 4,-1 0-1,1-11-6,0-10-8,-2-4 11,-7-1-11,-4-1 19,-10 3-8,-3 2 11,-6 1 8,-2 0 39,-1 3-31,0 4-2,0 6 19,0 3-35,0 4 5,0 1-14,0 0-18,0 23-4,0 10 20,0 6 4,0-2 4,0 0-5,11-4-2,2-3 1,0-3-37,4-4 20,1-4-42,6-10-77,-1-4-194</inkml:trace>
  <inkml:trace contextRef="#ctx0" brushRef="#br0" timeOffset="149837.4978">20315 7743 349,'0'0'113,"0"0"-112,0 0 2,0 0 0,0 0 7,0 0-7,42 14 22,-26-13-11,1-1-13,2 0 22,-2-4-23,-7-8 1,1-1-2,-4 2 5,-2-1-5,3-1 1,-6 5 0,-1 3 11,-1 2 41,0 3 15,0 0-35,0 0-32,0 0 0,0 0-3,0 0-4,0 3 2,0 4 5,0-4 0,2 5-1,1-2 10,1 0-17,-1 2 8,4-7 0,-3 2-15,-1-3 13,1 0 2,-1 0-12,2 0 26,-1-6-14,-4-3 0,3 0 0,-1 0 12,-2 3-3,0 0 24,0 4-18,0 2-11,0 0-8,0 5-3,-3 16 6,-6 6-9,1 5 13,3-1-3,3-3 0,2-6-20,0-1 0,6-4-5,9-4 13,5-1-4,7-6-14,5-6-118,-4 0-184</inkml:trace>
  <inkml:trace contextRef="#ctx0" brushRef="#br0" timeOffset="150092.5033">20600 7510 277,'0'0'201,"0"0"-186,0 0-12,0 0 35,0 0-5,0 0 13,-17 0-45,17 0-1,0 4-21,0 4-116,0-2-127</inkml:trace>
  <inkml:trace contextRef="#ctx0" brushRef="#br0" timeOffset="150585.8445">21057 7125 505,'0'0'89,"0"0"-38,0 0-38,0 0-11,0 0-2,-12 79 10,8-21 4,0 2-8,4 0 3,0-2-16,0 0 7,0-5 0,0-4 8,4-4-8,2 0 0,-1-6-1,3-4-5,2-8-39,2-10-84,-1-9-113</inkml:trace>
  <inkml:trace contextRef="#ctx0" brushRef="#br0" timeOffset="151545.5027">21469 7282 205,'0'0'112,"0"0"-84,0 0 24,0 0 1,0 0-10,0 0-25,0 0-18,-11 35 0,10-2 18,-1 5-8,2 1 13,0-3-19,0-1-2,11-5 15,5-5-15,0-5-2,4-3 0,1-5-2,3-3-6,2-5 8,0-4 0,1 0 9,-2-3-7,1-14-2,2-2 0,2-5-8,-2-3 3,2-5 2,-8-3 3,-5 1 10,-6-2-9,-6 4 12,-4 7 36,-1 5-17,0 10 18,0 5-4,0 5-24,0 0-22,0 15-16,0 17 16,0 8-7,0 4 16,0-2-12,0-2 3,17-8-3,1 0-3,7-6-34,8-4 14,-2-4-36,-1-9-139</inkml:trace>
  <inkml:trace contextRef="#ctx0" brushRef="#br0" timeOffset="152151.5147">22248 7602 254,'0'0'120,"0"0"-119,0 0 38,0 0 20,0 0-37,0 0-12,29-7-7,-8 6 9,-2-3-12,-5-2 0,2-1 7,-4-1-8,-3-2 2,0 4 7,-4 1-3,-4 3 3,1 2 13,-2 0 5,0 0-26,1 6-13,2 18-11,0 8 24,-3 8 21,0 5-19,0 4 27,-9 0-12,-4-2-16,-4-3 40,-2-1-36,-1-2 5,-2-4-7,0-3 7,4-12-20,3-8 10,3-7 0,3-7-5,6 0 4,0-7-2,3-22-37,0-8-69,18-12-51</inkml:trace>
  <inkml:trace contextRef="#ctx0" brushRef="#br0" timeOffset="152429.4989">22447 7383 630,'0'0'62,"0"0"-30,0 0-29,0 0 7,0 0 6,0 0-13,0-1-6,0 1-20,0 0-101,9 0-140,8 0-9</inkml:trace>
  <inkml:trace contextRef="#ctx0" brushRef="#br0" timeOffset="153256.2357">22765 7155 160,'0'0'183,"0"0"-177,0 0-2,0 0-4,0 0 0,0 0 13,8 39-8,8-24 24,5 1-10,4 4-17,8 1 31,1 0-25,5 2-2,3-1-6,7 2 7,-1-3-9,1 0 2,-7-1 0,-9-5 0,-11-1 5,-6-4-5,-8-2 0,-5 1-11,0-2-7,-3 4-3,-9-2 17,-12 0 4,-7 3 26,0 0 4,-7 3 32,-1-1-46,-6 2 16,8-3-21,3 3-4,-1 2-1,9-1-6,-7 2 0,6-2 3,0 1-3,5-2-6,1-1-54,4 2-56,1-5 25,4-3-90</inkml:trace>
  <inkml:trace contextRef="#ctx0" brushRef="#br0" timeOffset="154973.5004">24346 7167 178,'0'0'71,"0"0"-37,0 0-9,0 0-14,0 0 25,0 0-8,0 0-9,0 7 0,0 4-1,-4 3 16,-6 2-14,-10 7-6,-5 2 21,-7 4-4,-6 2-25,-3-2 1,-2-2-4,-1 0-3,3-4 0,-3-2-12,3-3 5,8-7-8,5-1 15,11-4 3,4-3 6,7-2-10,2 1 1,4-2 0,0 0-8,0 0 17,1 1-9,13 4 0,8 4 10,6 2-5,7 0-5,-1 3 5,2 0 0,-2 2-3,2 1-2,-3 2 9,-1-1-9,4 2-13,3-2 10,6-3-42,-3 0-61,-5-5-35,-6 1-29</inkml:trace>
  <inkml:trace contextRef="#ctx0" brushRef="#br0" timeOffset="155621.5083">24887 7256 473,'0'0'112,"0"0"-112,0 0-15,0 0 15,0 0 5,-21 87 7,21-54 10,0-3-17,0 1-3,13-3-2,4-4-2,5-3-3,5-3 5,1-5-8,3-1 3,1-6-36,-2-4 32,-4-2 4,-2 0 10,-6-10 1,2-9-4,-4-4 0,3-3 8,1-4-9,-2-2-1,-2 2 0,-1 4 5,-2 5-5,-5 8 0,-4 8 1,-4 3 35,0 2 5,0 0-38,0 10-3,0 14-23,0 6 23,4 1 6,0 0-1,2-2-5,4 1 4,5-5-4,3 0 0,4-3-31,3-9-56,0-5-184</inkml:trace>
  <inkml:trace contextRef="#ctx0" brushRef="#br0" timeOffset="156239.7854">25663 7629 407,'0'0'107,"0"0"-97,0 0-10,0 0 0,0 0-12,0 0 3,7 1 14,9-1-5,5-4 18,2-5-3,1-3-15,-2-1 0,-3 0 8,-5 1-3,-4 4-5,-7 4 5,0 1 33,-3 3-13,0 0-10,0 7-15,0 18-27,0 8 24,3 4 3,-3 4 0,0 1 3,0-2 8,0-1-11,1-5 4,-1-1 13,0-3-13,0-3-4,-13-3 2,1-4-7,-3-5 5,0-3-4,-1-10-20,4-2-35,3 0-17,-1-8-30,7-12-24,3-10-91</inkml:trace>
  <inkml:trace contextRef="#ctx0" brushRef="#br0" timeOffset="156492.7708">25845 7433 609,'0'0'20,"0"0"0,0 0-4,0 0-2,0 0-18,0 0 4,-3-9-22,3 9-70,0 0-238</inkml:trace>
  <inkml:trace contextRef="#ctx0" brushRef="#br0" timeOffset="156986.7563">26243 6920 542,'0'0'78,"0"0"-50,0 0 12,0 0-25,0 0 35,0 0-50,-25 3-11,17 44 9,2 14 1,4 9 1,2 0 7,0-2-4,2-1 3,7-5-6,0-1 2,-2-6-2,-2-2 0,-5-5-3,0-6-3,0-5-33,0-8-36,0-9-67,0-11-207</inkml:trace>
  <inkml:trace contextRef="#ctx0" brushRef="#br0" timeOffset="157793.705">26746 7194 338,'0'0'204,"0"0"-158,0 0-42,0 0-4,0 0-7,0 0 7,0 91 3,0-52 4,0 2 9,0-2-16,0-4 2,10-2 7,10-3-4,2-2-5,8-3 0,0-6 2,2-5-3,7-8 1,1-6 0,-1 0 0,-3-9-15,-3-12 8,-5-9 2,-4-5 5,-3-4 8,-2-2-6,-2-2 17,-2 4 1,-4 3-7,-3 7-6,-2 11 0,-4 9 5,-1 6 32,-1 3-37,0 1-3,0 20-4,0 14-28,0 6 28,0 2 0,0 0 3,0-4-3,6-3 0,9-2 0,5-2-7,5-7-41,3-5-111,0-11-296</inkml:trace>
  <inkml:trace contextRef="#ctx0" brushRef="#br0" timeOffset="159344.6069">28336 7140 309,'0'0'139,"0"0"-52,0 0-30,0 0-14,0 0-43,0 0-3,15 8 2,6 9-2,12 1 3,5 2 0,9-1 2,8 0 4,8-3 0,2-1-6,-5 0 0,-7-1-4,-14-4 4,-12-1 0,-12-5 1,-8 0-16,-7-3 15,0-1-4,0 3 1,0 0-40,-7 6 43,-8 2 3,-7 4 9,-6 3 23,-2 2-29,-6 1-6,2 1 1,-5 2 12,-7 2-16,1 1 4,-3 0-1,9 0 0,8 0-33,4-4-123,12-4-154</inkml:trace>
  <inkml:trace contextRef="#ctx0" brushRef="#br0" timeOffset="165820.5149">12496 9599 7,'0'0'59,"0"0"4,92 11-6,-54-10 19,1-1-57,4 2 14,0-2-7,1 0-23,3 0 18,-5-3-16,-2 0 0,-6 3-10,-8 0-6,-7 0-42,-7 0-20,-3 7-65</inkml:trace>
  <inkml:trace contextRef="#ctx0" brushRef="#br0" timeOffset="166144.5328">12748 9694 168,'0'0'152,"0"0"-142,0 0-10,0 0 6,0 0 53,0 100 2,0-63-37,0-1 3,0 2-26,0-4 11,0 3-1,0-2-11,0 0 0,0 0-2,0-3 2,-3-3-17,2-3-41,1-6-69,0-9-86</inkml:trace>
  <inkml:trace contextRef="#ctx0" brushRef="#br0" timeOffset="166741.3675">13296 10000 123,'0'0'88,"0"0"-48,0 0 23,0 0-22,-90-26 11,66 26-3,1 0-45,4 0 23,0 6-26,3 12 10,1 5-11,4 3 14,3 5-2,3-6 8,5-1-13,0-1-11,0-3 4,13-4 0,2-1 3,6-3-3,3-3 0,-1-6-4,5-3-96,0 0-20,1-9-51,-6-9 15</inkml:trace>
  <inkml:trace contextRef="#ctx0" brushRef="#br0" timeOffset="168148.3277">13317 10123 128,'0'0'121,"0"0"28,0 0-53,0 0-31,0 0 25,0 0-77,0-32-1,0 32-24,0 9 9,1 6 3,11 2 0,3-4-1,7-1-6,1-1 7,6-2 0,6-5-2,2-4-15,2 0 15,0 0-28,-5-14-25,-3-6 35,-1-4-3,-6-6 23,-3-3-4,0-6 20,-8-3-11,2-6 27,-6 1-20,-1-2 29,-2 1-24,-1 5-6,-5 4 24,0 4-33,0 9 10,0 8 16,-3 8-27,-1 4 26,4 6-25,0 0 5,-3 24-14,0 16 9,-1 12-2,2 8 0,1-1-3,1 1-3,0-3 6,0-6 0,0-3 18,0-6-10,0-6-8,-2-4 0,2-5 11,0-5-16,0-5 5,0-3 0,0-8 1,0-3-1,0-3 0,0 0-3,0 0 8,0-9-15,0-12 10,9-7-13,6-4-4,5-3-16,5 0 13,-1 4-8,-4 4 6,0 4 16,-2 4 6,-3 6 0,1 3-3,-4 4 6,-2 6-3,-2-2 0,1 2-10,-3 0-5,-4 7 15,-1 3-5,-1 5-4,0-1-36,0-3 7,-9 0 30,0-4-40,3-4 44,0-3-17,2 0 21,1 0 12,-2 0-12,1 0 0,1 0 16,3 0-16,0 0 20,0 0-20,0 2 0,0 6 15,0-1-4,6 2 20,4 1-10,5 1-18,-1-1 19,5 3-22,2-3 0,0 1 11,-2-2-7,5 0-4,-8-6 0,5-3-22,-4 0 19,2 0-5,2-12-6,-8-3 6,4-4-11,-1-1 19,-7-1 0,-2 1 12,-2 4-17,-5 2 11,0 7 14,0 0 23,0 6-16,0 1-3,0 0-24,0 0-11,0 9 8,0 9 0,0 2 6,0-2-2,0-2 0,3-1-1,9-3 0,1-1-1,-1-3 1,6-6-10,-4 0-7,2-2-4,1 0-18,-3-4-3,6-10 22,1-3-16,-1 2 32,3-1-1,-4 4 5,-4 4 35,-3 2 10,-1 4 15,-3 2-47,0 0-6,1 0-14,-3 5 0,3 7 7,-6 2 13,-2-1-13,-1 1 0,0-2 1,0-2 7,0-2-7,0-5-1,0-2 0,0-1-3,0 0-13,0-2-1,9-14 1,6-2-29,-1-3 29,1 3-4,1 0 20,-1 4-2,0 4 7,-5 4-4,2 3-1,-4 3 2,-1 0-9,2 0 7,-3 11-10,-2 4 10,3 0 4,-1-1 1,-2 2-5,2-6-1,-2-1 0,-2-3-39,1-4-52,0-2-100</inkml:trace>
  <inkml:trace contextRef="#ctx0" brushRef="#br0" timeOffset="168520.301">14346 9808 248,'0'0'345,"0"0"-317,0 0 0,0 0-26,0 0 14,0 0-8,-2 0-2,-1 2-12,3-1-9,0 4-104,0-1-69,10 1-14</inkml:trace>
  <inkml:trace contextRef="#ctx0" brushRef="#br0" timeOffset="169343.2498">15155 9942 205,'0'0'93,"0"0"-32,0 0-28,0 0 14,0 0 1,0 0-36,-9-34-3,-3 31-9,0 0 4,0 1-4,0 2 0,0 0 2,0 0 9,2 6-7,-1 8-8,5 1 4,1-2-17,5-2 14,0-1-16,0 1 19,7-5-14,8-2 15,4-1-1,5-3 0,0 0 6,4 0-2,-5 0-2,-8 0-2,-4 0 0,-3 5 3,-2 8-3,0 9 0,0 8 0,-5 7 18,-1 5 0,-3 4 4,-16 0 29,-6-2-46,-1-2 27,0-1-30,3-7 0,-1-2 25,3-8-25,8-6 2,1-7-4,7-11 8,4 0-8,1-2 5,0-17 6,0-4-18,12-6 7,7-1 0,7 0-4,5 1-43,5 1-4,0 4-36,5-4-93</inkml:trace>
  <inkml:trace contextRef="#ctx0" brushRef="#br0" timeOffset="170272.1908">16558 9772 19,'0'0'239,"0"0"-148,0 0-8,0 0-41,0 0 19,0 0-9,14-12-42,-14 12-7,-12 6 7,-15 14-10,-9 2 22,-8 2-13,-4-1-9,3-2 0,3-3 10,3-3-15,3-1 5,6-4 0,7-1 12,7-3-12,8-3 0,5-3-8,3 0 17,0 0-9,0 0 0,2 0 0,14 5-10,16 5 21,11 4-11,5 4 0,5 3 11,-1 4-15,-4 1 4,-3 3 0,-9-2 8,-6-1-8,-7-2 0,-5-5-1,-3-2-28,-4-5-21,-2-5-79,-2-4-54,-3-3-87</inkml:trace>
  <inkml:trace contextRef="#ctx0" brushRef="#br0" timeOffset="171167.5143">17052 9732 238,'0'0'169,"0"0"-96,0 0-31,0 0-42,0 0-11,0 0-6,-23 60 17,15-26 37,5-2-20,-1-2 5,4-3 7,0-6-27,0-1-3,12-5 1,4-3 0,6-2 9,2-2-3,4-4-5,4-4-1,1 0-8,0-4 6,1-13-5,-3-5 2,-2-4 4,-6-2 2,-1-4 4,-5 1 17,-5-1-13,-2 0 20,-3 2 2,-6 5-18,-1 5 28,0 8-5,0 8-2,0 2 14,0 2-47,0 3-1,0 21-30,0 11 30,0 4 5,0-2-3,2 0 2,14-6-4,0-1-10,7-5-16,2-3-43,3-6 7,-2-6-106</inkml:trace>
  <inkml:trace contextRef="#ctx0" brushRef="#br0" timeOffset="173385.8628">17821 10051 228,'0'0'179,"0"0"-126,0 0-20,0 0-7,0 0-23,0 0 3,0 0-6,0 0 4,7 0 0,8 0 1,-1 0-5,5 0 4,5-4-4,-3-4-13,-1-3-10,-4 1-12,-4-3 30,-4 3 10,0-1-3,-5 4 14,-2 4-10,-1 1 40,5 2-14,-5 0-29,0 5-3,2 15-6,-2 8 6,3 7 7,4 4 2,-1 0-2,1-1-3,-4-2 2,-1-3 3,-2-2-7,0 3-2,0-4 5,-3-2 4,-9-1-9,-8-7 0,7-4 1,-2-2 11,5-10-11,2-4-1,-2 0 11,2-8-2,5-12-18,3-6 1,0-2-43,0-3 1,8 2-29,3 3-10,3 2-11,0 1-107</inkml:trace>
  <inkml:trace contextRef="#ctx0" brushRef="#br0" timeOffset="174170.3186">18106 9832 479,'0'0'95,"0"0"-70,0 0-16,0 0-3,0 0-6,0 0-12,-3-6-50,0 6-186,-2 6 88</inkml:trace>
  <inkml:trace contextRef="#ctx0" brushRef="#br0" timeOffset="175179.2312">18352 9363 271,'0'0'62,"0"0"29,0 0-34,0 0-2,0 0 27,0 0-54,-2-6 1,2 6-17,0 0-5,0 0-14,-1 14-5,-1 21 12,2 14-8,-1 12 18,1 8-7,0 5-3,0 0 6,0 0-6,1-3 2,7-8 27,-2-3-13,0-7-9,0-5-7,-5-3 0,1-9 6,-2-6-14,0-7-16,0-7-37,0-7-107,0-9-151</inkml:trace>
  <inkml:trace contextRef="#ctx0" brushRef="#br0" timeOffset="176403.5094">18957 9602 254,'0'0'104,"0"0"-52,0 0-22,0 0-18,0 0-11,0 0 33,-43 90-30,36-55 34,4-4-31,1 0-1,2-3-2,0-2-4,11-3 0,10-5 5,2-2-4,0-3-2,4 0-16,0-9 17,4-3-13,2-1 13,0-1-10,0-16 0,-2-4-49,-4-5 46,-5-2 10,-7-2 6,-5-2 33,-4 1 17,-3-2-17,-3 8 37,0 3-36,0 10 21,0 9-8,0 2-26,0 1-2,0 7-22,0 16-1,0 9-13,0 2 21,2-3-11,4 0 4,6-1-38,3-3 20,7-4-29,12-4-13,10-5-16,3-8-63</inkml:trace>
  <inkml:trace contextRef="#ctx0" brushRef="#br0" timeOffset="178309.2386">20554 9474 252,'0'0'69,"0"0"-8,0 0-30,0 0 18,0 0 5,0 0-46,48-12 34,-23 12-31,2 4-6,1 9 19,3 2-24,2-4 3,5 2-3,-1-1 8,-1 0-8,0 3 0,1-5 1,-4 1 1,-7-2-2,-7-4-6,-12 1-5,-7 1-58,0 4 47,-6 1 6,-12 1 16,-6 1 9,-3 1 10,-4 0-5,-3 5 15,-4 1-26,-5 1-1,-2 2-2,1-2 2,2 1-10,5 0-2,5 0-20,7-2 10,6-3-4,7-2-5,5-6-74,7 0-63</inkml:trace>
  <inkml:trace contextRef="#ctx0" brushRef="#br0" timeOffset="178816.2183">21530 9590 406,'0'0'128,"0"0"-55,0 0-66,0 0 6,0 0-6,0 0-7,62 0 10,-29 0 4,-6 0-26,-2 0 12,-6 0-40,-3 0-12,-9 8-76,-7 1-141</inkml:trace>
  <inkml:trace contextRef="#ctx0" brushRef="#br0" timeOffset="179037.2196">21449 9789 239,'0'0'36,"0"0"-29,0 0 0,0 0 18,0 0 24,102 9-31,-64-9-10,0 0-7,-5 0-1,-3 0-9,-5 0-58,-3 0-133</inkml:trace>
  <inkml:trace contextRef="#ctx0" brushRef="#br0" timeOffset="179905.3358">22828 9329 315,'0'0'91,"0"0"-10,0 0-39,-75-76-30,53 62 23,-2 4-11,1 2-1,1 8-21,0 0 10,0 0-13,2 12 1,-5 11-4,2 4-4,2 3 9,8 5-1,5-3 0,8 2-12,0 2 9,19 5 1,12 1 2,13 2 0,10-3 6,4-1-6,-1-1 0,-6-3 0,-9-3-1,-12 0 1,-11-3 0,-9-1-9,-8 0 6,-2-3-23,-5 2 18,-14-4-19,-10-5 27,-2-3 0,-6-9 2,0-6 5,1-1-5,8 0 10,-1-8 33,8-8-8,3-5 3,2-3-16,9-3-14,5-3 10,2-2-19,0 1-1,16 1 0,-1 6-15,2 9 8,-7 4-15,1 8-43,0 3-50,0 0-84</inkml:trace>
  <inkml:trace contextRef="#ctx0" brushRef="#br0" timeOffset="181219.2786">23168 10096 377,'0'0'71,"0"0"-47,0 0-24,0 0 0,0 0-10,0 0 14,28 0-4,-7 0 0,6 0 25,-2 0-25,-4-5 0,2-1 1,-4-1 6,-6-1-7,-2-1 0,-4 2-7,-5-1 17,-1 2-9,-1 2 17,0 2 13,0 2 7,0 0-38,0 3-13,0 17-4,2 8 17,1 5 19,0 2 1,-2 0-15,-1-3 12,0 3-9,0 1-8,0 1 0,0 2 7,-10-3-14,-11-1 7,0-6 0,0-5 21,0-8-13,5-7-4,4-6 18,3-3-18,3 0 17,-3-8-11,9-15-4,0-6-12,0-7-9,13-5-31,9-1-19,6-4-108,0-1-152</inkml:trace>
  <inkml:trace contextRef="#ctx0" brushRef="#br0" timeOffset="181498.5284">23460 9881 525,'0'0'36,"0"0"-36,0 0-9,0 0-3,0 0-41,0 0-79,0 0-223</inkml:trace>
  <inkml:trace contextRef="#ctx0" brushRef="#br0" timeOffset="184504.5301">24797 9665 349,'0'0'16,"0"0"-16,0 0 6,82-12-7,-51 12 1,2 0 0,-3 0 0,-5 0 0,-6 0-27,-5 0-3,-3 2-52,-5 1-45</inkml:trace>
  <inkml:trace contextRef="#ctx0" brushRef="#br0" timeOffset="184750.5336">24797 9811 230,'0'0'98,"0"0"-69,0 0 15,0 0 4,0 0-23,104 2-17,-74-2 23,2 0-28,-5 0 1,-2 0-4,-3 0-52,-2 0-53,-5 0-121</inkml:trace>
  <inkml:trace contextRef="#ctx0" brushRef="#br0" timeOffset="185955.6148">26489 8892 207,'0'0'82,"0"0"-32,0 0-2,0 0-16,0 0 25,-83-47-11,64 41-44,-1 3 23,-1 3-23,1-3-2,0 3 0,-3 1 0,1 16-2,-4 4-6,3 3 6,0 3-3,8 4 5,-1 0 0,5 2-6,8 0 10,3 3-4,0-1 0,14 2 4,11 1-11,4-2 7,2-1 0,-1-5 12,-2 3-7,-1-1-5,-5 1 0,-2-2 2,-3 4-2,-3-2 0,-4 3 4,-5-3-11,-4 1 9,-1-6-2,0-1 0,-7-3-6,-14-6 6,-6-1 13,-9-5 29,-3-3-1,-2-5-41,4-4 0,5 0 0,8 0 14,6-5-7,4-5-7,1 3 0,5 1 23,3 2-22,5 0 32,0 4-33,0-1 0,15 1-7,5 0 7,14 0 0,1 11 1,1 4 11,-1 4-12,-9 4 0,-3 2-6,-11 7-3,-8 6 4,-2 4 5,-2 2-2,-6 7 5,-12 6-3,-5 0 0,3 5 4,2-1-8,7 1 6,2 4-2,3 0 13,1 1-11,5-4-2,0-6 0,0-6 8,17-4-10,12-7 2,16-6-11,16-9 11,18-11-42,6-14-51,0 0-192</inkml:trace>
  <inkml:trace contextRef="#ctx0" brushRef="#br0" timeOffset="186832.5303">27535 8843 391,'0'0'108,"0"0"8,0 0-68,0 0-21,0 0-27,0 0 2,0 0-2,-6 53 2,4-23 20,2 1-19,0-3-3,0-1 0,3 1 0,8 4-24,-1 1-27,-4 0-97,-4-1-122,-2-7 131</inkml:trace>
  <inkml:trace contextRef="#ctx0" brushRef="#br0" timeOffset="188185.097">28902 8965 359,'0'0'67,"0"0"-60,0 0-7,0 0-1,0 0-9,0 0 8,0 0 2,8 3-1,3-1 10,7 0-9,-2-2 8,3 0 4,1 0-8,-2-2-4,-2-6 0,-5 0 11,-4-2-4,-4 2 1,-1-1 16,-1 5-8,-1 1 17,0 3-5,0 0-8,0 0-5,0 0-15,0 5-1,-3 13-5,-3 1 12,5 4-12,1 1 6,0-1 0,9-2 1,2 0 4,-3-4-5,6-4 0,3-1-5,6-5-2,6-3-7,-3-4 4,7 0 2,-5-17 1,-4-6 7,6-5 6,0-4 2,3-4-4,8-3 1,-8-7 4,-2 0 15,-2-2-7,-11 3-4,-4 3 14,-4 5-13,-6 7 23,1 6-13,-4 7 2,1 9 19,-1 3-32,-1 5 3,0 0-16,0 0-5,0 15-20,0 23 3,0 12 22,0 11 2,-1 7-2,-2 2 0,3 3 2,0 4 2,0 1-7,4-6 3,-4-3 0,0-8 7,-4-7-7,-7-9 0,2-4-2,-3-7 11,6-7-10,-1-6 1,4-7 0,3-8-15,0-5 8,0-1 7,0 0 10,0-8-3,1-10 0,7-4-7,2 1 0,0 2-1,-2 1 6,-2 0-2,0 1-3,-3-1 5,3-1-11,-3-4 6,1 0-8,2 0-2,-1-2-3,-2 6 0,-2-4 8,-1 1-28,0 2 16,0 2-22,0 1-6,0 3 38,0 4-7,0 2 14,0 3-3,5-1-1,5-1-5,5 0-7,8 3-21,2-3-29,2-1-187</inkml:trace>
  <inkml:trace contextRef="#ctx0" brushRef="#br0" timeOffset="188595.2221">29106 8681 577,'0'0'110,"0"0"-89,0 0-12,0 0-2,0 0-4,0 0-6,0-5-13,0 5-110,8 0-299</inkml:trace>
  <inkml:trace contextRef="#ctx0" brushRef="#br0" timeOffset="189333.5223">30549 9095 134,'0'0'133,"0"0"-107,0 0-20,0 0 53,0 0-43,0 0-8,45-83-8,-29 69 10,3-1-14,1 2 4,-4 2 0,-3 2 4,-1 3-4,-12 3 0,0 2 17,0 1-11,0 0 14,2 0-20,-2 4-7,0 19 3,0 13 4,0 8 45,0 10-1,0 4-30,0 3 33,0 1-38,0-10-2,0-2 6,0-7-8,1-7-4,-1-2 0,0-6-1,-3-10-1,-4-7-21,7-7-20,0-4 17,0 0 25,0-21 36,0-6-36,7-7 0,7-7-7,3 0-7,6-13-97,5-8-90</inkml:trace>
  <inkml:trace contextRef="#ctx0" brushRef="#br0" timeOffset="189651.5289">30805 8758 369,'0'0'118,"0"0"-78,0 0 1,0 0 27,0 0-58,0 0 11,-4-28-21,2 28-22,1 0-36,-1 0-167,1 2 6</inkml:trace>
  <inkml:trace contextRef="#ctx0" brushRef="#br0" timeOffset="189998.3683">31072 8983 377,'0'0'161,"0"0"-159,0 0 0,0 0 9,0 0 30,0 0-39,55-15 4,-33 15 0,-2 0 3,3 0-18,-4 0 7,2 0-76,-2 0 4,-4 0-135</inkml:trace>
  <inkml:trace contextRef="#ctx0" brushRef="#br0" timeOffset="190203.357">31068 9098 225,'0'0'121,"0"0"-103,0 0 1,0 0 22,0 0-38,109 0 15,-72 0-18,-4 0-17,-6-2-112</inkml:trace>
  <inkml:trace contextRef="#ctx0" brushRef="#br0" timeOffset="192649.5323">27815 10121 147,'0'0'114,"0"0"-61,0 0 12,0 0-7,0 0-41,0 0-1,-45-15-3,22 27-8,-7 8 7,3 2-1,0 6-10,5-1 15,4 1-16,9-1-1,9 2-1,0 1 2,15 2 7,13 0-7,2-5 6,3-9 10,-3-5-11,-2-12 8,5-1-5,0 0-3,-2-6-2,2-13-3,-8-10 2,-6-5 8,-6-1-8,-7-4 5,-6 1 12,0 1-16,0-1 2,-2 0-5,-9 7 7,-2 5-14,0 8 2,-7 9-30,1 8-75,-2 1-125</inkml:trace>
  <inkml:trace contextRef="#ctx0" brushRef="#br0" timeOffset="193773.5193">29400 10308 225,'0'0'191,"0"0"-153,0 0-38,0 0-7,0 0 6,0 0-8,-6 14 18,6-11-8,7 5 14,4-3-5,2 0-10,7-1 1,2-4 8,5 0-18,-6-7 1,3-10-23,-4 1 30,-5 2-44,2 2 42,-11 0 0,-5 4 3,-1 5 7,0 3 37,0 0-15,0 0-26,-1 0 4,-8 8-13,0 7 6,6 4 0,3 6-1,0-1 1,6 1 0,9-4 7,4-4-4,4-4-3,2-5 0,5-5-9,3-3-1,1 0-3,4-15-34,-3-13-12,-5-6 10,-8-3 48,-2-7 2,-8-1 9,-1-4 42,0-1-23,-3-2 13,-1 1 4,-1 6-38,-2 6 38,1 10-8,-2 11-25,-3 7 40,0 9-15,0 2-1,0 4-37,0 25-23,0 19 23,0 13-3,0 13 14,0 3 6,0 4-13,0-1 1,-3 0 21,-2-3-17,-2-11-8,-6-6-1,-4-6 7,-4-7 1,-4-3-7,4-8-1,3-11 8,6-7-4,2-9-4,7-4 0,1-5 10,2 0-11,0 0 4,0-2 5,0-11 8,0-5-9,6-3-7,-4-5 0,-1-1-8,5 0-8,0-2 11,3-1 0,2 2-17,5-1 12,1-1-3,6 3-1,5 4-61,4 7-7,-2 4-85,-8 6-147</inkml:trace>
  <inkml:trace contextRef="#ctx0" brushRef="#br0" timeOffset="194190.5185">29743 9995 569,'0'0'70,"0"0"-44,0 0 4,0 0-13,0 0-14,0 0-3,0-12-27,3 12-165,4 0-254</inkml:trace>
  <inkml:trace contextRef="#ctx0" brushRef="#br0" timeOffset="194876.527">30838 10307 304,'0'0'194,"0"0"-157,0 0-37,0 0 0,0 0 4,0 0-4,2-2 0,11 1-7,4-4 22,2-3-26,3-2 11,2-1 0,0-2-2,1-1 3,-2-1-1,-4 5 7,-4 1-1,-8 4-6,-3 3 0,-4 2 3,1 0-10,1 16-5,-2 18 8,1 16 4,-1 7 20,0 7 15,0-1-4,0-3-23,0-7 9,0-4-15,-6-5 10,-3-5-10,-3-6 2,-4-6-7,-2-6 6,1-10-2,0-8 14,1-3-11,2-3 9,3-17-4,2-6-1,6-3-8,3-6 0,1-5-34,22-6-25,9-5-83,4-3-127</inkml:trace>
  <inkml:trace contextRef="#ctx0" brushRef="#br0" timeOffset="195122.5134">31107 10096 481,'0'0'88,"0"0"-88,0 0-28,0 0-40,0 0 32,0 0-4,7-57-44,-2 55-68</inkml:trace>
  <inkml:trace contextRef="#ctx0" brushRef="#br0" timeOffset="195547.5389">31523 10184 270,'0'0'16,"0"0"4,0 0-6,0 0 44,0 0-20,0 0 31,88-11-65,-53 11 10,-3 0-14,-1 0 10,2 0-14,-2 3 4,7 2-47,-4 0-88</inkml:trace>
  <inkml:trace contextRef="#ctx0" brushRef="#br0" timeOffset="195827.3861">31494 10323 194,'0'0'155,"0"0"-113,0 0-16,0 0 2,0 0 26,0 0-28,105 15-3,-62-10-13,3-1-5,-4-2 7,-2 1-12,-2-3-1,-5 1-28,-2-1-92,-6 0-78</inkml:trace>
  <inkml:trace contextRef="#ctx0" brushRef="#br0" timeOffset="196207.5399">31759 9969 363,'0'0'116,"0"0"-73,0 0-43,0 0 0,0 0 0,0 0 5,-44 85 21,31-52 4,-1 4-27,0-1 27,-1-1-29,-6 3 5,4-3-2,1 1-1,1 3-6,0 1-75,-2 1-112,0-5 117</inkml:trace>
  <inkml:trace contextRef="#ctx0" brushRef="#br0" timeOffset="198570.5758">9278 11827 685,'0'0'25,"0"0"7,0 0-32,0 0-8,0 0 7,0 0-11,-15-3-3,12 7-73,-6 8-91,-1 0-109</inkml:trace>
  <inkml:trace contextRef="#ctx0" brushRef="#br0" timeOffset="198917.7199">8960 12268 527,'0'0'199,"0"0"-193,0 0 7,0 0-8,0 0 7,0 0 6,0 7-15,0-5-2,5-1-1,1 1-23,5-2-42,6 0-79,4 0-147</inkml:trace>
  <inkml:trace contextRef="#ctx0" brushRef="#br0" timeOffset="199171.7053">9800 12391 336,'0'0'150,"0"0"-63,0 0-38,0 0 3,0 0-25,0 0-22,-10-13 20,10 11-20,0 2-10,0 0 5,0 0-106,0-4-168</inkml:trace>
  <inkml:trace contextRef="#ctx0" brushRef="#br0" timeOffset="199732.1973">10716 11509 203,'0'0'143,"0"0"-93,0 0-25,0 0-17,0 0 2,115-36 21,-61 27 20,14 1-40,-2 2 22,1 4-32,-4 2 3,-5 0-1,-3 0-3,-11 0-3,-10 2-23,-10 11-90,-12-2-71</inkml:trace>
  <inkml:trace contextRef="#ctx0" brushRef="#br0" timeOffset="200013.5437">11058 11547 343,'0'0'7,"0"0"9,-14 84-11,7-48 1,4-1 18,0 4 14,3 0-36,0 3 16,0 4-18,-3-3 7,0 2 3,0-1-8,0-3-2,-2-2 0,0-3-94,2-6-27,3-8-86</inkml:trace>
  <inkml:trace contextRef="#ctx0" brushRef="#br0" timeOffset="200695.9143">11229 12139 616,'0'0'34,"0"0"-20,0 0-20,0 0 6,0 0 0,0 0 0,26 11 8,-5-11-3,-1 0-5,-3 0 0,-1 0 6,-2-7 1,1-8-7,0-5 0,-2-4 10,-4-3-14,-4-2 4,-5 1 0,0 2 7,0 5-7,-8 1 0,-5 7 0,-2 0-11,-3 3 5,4 3-1,1 4-1,4 2 7,5-1 2,-1 2 1,5 0-2,0 0-19,15 0 14,12 0 4,9 0 2,4 0 14,-1 0-14,-3 0 0,-7 6-1,0 1 2,-7 6-4,-2 2 2,-3 4 0,-6 5-1,-1 6 2,-8 6-1,-2 0 0,0 2-1,0-5 0,-3-3 1,3-2 0,0-6 2,10-4-2,14-4-3,4-8-1,8-6-69,8 0-44,2-8-248</inkml:trace>
  <inkml:trace contextRef="#ctx0" brushRef="#br0" timeOffset="201154.5529">12005 11520 298,'0'0'230,"0"0"-147,0 0-62,0 0-21,0 0-10,0 0 10,-34 102 7,32-48-5,2 2 51,0 0-43,0-5-5,0-1-4,0 0 16,5 0-15,10-3-2,10-5 3,2-4-14,0-10 11,1-7-107,0-10-115</inkml:trace>
  <inkml:trace contextRef="#ctx0" brushRef="#br0" timeOffset="201766.5549">12356 11759 311,'0'0'268,"0"0"-268,0 0-30,0 0 21,0 0 9,83 14 0,-59-14 13,4 0-5,4-7 8,-2-4-13,-3-5 11,-3-2-14,-4-4 0,-6-5 5,1-1 0,-8-3-3,-1 1 0,-6-2 0,0 1 3,0 3-5,-6 4 0,-10 5-8,-8 2-3,-3 9 4,-4 3 7,-2 5 6,0 6 16,2 18-17,4 12-5,6 10 0,9 12 14,9 3 8,3 0-22,0-2 32,17-9-28,5-4-4,6-5 0,2-2 13,6-1-13,1-4 0,1-5 0,2-8-5,0-9-69,2-9-115</inkml:trace>
  <inkml:trace contextRef="#ctx0" brushRef="#br0" timeOffset="202346.923">12906 11414 180,'0'0'94,"0"0"-11,0 0-21,0 0 21,0 0-30,5-77 17,1 69-30,6 0-33,-2 2-2,6 3-5,-3 2 0,3 1-5,-1 0 8,-6 18-3,6 6 0,-11 4-10,-4 4 9,0 0-20,-12-1-20,-4-5 5,4-8-35,5-7 16,7-3 51,0-3-48,0-2 45,0 0 4,0-3 3,13 0 1,5 0 2,9-8 0,3 1-1,1-2-2,6 1-8,-6-1-125</inkml:trace>
  <inkml:trace contextRef="#ctx0" brushRef="#br0" timeOffset="202733.9005">13333 11232 474,'0'0'72,"0"0"-72,0 0-1,0 0-8,0 0 8,0 0 1,22 101 55,-10-51-37,-1 1 10,1 7-22,-5 1 8,1 6-14,-4 1 8,0-3-8,-4-2 24,0-9-20,-8 3-4,-12-9 7,-7 0-7,-4-4-3,-3-5-16,-3-4-24,1-6-23,4-9-24,7-7-151</inkml:trace>
  <inkml:trace contextRef="#ctx0" brushRef="#br0" timeOffset="203283.5424">14178 11551 404,'0'0'108,"0"0"-96,0 0 5,0 0-12,0 0-5,0 0 0,94-45 6,-66 42 5,-1 3-11,0 0 0,-5 0-24,-7 0-6,0 7-104,-14 3-117</inkml:trace>
  <inkml:trace contextRef="#ctx0" brushRef="#br0" timeOffset="203579.5184">14149 11717 406,'0'0'49,"0"0"-42,0 0 6,0 0 3,0 0 21,115-3-26,-66-5 16,2 4-27,-3-2 3,-6 1-9,-5 4-1,-10-3-93,-5 3-119</inkml:trace>
  <inkml:trace contextRef="#ctx0" brushRef="#br0" timeOffset="204164.4858">15238 11138 264,'0'0'130,"0"0"-90,0 0-21,0 0 35,0 0-37,0 0 1,73-20-6,-28 20 6,6 0 26,4 0-36,-1-1-2,5 1-1,1 0 5,6 0-10,5 0 0,0 0 14,-3 0-18,-10 0 6,-13-2-3,-12 2 1,-11 0-68,-10 0-26,-9 0-67,-3 0-123</inkml:trace>
  <inkml:trace contextRef="#ctx0" brushRef="#br0" timeOffset="204939.527">15325 11184 269,'0'0'74,"0"0"-73,0 0 8,0 0 0,0 0-6,0 0 19,25 18-14,-10-6 19,6 5 3,0 1-20,6 3 2,7 2 7,9-1-16,5-3 32,7 0-22,-1-4-4,-8 0-2,-4-3 1,-11 0-8,-3-5 0,-8 4 2,-4-2-10,-8 0 8,-7 7-15,-1-4-10,-3 2-9,-16 1 34,-8 3 0,-4-1 4,-3 2 13,-4 2-13,1-7-4,-2 10 1,0 0 9,5 0-10,-2 3 0,3-2-3,2-3 3,3-1 3,4-1 1,4-1-8,3-1 5,3 0-1,2 1 0,3-8-6,3 0-1,5-2 7,1-3 0,0-1-7,12-1 21,11-1 6,10-3 35,14 0-35,17 0 14,12 0-25,12-3-7,3-4 10,-3 0-12,-4 1 0,-9 1-1,-10 2 0,-12 3-9,-12 0-25,-10 0-35,-9 0 15,-11 1-80,-8 3 10,-3 1-28</inkml:trace>
  <inkml:trace contextRef="#ctx0" brushRef="#br0" timeOffset="205690.5436">15350 12326 69,'0'0'124,"0"0"-92,0 0-9,0 0-13,0 0 20,0 0 10,34 0 3,-26-1 8,-2-1-26,6 1-5,-2-4-12,-2 0 0,1-2-8,-6-2 0,0 0 2,1 0 0,-4 0-2,3 0-2,-3 2-2,0 2-11,0 2 12,0 1 3,0 2-14,-7 0 6,2 7 16,-1 9-2,0 7 13,3 3-11,3 0 9,0 0-14,0-3 2,3-4 1,5 0-3,-2-3 0,4-4-3,1-3-47,2-6-53,8-3-94,-2 0 30</inkml:trace>
  <inkml:trace contextRef="#ctx0" brushRef="#br0" timeOffset="205908.5274">15429 12095 558,'0'0'38,"0"0"-38,0 0-16,0 0-37,0 0-27,0 0 54,-4 0-146,4 10 34</inkml:trace>
  <inkml:trace contextRef="#ctx0" brushRef="#br0" timeOffset="206195.5102">15811 12435 319,'0'0'69,"0"0"-59,0 0-1,0 0-6,0 0 0,0 0-2,-39 72-2,27-60 1,-4-1-58,-1 1-41,0-2-20</inkml:trace>
  <inkml:trace contextRef="#ctx0" brushRef="#br0" timeOffset="206870.5489">16020 12367 226,'0'0'21,"0"0"-21,0 0 0,0 0 10,0 0 13,0 0 40,93-44-22,-77 38-37,-4-1 18,1-2-19,-1-2 0,-3 1 21,-1-1-19,-3 2-5,0 2 0,-2 4 7,-3 3-1,0 0 10,0 0 10,0 3-26,0 18-19,0 9 19,-2 6 7,-4 4 1,-4 1 12,0 0-17,-2-4-1,-2-1 18,2-2-14,-2-4-6,2-2 0,-6-4-9,0-3 3,-2-5 6,1-3-21,3-7 2,-1-5-31,5-1 38,2 0 6,-1-11-2,7-6 7,2-7 1,2-3-50,0-8-53,2-4-133</inkml:trace>
  <inkml:trace contextRef="#ctx0" brushRef="#br0" timeOffset="207209.5526">16171 12126 505,'0'0'118,"0"0"-59,0 0-47,0 0 12,0 0-24,0 0 9,-2-24-9,2 24-85,5 0-142</inkml:trace>
  <inkml:trace contextRef="#ctx0" brushRef="#br0" timeOffset="208422.5305">16890 11024 233,'0'0'97,"0"0"-78,0 0-5,0 0-2,0 0 9,0 0 44,13 93-4,-8-53-41,-1 6 33,4 2-46,0-5 4,3 2-4,1-1 0,0 1-7,0 4 0,-3-2 5,0 4-6,-5-4 1,1-4 0,1-2 6,0-9-2,4-7-4,-1-5 0,-1-8 2,-1-5-3,-3-5 1,2-2 0,0 0 18,2-21-8,2-6-2,-4-8-8,-4-4-9,-2-1-2,0 2 11,-11 3 0,-8 8-9,-5 2 5,-4 5 4,-2 7-2,-3 2-32,-4 8 32,2 3 2,1 0 0,4 14 7,3 11-6,-2 8-1,6 8 0,7 2 3,1 3-6,6-2 3,3-5 0,1-5 1,0-1-1,5-3-5,0-3-36,0-6-76,1-4-59</inkml:trace>
  <inkml:trace contextRef="#ctx0" brushRef="#br0" timeOffset="209141.3697">17218 11897 536,'0'0'36,"0"0"-36,0 0 0,0 0 3,0 0-2,0 0 6,100-13-1,-73 5-3,-2 0-3,-4-2 0,-6 0-20,-6 1 18,-3 0 1,-3 3 1,-2 2 10,-1 3-10,0 1 13,0 0-13,0 0-6,0 12-17,0 14 19,0 6 4,0 7 16,0 1-1,0 1 11,0 1-21,-1-2 3,-4-2-8,-2-2 10,-2-2-3,-2-5 16,-3-1-23,0-3 0,0-5 1,0-5 3,6-8-8,1-4 3,1-3 1,3 0 11,-3-4-3,-2-13-8,7-8 0,1-9-84,0-6-106</inkml:trace>
  <inkml:trace contextRef="#ctx0" brushRef="#br0" timeOffset="209443.3523">17473 11636 362,'0'0'144,"0"0"-75,0 0-14,0 0-48,0 0 18,0 0-24,0-10 13,0 10-28,0 0-15,0 0-104,0 3-54,0 1-127</inkml:trace>
  <inkml:trace contextRef="#ctx0" brushRef="#br0" timeOffset="210128.658">17814 11149 404,'0'0'3,"0"0"20,0 0-21,0 0 14,0 0 81,0 0-54,1-13-41,5 26-2,0 15 0,4 5 17,2 8-10,2 3 4,3 3-7,0 1 10,2 4-14,-1 1 0,-1 6 2,-4 2 1,-1-3 0,-5-4 2,-1-7-5,-3-6 7,-1-6-7,3-7 0,0-7 8,-2-7-13,2-6 5,-2-6 0,-3-2 7,1 0 9,4 0-9,-4-16 15,1-7-1,-2-4-31,0-2 10,0 2 0,-5 0-5,-7 0 3,-1 1-6,-5 2-3,-4 6-69,-4 2 57,-4 8-19,2 3 42,0 5-4,1 8 22,1 15-18,4 9 0,1 0-2,5 3-6,1 3 8,4-2 0,5-1 5,5-3-2,1 1-3,0-1 0,0-2-25,1-4-40,8-6-87</inkml:trace>
  <inkml:trace contextRef="#ctx0" brushRef="#br0" timeOffset="213545.5464">19996 11156 277,'0'0'78,"0"0"-13,0 0 6,0 0-33,0 0 23,0 0-31,0 0-18,2-2-12,-14 8-9,-17 12 9,-10 4 6,-7 2 0,-3 4 0,3-1-5,-2-5 0,2 4-2,4-3-9,-1-4-1,10 1-13,6-8-4,8-3 28,5-5 0,5-2 0,5 1-2,-1-2 11,2-1-9,3 4 0,0-3-14,0 1 6,0 3 1,2 5 7,13 4 15,7 3-7,5 1 8,9 3-16,7 2 6,9-2 1,5 3-7,4 0-11,-4 1 9,-6 1-29,-8-3 22,-10-1-8,-10-1-79,-8-3 18,-4-2-69,-5-3-61</inkml:trace>
  <inkml:trace contextRef="#ctx0" brushRef="#br0" timeOffset="214368.5658">20373 11332 204,'0'0'56,"0"0"-11,0 0-19,0 0-11,0 0-9,0 0 19,3 55 28,-3-26-31,0-2-12,5 1 27,4-4-28,0 1-5,6-6 5,-2-1 11,5-6-20,4-2 0,-2-7 1,4-3 9,4 0-10,-6-5 0,10-9-4,1-4-15,-7-3 14,6 3-11,-16-3 16,-4 0 6,-4-1-5,-5-1 22,-2 3 13,-1 2-25,0 5 49,0 3-10,0 7-21,-1 3 25,1 0-53,0 0-1,0 19-12,0 4 2,6 4 7,1-1 3,3 0 0,2-2-7,1-1 7,3-2-32,6 0-2,6-3-13,4-3-92</inkml:trace>
  <inkml:trace contextRef="#ctx0" brushRef="#br0" timeOffset="214825.5492">21055 11718 432,'0'0'0,"0"0"-8,0 0 1,0 0 7,0 0 3,0 0 9,69-28 18,-50 17-26,-4-4-2,-3 1-2,-1-2 0,-7 0 14,-4 5-8,2 4 20,-2 4 28,0 3-52,0 0 27,0 0-29,0 0-30,0 14 30,-2 6 8,-1 1-8,0 0 6,3-1 7,0-2-13,0-2 0,0-1-11,9-4-14,3-1-76,3-8-85</inkml:trace>
  <inkml:trace contextRef="#ctx0" brushRef="#br0" timeOffset="215065.5377">21188 11431 595,'0'0'74,"0"0"-65,0 0-6,0 0-6,0 0-18,0 0 3,-18-23-79,18 23-187</inkml:trace>
  <inkml:trace contextRef="#ctx0" brushRef="#br0" timeOffset="215527.6873">21602 11037 469,'0'0'25,"0"0"-25,0 0-3,0 103 3,0-53 3,0 4 17,0 2 35,0 1-36,0 0 2,0 2 23,0-1-41,0 3 16,0-4-15,0 0 1,-5-7 5,0-5-4,1-6-12,-1-7 6,4-8-101,1-9-91</inkml:trace>
  <inkml:trace contextRef="#ctx0" brushRef="#br0" timeOffset="216241.5591">22000 11327 252,'0'0'165,"0"0"-132,0 0-20,0 0-1,0 0-6,0 0 19,-17 70-12,17-45-3,0-1 16,11 0-26,10-5 10,-3 1-10,7-2 9,2-6-4,6-3-5,0-6 0,1-3 7,0 0-7,0-10 0,-3-10-4,-1-1-3,-5-2 7,-5-1 0,-4 3 0,-5 3 8,-3 1 19,-4 4-2,-2 4 6,-2 3-30,0 5 39,0 1 10,0 0-43,0 0-7,0 4-15,0 14 15,0 6 1,8 2 7,1-2-12,4-1 4,4-1-4,4-1-5,2-1-17,5-4-14,0-3-97,-4-8-229</inkml:trace>
  <inkml:trace contextRef="#ctx0" brushRef="#br0" timeOffset="216793.5062">22680 11741 245,'0'0'0,"0"0"-8,0 0 8,0 0 21,0 0 72,0 0 22,54-60-90,-47 47-7,5 2-18,-3 0 4,2-1-4,0 1 0,-1 6 0,-3-2-1,-1 6 2,-3 1-5,0 3-2,1 15-19,1 8 17,1 2 16,-3 4-4,-3 3 35,0 2-20,0 1 20,0-1-33,-9-1 3,-3 0-3,-4-1-6,-4-3 0,1-4 10,-2-4-3,3-4-3,5-7-4,3-3 0,6-9-14,1-1 31,3 0-34,0-12 16,0-12-90,17-9-68</inkml:trace>
  <inkml:trace contextRef="#ctx0" brushRef="#br0" timeOffset="217115.455">22835 11438 233,'0'0'233,"0"0"-140,0 0-18,0 0-43,0 0-14,0 0-2,3-3-16,-3 3-8,0 0-25,0 0-152,0 2 69</inkml:trace>
  <inkml:trace contextRef="#ctx0" brushRef="#br0" timeOffset="217995.5556">23211 11264 223,'0'0'72,"0"0"-36,0 0-5,0 0-21,0 0 9,0 0 10,81 3-8,-56 7 29,10 3-15,-4-2-17,6 3 5,5-3-21,-3 0 5,10 0-3,-4-1-2,-1 1-2,-3-1 0,-7 3 5,-7-4-17,-9 0 7,-8-2 4,-5-2-5,-2 1-10,-3-3 9,0 3-5,0 2-5,-5 0 17,-13 5 0,-4-3 54,-10 5-49,-3-1 7,-5 4-12,-2 1 0,-6 2 4,-3 2-16,-3-2-16,4 1-15,0-1-34,9-1 55,10-4 14,11-5 8,13-2-25,7-2-61,0-3-38,24-4-8</inkml:trace>
  <inkml:trace contextRef="#ctx0" brushRef="#br0" timeOffset="219910.4327">24742 11032 166,'0'0'89,"0"0"-46,0 0-20,0 0 20,0 0-7,0 0 24,-87-69-47,68 64 35,-5 5-16,0 0-31,0 0 21,-4 0-19,-2 12 7,3 5-18,0 2 19,2 5-11,9 4 0,2-1-9,7 5 1,7 0 8,0 3 0,0 1 5,21 0 3,4 2-8,12-3 0,1-1 11,-1-2-11,5-2 0,-5-2 2,-6 1-8,-2-1 3,-16 3 3,-2-3-5,-10 4 5,-1-4-13,-3-3 6,-18-4 7,-6-5-5,-4-1 11,0-3-6,-8-4 6,3-5 3,8-3-9,2 0 0,8-5 6,2-10 1,3-6 19,1-3 1,1-6 1,7-3-26,1-3 6,1 2-8,2 0 0,0 3 13,2 5-12,10 6 5,-2 8-6,4 5-6,3 2-49,0 1-137,1 1-211</inkml:trace>
  <inkml:trace contextRef="#ctx0" brushRef="#br0" timeOffset="220922.557">24929 11723 107,'0'0'63,"0"0"-40,0 0 14,0 0 22,0 0-25,0 0-29,89-6 17,-71 3-22,-2-6 12,-1 3-8,-3-2 4,0 1-8,-3-5 0,-1-2 7,-2 0 12,1 1 5,-4 7-5,0-1 27,-3 5-6,0 2 11,0 0-51,1 0 0,4 17-6,1 11 5,3 8 1,-2 5 38,1 1-38,-2 2 30,-3-2-22,0-1 3,-3 1 2,0 0 4,0-5-15,0 0 2,-6-7-4,-8-6-4,-2-3 4,1-9 0,-1-6 9,3-4-7,3-2 12,0 0 5,1-13-11,9-5-10,-3-2 2,3-2 0,0-3 2,12-1-2,10-4-14,6 4 5,4 0-87,-1 1-66,-3-4-203</inkml:trace>
  <inkml:trace contextRef="#ctx0" brushRef="#br0" timeOffset="221240.5488">25230 11438 193,'0'0'102,"0"0"-80,0 0-6,0 0-16,0 0-2,0 0-23,-12 25-80,16-15-40</inkml:trace>
  <inkml:trace contextRef="#ctx0" brushRef="#br0" timeOffset="227428.5631">14279 13666 176,'0'0'122,"0"0"-54,0 0-4,0 0-1,0 0 9,0 0-50,0 0-13,0 0-9,4 0-16,13 0 16,10 0 0,7 0 6,9 0-3,4 0-2,2 0-2,-1 0-2,-1 0-120,-5 0-80</inkml:trace>
  <inkml:trace contextRef="#ctx0" brushRef="#br0" timeOffset="227793.5418">14322 13898 137,'0'0'180,"0"0"-170,0 0 7,0 0-15,0 0 20,0 0 32,61 3-26,-20-3 1,6 1-28,-2-1 6,1 0-14,-7 0-30,-7 0-89,-9 0-131</inkml:trace>
  <inkml:trace contextRef="#ctx0" brushRef="#br0" timeOffset="233290.5566">15766 13260 185,'0'0'122,"0"0"-76,0 0-4,0 0 28,0 0-20,0 0 16,-10 4-36,10-4-23,0 0 25,0 0-32,0 0 0,0 0-2,7 3-21,12 2 23,16 1-1,13-5 8,15-1 11,14 0-17,4 0-1,4 0 8,0-6-6,0 0-2,-3 2 0,-5-1 7,-11 4-11,-12 1 10,-14 0-6,-12 0 0,-11 0-10,-5 1-20,-11 8-43,-1 2-27,0-2 13,-14 3-89</inkml:trace>
  <inkml:trace contextRef="#ctx0" brushRef="#br0" timeOffset="234195.5703">15853 13380 200,'0'0'131,"0"0"-110,0 0 16,0 0 3,0 0-14,0 0 41,0 0-38,0 0-14,0 0-15,0 0-4,3 0 4,14 7-3,5 4 7,8 1 18,8 1-21,7 0-1,3 1 8,4-3-1,0 3-7,-4 0 0,-3-1 1,-5 0 3,-4 1-4,-11-4 0,-4 4 0,-9-2 9,-4-1-10,-3 1 1,-2 0-11,-3 0 4,0 0 7,-11 0 0,-11 1 8,-4 1-4,-4 3-3,-3-3-1,-4 3 6,0 1-6,-5 0 3,0 0 9,-3-1-10,0 0-2,1-1 0,0 1-9,3-3 30,3 0-34,6 0 13,5-2 0,3-3 12,9-2-12,9 1 0,0-5-4,4 2-3,0 0 3,-1 1 4,3 2 0,0-1-19,14 1 28,13-2-9,12 0 0,15-5 11,10-1-11,11 0 0,10 0 2,-1-1 1,-3-2-1,-5 1-2,-10 2 0,-2 0-5,-4 6-3,-1 7 9,-4-6-1,-10 1 0,-9-1-2,-10-1-14,-13 0-29,-7-3-38,-6 2 18,0-2-22,-6-2-17,-13-1-77</inkml:trace>
  <inkml:trace contextRef="#ctx0" brushRef="#br0" timeOffset="235163.9643">15905 14539 249,'0'0'108,"0"0"-102,0 0-5,0 0 6,0 0 22,0 0-10,-1 20 17,1-19 3,7 0-38,2-1 29,5 0-14,2 0-13,5-2 16,-2-9-12,2-2-7,0-5 2,-3-3-2,-3-2-2,-5-1-2,-5 2 4,-4 6 1,-1 3 0,0 5-1,0 3 28,0 4-18,0 1 20,-1 0-30,-2 4 0,1 13 1,1 2 0,1 2-1,0-1 8,0 1-3,0-1-5,1-1 0,7-1-14,-1-4-43,0-5-122</inkml:trace>
  <inkml:trace contextRef="#ctx0" brushRef="#br0" timeOffset="235412.9439">16093 14240 526,'0'0'71,"0"0"-71,0 0 5,0 0-14,0 0-15,0 0-17,-6-11-83,13 11-118</inkml:trace>
  <inkml:trace contextRef="#ctx0" brushRef="#br0" timeOffset="236537.5694">16727 14267 478,'0'0'90,"0"0"-45,0 0-14,0 0-17,0 0 16,0 0-25,-1-5 3,1 5-16,0 0 3,0 0-44,0 0-35,0 3-80,0 1 29</inkml:trace>
  <inkml:trace contextRef="#ctx0" brushRef="#br0" timeOffset="237761.2222">17706 13314 213,'0'0'136,"0"0"-63,0 0-15,0 0 27,0 0-49,0 0 16,-2-41-5,2 41-39,0 0 8,0 0-16,0 8 0,0 16-6,6 9 6,5 9 0,1 3 0,-3 2 4,1 1-8,0-1 4,0-4 0,-1 2 1,-1 2 7,0-2-8,-1-1 0,0-3 0,1-7-5,1-2 5,-1-4 0,-2-5 1,1-5 6,-4-9-7,-2-5 0,3-2 6,-4-2-10,1 0 6,1-12-2,-2-9 11,0-3-6,0-2-5,0-1 0,-7 3 6,-7 1-13,-1 0 7,-5 0 0,-2 2-1,1 3-1,0 6 0,1 3-1,0 7-13,-5 2 8,-5 2 8,-3 16 0,-2 10 5,3 4-2,2 3-3,5 2 0,2-1 0,4 2 0,1 1 0,0-3 1,8-1-13,2-2-8,3-5 0,4-2-37,1-8-114,0-7-125</inkml:trace>
  <inkml:trace contextRef="#ctx0" brushRef="#br0" timeOffset="238866.7632">18231 13765 298,'0'0'138,"0"0"-27,0 0-59,0 0-6,0 0-25,0 0-13,-3-5-16,3 5-8,0 0-162,5 8 1</inkml:trace>
  <inkml:trace contextRef="#ctx0" brushRef="#br0" timeOffset="242497.4883">18950 13471 153,'0'0'98,"0"0"15,0 0-37,0 0-23,0 0 23,0 0-60,0-17 19,0 16-20,0 1-7,0 0-3,0 0-5,5 10 0,5 11-12,-1 8 22,4 5-10,2 2 0,2 4 9,-1 0-6,2 2-3,-1 0 0,0-4 7,-3 0-1,-2-4-12,-5-4 4,-2 1 2,-1-8 4,-2-3-4,1-1 0,-2-9 3,-1-6 4,0-2-7,2-2 0,-2 0 0,0-2 19,0-13-3,0-5-12,0-2-3,-2 0 6,-5-3-7,-2 0 0,-4-2 2,2-1-3,-1 4 1,0 5 0,-3 4-2,0 6-10,-4 6-4,-5 3 3,-1 0 3,-5 10 10,1 11 3,3 4-1,0 3 1,8 2 5,4-1-16,9 3 5,5-4-7,0 1 0,5-2-3,9-3-25,1-2 4,2-2-69,-4-5-61,0-3-106</inkml:trace>
  <inkml:trace contextRef="#ctx0" brushRef="#br0" timeOffset="244905.6189">20918 13407 130,'0'0'96,"0"0"-27,0 0-11,0 0 25,0 0-23,0 0-27,0-6 5,0 6-28,0 0-10,0 0 0,-3 3-18,-7 12 18,-10 6 0,-5 3 16,-8 2-2,-4-1-3,-8 3-11,3-4 0,3-3 8,5-1-10,9-2 2,-4-2 0,0-1-18,2-2 18,4 0 0,5-6-7,9-1 14,1-1-3,5-1-4,0-1 0,3 1 1,0 0 7,0-1-8,0 1 5,3 2-1,10 0 23,2 1-19,7 1-3,5 2 15,6 0-15,9 4-5,4 1 0,2 1 7,2-1-14,-3 1 7,0-2 0,-3 0-5,-6 1 5,-5-3-11,-8 2-6,-6-4-31,-6-1 6,-9-3-2,1-2-17,-5-2 1,0-2-47,0 0-69</inkml:trace>
  <inkml:trace contextRef="#ctx0" brushRef="#br0" timeOffset="249541.5822">26962 12852 295,'0'0'1,"0"0"-2,0 0-21,0 0 22,0 0 29,0 0 26,0 0-8,-51-49-28,32 49-15,-3 0-4,0 0 0,-1 0 3,-1 0-6,3 0 6,1 0 0,6 0 0,3 0-3,5 0 0,2 0 0,2 0 6,2 0-2,0 0-4,0 0 6,0 0-6,0 0-13,0 2 10,0 10 2,0 0 2,0 8-4,0 7 10,0 8-7,0 8 26,2 8-25,2 7 20,-4 5-10,0 3-9,0 0 15,0-3-15,-9-4 5,-1-3 20,1-7-14,-2-2-10,1-3-3,1-4 3,1 1 14,2-5-14,5-3 7,1-6-10,0-6 5,0-3-5,7-6 0,9-2 0,4-4 5,10-6-3,6 0-2,10 0 0,4-6-39,3-5-130,-2-3-176</inkml:trace>
  <inkml:trace contextRef="#ctx0" brushRef="#br0" timeOffset="250668.5773">27393 12593 118,'0'0'54,"0"0"-50,0 0 18,0 0-7,0 0 28,0 0 15,66-5-36,-44 5 10,2 0 2,6 0-28,3 0 21,6 0-19,8 0 2,4 0-7,-5 2 1,-7 2-8,-9-1-9,-12 1-73,-11 0-10,-7-3-52</inkml:trace>
  <inkml:trace contextRef="#ctx0" brushRef="#br0" timeOffset="250972.2956">27653 12637 111,'0'0'71,"0"0"-65,0 0 53,-30 78-1,24-44-12,0 1-27,0-2-13,0-3 18,2-4-23,-1 2 1,-1 0-1,-1-4 3,2 0-4,1-3 0,1-5-37,3-3-55,0-8-114</inkml:trace>
  <inkml:trace contextRef="#ctx0" brushRef="#br0" timeOffset="253102.547">27988 12832 174,'0'0'99,"0"0"-86,0 0 1,0 0-14,0 0 0,0 0 6,-30-21 6,17 21 1,-2 0-12,-3 0 4,0 0 21,-1 11-17,1 2-4,0 1 28,5 2-33,2 2 0,7 0 3,2-1-1,2 0 3,0-2-2,0-2-3,11-1 24,4-1-24,1-2 23,2-5-23,3-1 5,-3-3 7,3 0-6,-3-3-6,1-8 0,0-5 5,-4 1-7,0-2 2,-9 6 0,-1 1 13,-5 3-11,0 6 39,0-2 22,0 3-58,0 0 5,0 0-10,0 0-10,0 4 3,0 6 10,3 3-3,3-3 1,2-4 6,3 1-8,1-2 1,6-2 0,-3 0 5,4-3-3,5 0-2,0-9 0,2-11-5,3-2 4,-3-2-3,-4-5 4,-1-2 3,-5-4-3,0-3 0,-3 1 2,-3 1 1,-1 1-3,0 2 0,-2 4 1,0 4 19,0 4-19,-6 6 12,2 4 9,-1 6-19,-2 3 17,1 2-20,-1 0 2,0 5-5,0 18-15,-4 9 18,-8 11 3,3 6 13,1 2-23,1 1 7,3-6 0,1-3 7,0-5-7,1-10 0,-1 0-1,3-6 4,0-1-4,0-3 1,0-1 0,0-5-3,0-3 3,0-5 0,2-2 0,-2-1 1,1-1-1,-1 0 0,0 0 4,0 0 14,0 0-13,0 0-2,2-10-3,2-4 2,5-4-4,1-6 2,4-1-4,2-1-4,-1-2 8,2 3 0,-7 2 0,2 6 4,-3 2-9,3-2 5,0 5-6,-2 2-5,-2 0 12,-5 6-1,-1 1 0,-2 3 0,2 0-8,-1 9-26,2 6 17,-1-1 2,-2 1 15,0-2-3,0-2-6,-5-1-11,-6-2-3,-1-4 9,1-1-26,1-3 30,4 0 1,1 0 9,5 0 23,0 0-8,0 0 16,0 0-31,0 0-3,0 0-2,0 0-6,5 0 11,6 8 26,6 0-26,5-3 8,0 1-8,1-1 7,3 0-3,-4-4-4,-1 3 0,-2-4 3,-1 0 7,-4 0-10,-4 0 0,0 0 0,1-8 7,-3-2-1,0-1-6,-2 3 35,-4 2-33,1 2 34,-3 4-36,0-4 2,0 4 4,0 0-6,0 0 0,0 0-5,0 0-21,0 2 24,0 2-2,3 7 4,4-3-2,5 0 3,3-5-1,1 1 0,1-3-1,-1-1-2,4 2-1,1-2-20,-1 0 21,3-10 4,-1-3-1,1 2 0,-1 2-2,-7 2-1,0 5 3,-6 1 0,-5 1 8,1 0-8,-2 0 5,2 7-10,-1 7-2,-1 2 7,-3 3-5,0 0-1,0-2 2,0-2 7,0-3-3,0-3 7,0-2-7,-2-4 0,2-1 0,0-2 8,0 0 2,0 0 2,0-12-10,0-5-4,11-4-6,1 2 8,2 1 0,-1 2 4,-2 6-12,-2 2 8,0 3 0,1 1-3,0 3 5,-1 1-2,1 0 0,3 6-15,1 7 10,2 5 5,-4 0 0,0 2 3,-3-1 2,-3-1-5,0-1 0,-3-2-28,0-1 17,1-2-54,-4-3-48,0-5-113</inkml:trace>
  <inkml:trace contextRef="#ctx0" brushRef="#br0" timeOffset="253561.5154">28843 12653 635,'0'0'36,"0"0"-19,0 0-10,0 0-7,0 0 0,0 0-6,-1-15-11,1 15-53,4 0-153,5 0-70</inkml:trace>
  <inkml:trace contextRef="#ctx0" brushRef="#br0" timeOffset="254298.5061">29555 12816 49,'0'0'203,"0"0"-160,0 0-1,0 0-33,0 0 19,0 0 30,-37-55-31,26 51 23,-2 1-50,-2 3 6,1 0-14,0 3 8,5 9 0,1 1-5,5 3-10,1-3 14,2 2-2,0 0 3,0-1 3,10-4-2,6-3 5,3-3 0,4-3 1,-2-1-7,-2 3 0,-7-3 0,-2 0 2,-5 0-2,-1 5 1,1 10-2,-2 9 17,-3 6-16,0 8 0,0 2 4,0 2 15,-5 1-13,-4-3-5,2-4 15,-5-1-11,0-5 15,-1-3-20,2-6 2,4-6 4,5-6 1,1-7-6,1 0-1,0-2 10,6 0-10,13-14 0,5-6 11,1-2-7,4-2-4,-4-2 0,0 2 0,2 2 0,-1-1-18,5 0-87,3 0-254</inkml:trace>
  <inkml:trace contextRef="#ctx0" brushRef="#br0" timeOffset="256336.8093">30395 12727 24,'0'0'225,"0"0"-166,0 0-4,0 0-41,0 0 1,0 0-7,-66-19 0,45 23 3,3 11-8,-2 4 1,-1 4 25,7 0-24,1-2-5,8-2 0,5-1-5,0 2 5,8-2 0,11-5 3,5 0 12,3-6-8,-3 1 4,3-7-1,-3-1-6,-4 0-8,0-12 3,-5-3-16,-6-5 9,-2-1 9,-7-1-1,3-4 0,-3 4 6,0-1-6,0 2 1,0 4 14,0 4 19,1-1-11,2 5-12,5 0-10,3 2-1,3 4 0,5-1-7,0 4 7,0 0-7,-2 5 7,-4 12 0,3 4-1,4 4 7,-7 1-11,3 3 5,-5-5-1,-5-3-5,-1-3 12,-5-4-4,0-1-2,0-4-10,0-2 1,0 4-6,0-7 15,0-2 11,0-2-11,0 0 7,0 0 11,0 0-7,5-10 11,12-4-22,-2-7 10,4 0-5,2-2-5,-10 4 4,6 2-4,-6 5-1,-5 6 1,3 0 0,-9 6 2,0 0-9,1 0 7,4 0-10,2 15 8,2 2-9,3 2 5,-3-1 6,-1-2 0,2-3 0,-3-1 2,-1-5-2,4-2 0,1-1 0,3-2-2,3-2 1,-1 0 2,3 0-7,2-4 6,3-9 0,3-6-2,-1-4 6,0-4-4,-4-7 0,-5 0 1,-1-2 15,-3-2-12,-2 4 13,-2-4 6,-2 2-15,-1 5-8,0-1 0,-3 8 7,1 7 3,-2 6-8,-2 7-2,0 3 7,0 1-7,0 0-9,0 8-11,-7 13 8,-4 12 10,-4 4 3,2 2-1,2 4 3,4-3 7,1 1-10,6-5 0,0 0 3,0-3-5,0-7 3,0-4-1,9-5 0,0-5-2,3-3 2,3-6-26,3-3 19,1 0 1,2 0 6,0-7-4,0-7-8,-5 0 22,-1-1-10,-6 6 0,-2-5 0,-2 7 0,-5 4 5,0 3 21,0 0-26,0 0-8,0 10-17,0 9 23,0-3 2,0 1 10,0-3-10,0-4 0,4 2 6,9-5 0,3 1-12,0-5 3,4-1 3,-1-2-10,-1 0 10,0 0 0,0-13-8,-3 0 17,-3-3-11,-2 0 3,-4 5-1,-3 4 47,-3 5-17,0 2 15,0 0-45,0 11-17,-6 14 8,-7 6 8,-2 6 1,-3 3 3,-2 0-3,-2 4 0,-5-3-3,-1-2 12,-2-5-9,5-5 0,5-7-5,7-8 3,8-7 2,4-5 0,1-2 26,0 0-20,9-18 37,21-10-43,14-7-15,7 0 8,9 2-37,-5 7-40,-3 4-24,-10 4-211</inkml:trace>
  <inkml:trace contextRef="#ctx0" brushRef="#br0" timeOffset="257213.5843">29670 13254 255,'0'0'110,"0"0"-77,0 0-1,0 0 17,0 0-22,0 0 3,-1 0-30,1 0 0,-4 3-14,-3 8 26,-2 8-12,-6 0 10,-2 4-2,-6 0-13,-1-2 5,-1 0 0,2-5 0,2-1 4,5-3 0,2-1-4,4-2-16,0-3 15,1-3-11,2-3 12,4 0 0,2 0 13,1-12-13,0-5 21,0 1-19,14-3 15,8 0-17,5 1 3,7 1-6,0 1 3,4 5-21,-2 4-8,0-1-106,-5 1-97</inkml:trace>
  <inkml:trace contextRef="#ctx0" brushRef="#br0" timeOffset="259462.5931">27827 13392 186,'0'0'115,"0"0"-59,0 0-29,0 0 8,0 0-6,0 0-8,-28-37-8,15 34 6,-3 1 1,-1 2-17,-4 0 0,-3 0-3,-3 3 0,0 7-3,0 1 6,2 2-2,4 2-1,0 1 8,3 2-8,3 0 0,4 2 3,3 2 12,7 0 0,1 3-2,0 0 11,19-1-15,6 0-4,6-3-5,7 2 3,-1 3 5,-1-2-7,-8 3-1,-4 0 3,-6-2 10,-4 1-17,-5-2 4,-5 0 0,-4-3-10,0-3 10,-4 2 0,-12-5-7,-4-3 14,-3-2 0,4-7-2,-2-1 0,2-2 39,2 0-22,-1-2 5,0-13 12,2-3-34,2-4 0,1 1-5,7-5 5,5 1-8,1 0 6,0 0 0,1 5-3,8 4-55,4 5 8,1 4-103,-1 2-150</inkml:trace>
  <inkml:trace contextRef="#ctx0" brushRef="#br0" timeOffset="260336.5118">27975 13915 129,'0'0'159,"0"0"-158,0 0 4,0 0-4,0 0 2,0 0 7,87-2-4,-74-1 7,0-2-2,-2 1-7,-1 1 1,1-1 11,-4-1-10,0 2 9,-4 0-15,0 0 0,-3 3 0,5 0-3,-2 17-9,-1 8 12,-1 8 7,-1 3 32,0 5-24,-3 2 16,-6-5 2,-1 0-32,1-5 10,1-2 37,-5-2-40,2-2 10,-1-3-16,-1-4 2,1-4 6,6-5-5,0-5-10,6-5 10,-1-1-5,1 0 56,0-10-32,0-9-16,0-7-8,7-4-23,11-5-34,4 2-70,2 2-17,-7-3-140</inkml:trace>
  <inkml:trace contextRef="#ctx0" brushRef="#br0" timeOffset="260708.6006">28227 13781 349,'0'0'116,"0"0"-92,0 0-13,0 0-15,0 0 4,0 0-35,-15 0-79,8 0-233</inkml:trace>
  <inkml:trace contextRef="#ctx0" brushRef="#br0" timeOffset="262074.0331">28855 13750 239,'0'0'226,"0"0"-162,0 0-26,0 0-12,0 0-3,0 0 27,15-16-31,3 10-18,7 1-2,2 4 5,-3 0-8,0 1 4,-3 0-5,-2 0-2,-4 0-36,-3 4-52,-3 3-52,-8 1-148</inkml:trace>
  <inkml:trace contextRef="#ctx0" brushRef="#br0" timeOffset="262388.0125">28869 13869 70,'0'0'50,"0"0"33,0 0-39,0 0-6,94 3-16,-67-3-17,-1 0-10,-2 0-27,-2 0-123</inkml:trace>
  <inkml:trace contextRef="#ctx0" brushRef="#br0" timeOffset="262712.9936">29249 13615 195,'0'0'158,"0"0"-32,0 0-60,0 0-7,0 0-59,0 0 4,0 15-6,3 9 5,5 3 11,-2-1-10,4 4 11,-4-3-13,-3 0 2,1 5-1,-4-11 5,0-2-8,0-1-6,0-4-54,0-1-93,0-2-46,0-5 36</inkml:trace>
  <inkml:trace contextRef="#ctx0" brushRef="#br0" timeOffset="268437.5736">30228 13694 274,'0'0'78,"0"0"-10,0 0 15,0 0-55,0 0 42,0 0-30,0 0-25,0-10-15,-8 10-8,1 0 8,-5 10 0,-4 7 1,0 1-6,2 5 5,2-4 0,0 1-5,7-2 5,2-3-2,3-1 0,0-4-3,0-1-5,8-3 10,7-4 0,3 0 10,4-2 1,0 0-8,2 0-3,-3-7 7,2-7-7,-3 0 0,-3-3 5,-4 1-2,-5-2 12,-5-3-15,-3 4 0,0-1 0,0 3 0,0 3 6,-3-2-4,-3 8 10,0 1-12,3 4 0,2 1 8,1 0 0,0 0-16,0 0 6,0 0 2,0 9-19,0 1 27,7-2-8,2 1 0,1-1-3,3-3-3,0-3 7,3-2-1,-1 0 7,1 0-6,4-6-1,-4-3 0,-2-3-31,-4-1 30,-9-2-10,1-4 11,-2 3 11,0-2-9,0 1-2,0 4 0,-7 1 8,-1 1-9,-1 4 1,3 1 0,3 3-17,0 0 31,0 3-14,3 0 0,0 0-12,0 0 9,0 0-6,0 0-8,4 0 3,7 3 6,0 4 8,3 4 2,1 1 9,-1 3-14,-2 3 3,-3 2 0,-1 0-3,0 4 4,-5-3-1,2 1 0,-4-4 2,1 0-2,1-3 0,-3-1 1,3-1-5,1-5 5,2-1-1,3-2 0,2-2-46,5 0 8,4-3 1,-1 1-60,0-1-43,1 0-66</inkml:trace>
  <inkml:trace contextRef="#ctx0" brushRef="#br0" timeOffset="269405.5933">31113 13815 113,'0'0'220,"0"0"-170,0 0-29,0 0-8,0 0 16,0 0-23,16-5 2,1 5 21,3-1-26,4 1 4,0-3-4,0 0 7,0-3-13,-2-3 3,-4-3-17,-2-1 16,-5-1-12,-1-1 13,-4 4-2,-4 2 18,-1 5 4,-1 1 29,0 1-28,0 2 20,0 0-41,0 5 0,0 20-23,0 10 23,0 7 21,0 5-8,0-1-6,0 1 19,0 0-23,0-4 0,-1-2 3,-1-3 8,-1-7-19,-4-5 5,-1-7-1,1-7-11,-2-4 12,0-7 0,0-1 15,2 0-10,-3-9-10,3-10 5,4-5-61,3-5 22,0-7-84,6-5-42</inkml:trace>
  <inkml:trace contextRef="#ctx0" brushRef="#br0" timeOffset="269745.5934">31348 13585 147,'0'0'225,"0"0"-170,0 0-15,0 0-15,0 0 22,0 0-3,2-3-41,-1 3-6,2 0-80,2 0-239</inkml:trace>
  <inkml:trace contextRef="#ctx0" brushRef="#br0" timeOffset="270065.5728">31636 13752 294,'0'0'147,"0"0"-94,0 0-49,0 0 42,0 0-23,0 0-20,32-26 15,-12 26-17,1 0-1,3 0 0,-1 0-35,-3 0-19,-1 0-71,-11 3-63</inkml:trace>
  <inkml:trace contextRef="#ctx0" brushRef="#br0" timeOffset="270337.5526">31627 13841 249,'0'0'90,"0"0"-76,0 0-14,0 0 2,0 0 12,0 0 2,78 18-6,-50-14 15,-2 0-25,-6 1 0,-3-1-73,-1 0-124</inkml:trace>
  <inkml:trace contextRef="#ctx0" brushRef="#br0" timeOffset="272807.5873">28845 14509 275,'0'0'42,"0"0"-34,0 0 37,0 0 5,0 0 37,0 0-12,7-2-63,-7 1 33,0-1-45,-7 2-3,-7 0-4,-2 0-7,-10 0 13,-2 5-3,-6 4 4,1 2 0,2 2 0,2-2 0,4 4 10,4 0-6,8-2-8,4 1-3,9-2-18,0 0 23,0 0 2,12-2 0,11 1-3,9-2 14,8 0-11,4-3 0,0-2-74,-2-1-50,-3-3-99</inkml:trace>
  <inkml:trace contextRef="#ctx0" brushRef="#br0" timeOffset="274231.5151">29282 14574 114,'0'0'92,"0"0"-21,0 0-6,0 0 3,0 0-10,0 0-24,-24-27-22,6 27 30,-3 0-32,-4 1-2,-2 7-8,0 4 0,1 3-1,7-2 5,0 4 1,7-3-5,3-3-10,5 2 7,4-3-5,0-1 3,0 0 2,11-3 3,5-3 0,3-1-8,2-2-5,0 0 3,1 0-5,-4 0-4,-3-8 14,-6-1 4,1 2 1,-1-1 7,0 1 5,3 1-14,-8 1 2,1 2 0,-3 3 23,-2 0-23,3 0 0,1 0-9,5 0 10,4 3-1,1 3 0,4 0 4,2-3-10,2 0 10,3-2-4,2-1 5,1 0-5,2 0 0,-2-7-3,-1-7-37,-4-2 30,2-4-4,-4-3 14,-5 1-2,1 0 13,-5 1-11,-1 3 10,-3 2-8,-4 7 51,-1 3-15,-1 5-23,1 1 1,2 0-16,3 4 0,4 13-11,3 2 8,-3 4-6,0 0 9,-3-1 0,-3-1 0,-3-1 2,-3-2-2,0 0 0,0-3-11,-9-2 0,-3 0 6,-1-6 5,-4-2-13,4-4-4,4-1 14,3 0-7,5 0 20,1 0 2,-2 0 21,2 0-27,0 0 8,0 0-7,7-1-7,10-4 0,7 1 5,7-1-12,0 1 7,5-3 0,1 0 8,1-1-7,-4-2-2,-3-1 0,-7 0-24,-4 0 25,-7 1 0,-4-3 2,-6 4-2,-3-3 11,0 2-11,-2 1 51,-8 3-47,1 3 8,2 3-12,-1 0 0,-2 0-3,1 10 3,0 4 0,0 4-2,5 0 0,2-2-1,2 2-1,0-3 4,0-1-2,10-2 8,1-1-6,9-6 0,2-1-13,4-4 9,4 0-36,-3 0-12,-3-8 26,-3-7 3,-2-2 19,-1 0 1,-1-5 0,-3 1 3,1 2 0,-1 2 5,-5 4-2,0 3 7,-3 5-3,4 2-7,-1 3-2,0 0-4,4 4 5,-2 11 1,0 5 8,-1 1 1,-6 1 10,4 1-6,-2-2-7,-5-2 6,1-2-12,-2 1 0,-2-1-4,-13-2 9,-10-2-10,-5-1-16,-4-2-64,-2-5-92</inkml:trace>
  <inkml:trace contextRef="#ctx0" brushRef="#br0" timeOffset="275492.5831">30613 14282 216,'0'0'79,"0"0"-14,0 0 8,0 0-50,0 0 3,0 0-26,55-14 5,-16 14 4,3 0-6,1 0-2,-4 0-1,-7 0-1,-2 0 1,-6 11 0,-6-7-3,-6 1-6,-6-3 9,-5-2-20,-1 2 11,0 0-49,0 2 37,0 2 10,0 2 9,0 2 1,0 4 2,0 4 9,0 6 21,0 4-29,0 6 13,0 2 13,0 5-25,-6 1 18,-3 3-5,-2 4-14,3 1 72,2-2-50,-2-1 4,3-3-27,2-4 14,-2-1-3,4-1-12,-1-5 1,2-3 0,0-4 7,0-5-8,0-3 0,0-5 11,0-3-18,-4-6 7,-1-2 0,-1-1 2,-6-1 9,-3 0 13,-10 0-19,-9 0 9,-9 0-28,-4-9-2,1-2-34,-2 3 9,-1-3-168,-3 0-17</inkml:trace>
  <inkml:trace contextRef="#ctx0" brushRef="#br0" timeOffset="359702.2559">27584 7755 73,'0'0'116,"0"0"-97,0 0-14,0 0 27,0 0 23,0 0-29,11 0 8,-5 0 7,5 0-34,1-5 9,2 0-14,1-1 1,0-2 0,-1 1 6,2-3-13,0 3 4,-3 1 0,1-2 4,-5 4-2,-3-2-2,-5 5 7,1 1 1,-2 0 20,0 0 22,0 0-27,0 0-23,0 0-7,0 4-29,0 7 36,-3 2 0,-2 1 8,4-1-8,-1 0 0,2-2 0,0 0 0,0-1-18,0-4 8,0 0-31,9-1 6,3-2-39,0-2-100</inkml:trace>
  <inkml:trace contextRef="#ctx0" brushRef="#br0" timeOffset="360772.3846">27823 7493 338,'0'0'121,"0"0"-73,0 0 33,0 0-14,0 0-8,0 0 0,-3 0-47,3 0 8,0 0-20,-2 0-9,2 0 0,0 0-15,-3 0-40,-1 3-73,-1 5-112,-1-2-64</inkml:trace>
  <inkml:trace contextRef="#ctx0" brushRef="#br0" timeOffset="361671.6728">27832 7729 20,'0'0'54,"0"0"-29,0 0 8,0 0 21,0 0-30,0 0 13,0 10-11,0-3-11,-2 1 23,-1 1-34,-1 3-1,3 0 29,1-1-28,0 0 3,0 0-2,0-1 6,0 0-5,0-2-6,0-1 0,4 0 11,2-1-10,3 0-1,-2 0 0,5-2 14,3 1-15,4-3 1,3-1-14,1-1-3,1 0-66,-2 0-16,-7 0-7</inkml:trace>
  <inkml:trace contextRef="#ctx0" brushRef="#br0" timeOffset="391553.6986">23703 10145 268,'0'0'104,"0"0"-84,0 0 10,0 0-5,0 0-18,0 0-6,0 0-1,0 0 0,0 0-2,0 0 2,0 0 0,5 0 0,9-3 2,5-4-9,-1-1 6,1-1-22,-3 2 12,-5-1-19,-3 2 30,-4 2-6,-2 1 10,-1 0-4,-1 1 21,0 2 3,0 0 6,0 0-30,0 0 0,0 0 6,0 0-6,0 0 0,0 9-12,-1 8 12,-4 1 4,1 0-3,2-2-1,0-1 0,2-1-5,0-2 2,0-3 3,2-2-14,13 0 1,0-6-48,3-1-68,-3 0-101</inkml:trace>
  <inkml:trace contextRef="#ctx0" brushRef="#br0" timeOffset="391907.5261">23826 9968 236,'0'0'198,"0"0"-119,0 0-44,0 0 21,0 0-16,0 0-36,-6 0-2,6 0-2,-1 0-33,-1 0-86,1 0-203</inkml:trace>
  <inkml:trace contextRef="#ctx0" brushRef="#br0" timeOffset="397444.7016">31763 9011 73,'0'0'0,"0"0"0,0 0 8,0 0-4,0 0 11,0 0 15,0 0 14,45 8-37,-30-8 16,-2 0 4,1 0-25,2-2 27,-7-4-24,7-2-3,-1-2 30,-1-4-31,1 0 28,-3 3 14,-2-3-38,-4 1 37,0 3-9,-3-1-7,-3 4 36,0 1-46,0 1 30,0 2-18,0 3-19,0 0 24,0 0-33,0 0 4,0 0-20,-2 14 4,-5 4 12,-1 3 0,3 0 7,3 0-9,2-3 2,0 2 0,2-3-7,5-4-11,-6-2-30,8-2-3,4-5-44,1-1 1,4-3-95</inkml:trace>
  <inkml:trace contextRef="#ctx0" brushRef="#br0" timeOffset="397763.8691">32035 8738 388,'0'0'72,"0"0"-20,0 0-49,0 0-2,0 0-1,0 0-3,-14-16-38,11 16-157</inkml:trace>
  <inkml:trace contextRef="#ctx0" brushRef="#br0" timeOffset="398874.7045">32158 10165 262,'0'0'104,"0"0"-89,0 0-12,0 0 7,0 0 0,0 0 14,-3 0-19,3 0-4,0 0 4,0 0-5,0 0-5,5 0 4,7 0 1,3 0 16,1-5-16,-5-5-1,1 1-5,-2 0 0,-4 0 6,0 4 0,-5-2 1,1 4-6,-2-1 7,0 3-2,2 1 13,-2 0-12,0 0 9,0 0-10,0 10-3,-8 8-5,-4 3 16,3 4-8,3 2 1,5-3 1,1 0-4,0-6 0,1 1 2,11-1-4,1-7 4,-2 3-34,1-5-17,1-4-54,0-2-1</inkml:trace>
  <inkml:trace contextRef="#ctx0" brushRef="#br0" timeOffset="399219.6794">32267 9881 296,'0'0'257,"0"0"-214,0 0-39,0 0 10,0 0-14,0 0-7,-3 0-13,0 0-169,-1 0-196</inkml:trace>
  <inkml:trace contextRef="#ctx0" brushRef="#br0" timeOffset="403315.7155">25428 11780 103,'0'0'159,"0"0"-138,0 0 30,0 0 9,0 0-30,0 0-1,0 0-23,6-3 4,6-1-10,1-3 13,0 0-10,3 1 0,-4-2 0,-2 1 6,1-2 6,-4 0-15,-1-2 0,0-1 12,-1-1-10,-1-4 3,-4 0 8,1 3 21,1-1-33,-2 2-1,0 6 11,0 1-4,0 4 24,0 2-7,0 0-17,0 0-14,0 0 1,0 7 0,-3 15-3,-6 10 18,5 0-10,1 3 1,1 0 0,2-2 2,0-3 7,3-3-18,12-4 0,2-5-85,3-5-12,0-6-159</inkml:trace>
  <inkml:trace contextRef="#ctx0" brushRef="#br0" timeOffset="403755.6861">25654 11449 216,'0'0'273,"0"0"-176,0 0-88,0 0 28,0 0-26,0 0 5,-7-21 4,6 21-20,1 0-4,0 0-25,0 0-163,0 0-189</inkml:trace>
  <inkml:trace contextRef="#ctx0" brushRef="#br0" timeOffset="419124.315">28416 13982 28,'0'0'44,"0"0"3,0 0-28,0 0-9,0 0 5,0 0-12,13 3 38,-9-3 0,2 0-23,1 0 5,1 0-18,2-6-3,7 2 6,2-2-8,2-1-5,-2 0-23,-4-1 7,-1 1 18,-7 1 6,-2 3-3,-4-2 7,1 2 2,-2 0 1,0-1 13,0 3 5,0 1 17,0-2-26,0 2-10,0 0-9,0 0-11,0 2 0,-2 9 9,-4 3 4,2 1 2,-1 0-3,1 2-1,3-4 1,1 1 3,0-1-8,0-1 4,0-2-14,8-2 6,6-2-26,3-4-14,2-2-4,-2 0-69</inkml:trace>
  <inkml:trace contextRef="#ctx0" brushRef="#br0" timeOffset="419574.7182">28532 13797 302,'0'0'133,"0"0"-107,0 0-21,0 0 37,0 0-9,0 0-16,-20-27 5,18 25-14,1 2-16,1 0-20,0 0-130,0 0-131</inkml:trace>
  <inkml:trace contextRef="#ctx0" brushRef="#br0" timeOffset="421062.7287">32145 13851 252,'0'0'154,"0"0"-127,0 0 2,0 0 15,0 0-35,0 0 31,-3-3-40,3 3 0,0 0-3,0 0-2,0 0 2,0 0-7,0 0-46,0 0 40,7 0 1,4 0 1,2 0 14,-1 0-25,0 0 25,2 0-5,-5-4 10,-2-2-3,2 0-2,0-3 0,-1 0 6,-2-2-6,-1 2 0,-2-1 20,-1 0-13,-2 1 26,0 2-11,0 2-14,0 4 39,0 1-17,0 0 3,0 0-33,0 0-2,0 0 2,0 1-6,0 14-12,-3 5 7,-6 2 19,5 1-8,2 0 0,0-2 2,2 0-5,0-1-10,0-2-16,4-3-1,10-2-28,3-2-11,4-8-75</inkml:trace>
  <inkml:trace contextRef="#ctx0" brushRef="#br0" timeOffset="421524.7284">32204 13609 26,'0'0'203,"0"0"-128,0 0-41,0 0 50,0 0-3,0 0-26,0-8 17,0 8-46,0-1-3,0 1-16,0 0 2,0 0-18,0 0 0,0 0-59,0 0-93,0 0-202</inkml:trace>
  <inkml:trace contextRef="#ctx0" brushRef="#br0" timeOffset="427628.736">21394 13432 95,'0'0'144,"0"0"-84,0 0-12,0 0 44,0 0-40,0 0 25,0 0-18,0-16-57,0 16 17,0 0-19,-2 0 0,-5 17-5,0 5 15,-2 7-7,2 2-3,4 1-3,3-3-1,0 0 4,0-3 0,13-3-6,3-2-1,7-3-5,3-6-9,3-3-30,-1-4 46,-1-3-39,-4-2 26,-4 0 12,-3-4-26,-1-9 30,-2-7-3,-2-2-12,-2-4 13,-2-2 4,5-4 0,0 2 0,3-1 2,-5 5-2,1 1 5,-4 6 2,-4 6 22,-1 4-4,-2 8 40,0 1 19,0 0-64,0 0-20,0 20-18,0 9 17,0 3-2,0 1 4,0-4-1,0-2 4,0-4 1,0-2-5,0-2 0,6-2-50,6 0-52,6-5-109</inkml:trace>
  <inkml:trace contextRef="#ctx0" brushRef="#br0" timeOffset="428864.5541">21988 13806 103,'0'0'142,"0"0"-118,0 0 13,0 0 23,0 0-24,0 0 8,0 0-38,9 0 2,4-2-3,-1-5 8,3 1-12,-2-4-1,0 0-1,-3 2-1,2-2 4,-5 0-1,-1 2 11,-3 1-9,-1 1-3,-2 3 0,0 0 9,0 1-6,0 2-2,0-2 19,0 2-20,0 0-3,0 9-18,0 8 16,0 3 5,0 0 4,0-1 3,0-2-7,7-1 0,-1-2-13,5-4-3,-1-1-22,-1-5-34,2-2-47,-1-2-132</inkml:trace>
  <inkml:trace contextRef="#ctx0" brushRef="#br0" timeOffset="429233.5254">22110 13616 164,'0'0'162,"0"0"-135,0 0-15,0 0 0,0 0-12,0 0 0,-7-11-22,7 11-22,-4 0-168</inkml:trace>
  <inkml:trace contextRef="#ctx0" brushRef="#br0" timeOffset="429982.7384">22370 13102 230,'0'0'71,"0"0"-8,0 0-30,0 0 3,0 0 10,0 0-4,1-17-23,-1 17 2,0 0-21,0 0 2,4 0-7,-2 14-5,1 7 4,0 7 4,0 7 2,0 7 6,0 5 3,-1 1-6,-2 3 0,0-1 2,1 1 1,-1 2-6,0-1 0,0 1 4,0 1-1,0-1 11,0-5-8,0-3-1,0-3-6,0-6 1,0-1 0,0-3-9,0-6-8,0-1-34,0-9-49,-4-6-43,2-10-74</inkml:trace>
  <inkml:trace contextRef="#ctx0" brushRef="#br0" timeOffset="434057.2155">22771 13428 180,'0'0'124,"0"0"-45,0 0 4,0 0-31,0 0 13,0 0-5,0-13-50,0 13 21,-3 0-30,3 0 4,-1 0-10,-1 0-6,-1 0 4,-1 12 6,-2 4 2,-3 5 4,4-1-5,1 1 0,2 0-1,2-3 7,0 2-5,0-2-1,6-3-5,9-2-4,-1-2-5,5-3 13,-1-4-10,4-1 7,1-3-3,-1 0 3,-2 0-25,0-5 14,3-3 2,-10-5 3,-2 0 7,-1-2 5,-6-5-2,6 1 0,-3-3 3,2 1-3,1 0 0,-4 0 1,0 0 17,2 3-18,-7 3 0,1 5 2,-1 3 12,-1 4-13,0 3 21,0 0-6,0 0-16,0 7-11,0 14 6,-1 7-3,-5 4 16,-2-1-11,5-3 3,3-6 0,0-2 1,0-4 0,0-2-2,12-2-11,3-3-62,7-4-17,7-3-132</inkml:trace>
  <inkml:trace contextRef="#ctx0" brushRef="#br0" timeOffset="434692.197">23363 13684 266,'0'0'136,"0"0"-136,0 0 11,0 0 19,0 0-11,0 0-3,0 0-8,9 0 1,3 0-9,3 0 0,0-8 6,3 2-14,-1-4 8,2-1-17,0 1-3,-5 0-42,-5 2 44,-4 5 18,-3 0 0,-2 3 13,0 0 25,0 0-10,0 0-28,0 15-12,0 7 12,-9 6 6,2 0-5,-1 6 27,2-3-19,0-1 3,0-5-8,2 0 4,-2-1-11,0 0 3,-4-2 0,1-2-9,-2-4 5,-1-3 0,3-6-1,2-4 4,-1-3-5,2 0 0,5-3-13,-1-11-22,2-2-26,0-2-35,0 0-75</inkml:trace>
  <inkml:trace contextRef="#ctx0" brushRef="#br0" timeOffset="435027.7326">23520 13442 309,'0'0'125,"0"0"-92,0 0-1,0 0-30,0 0 0,0 0-2,0-10-15,1 10-69,-1 0-135,0 2 53</inkml:trace>
  <inkml:trace contextRef="#ctx0" brushRef="#br0" timeOffset="436184.7352">23529 13708 26,'0'0'109,"0"0"-89,0 0 6,0 0-6,0 0-7,0 0 11,0 0-24,0 0 0,0 0-2,0 9 15,-5 5 8,-4 2 10,-1 4-24,-2 4 28,-3 0-16,3 5 2,-1-4-6,0 1-10,3-2-7,3-2 2,3-2 0,2-1-6,2-2 6,0-2 0,6-3-7,12-4 17,6-2-7,6-6-3,4 0 5,6 0 8,6-12-11,2-2 10,5-2-12,-1-1 0,-6 0-30,-6 2-52,-10 2-63</inkml:trace>
  <inkml:trace contextRef="#ctx0" brushRef="#br0" timeOffset="442838.7249">24118 13203 285,'0'0'80,"0"0"-23,0 0-52,0 0 49,0 0-14,0 0-36,0 0 17,0-3-21,0 3 0,3 3-4,12 4 15,3 2-11,9 0 0,3 3 0,6 0 3,7 0 0,0 0 1,2 0-4,-2 0 5,-2-1-5,-3-1 0,-4 1-5,-2-2-4,-2 0 10,-5 0-1,1-2 3,-7 0 2,-6-3-10,-4-1 5,-6-2 0,-3-1-17,0 2 5,0 1-4,0 3 12,-6 3-13,-12 3 17,-4 3 1,-9 2 17,-5-1-5,0 2-13,-9 0 0,2 2 10,0-3-3,1 1-14,6 0 7,5-3-39,3 1 29,2-2-41,11-2-51,2 3 9,5-2-61,4 0 69</inkml:trace>
  <inkml:trace contextRef="#ctx0" brushRef="#br0" timeOffset="472946.1426">17818 7981 62,'0'0'180,"0"0"-179,0 0 5,0 0-3,0 0-1,0 0 1,0 0 8,22 12-8,-13-12-3,-1 0 0,2 0 27,3 0-20,2-9 3,3-3 2,0 0-3,2-2-9,-5 1 0,-2-1 0,-3 2-5,0 2 5,-5-4 0,-2 5 2,0 0 4,-3 3-6,0 0 0,0 3 4,0 1 34,0 1-21,0 1 6,0 0-23,0 0-12,0 0-6,0 11 15,-3 5 3,-1 4 12,0 1-12,1 0 0,1-2 0,2 0 1,0-4-1,0-2 0,0-1 3,6-3-3,1-3 0,4-1 2,-2-2-8,2-3-3,3 0 0,2 0-21,1 0-87,-2-8-27</inkml:trace>
  <inkml:trace contextRef="#ctx0" brushRef="#br0" timeOffset="473400.1172">18019 7719 370,'0'0'130,"0"0"-70,0 0-43,0 0 14,0 0 0,0 0-31,-3 0 0,-1 0-18,2 0-108,1 0-92</inkml:trace>
  <inkml:trace contextRef="#ctx0" brushRef="#br0" timeOffset="475357.0144">19590 10094 200,'0'0'36,"0"0"-31,0 0 22,0 0-3,0 0 2,0 0-17,0 0-3,0 0-12,0 0 10,0 0-4,5 0 14,3 0-8,3 0 8,1 0-8,3 0 0,2-1 12,0-7-17,0-2 5,-2-1-1,-2 1-3,-1-2 2,-5-1-4,1 2 4,-2-2 1,0 3-4,-3 1 5,-2 3 13,1 2-13,-2 0 41,0 1 5,0 3-24,0 0-5,0 0-23,0 0-5,0 0-1,0 11-7,0 6 13,0 2 0,-3 1 1,3-1 5,0 1-6,0-2 0,0 0 2,0-2-2,0-2-7,9-2-22,0-3-18,4-4 21,1-2-31,2-3-26,-1 0-29,0 0-91</inkml:trace>
  <inkml:trace contextRef="#ctx0" brushRef="#br0" timeOffset="475750.5565">19733 9798 433,'0'0'55,"0"0"-31,0 0-15,0 0 15,0 0-9,0 0-13,-1 0-4,1 0-49,0 3-132,0 1 51</inkml:trace>
  <inkml:trace contextRef="#ctx0" brushRef="#br0" timeOffset="502113.7808">18316 12001 203,'0'0'134,"0"0"-96,0 0-25,0 0-7,0 0 35,0 0-8,0 0-5,0 0-16,-3 5-1,3-5-17,0 0 6,0 0-12,0 1 4,0 2 11,0 2-3,8-2 9,2-2-6,2-1 3,0 0-6,3 0 2,1-7 14,2-4-13,-1-2 1,0 0-4,-2 0 6,0 1-9,-4 0 3,-2 0 0,-5 3 4,2 0-2,-5 5-2,-1 0 7,0 3-3,0 1-4,0-2 0,0 2 0,0 0-3,0 0 3,0 17 0,0 2-1,-3 7 8,-1 0-10,3 1 3,1-2-3,0-3 2,0-1 1,7-6 0,4-1 0,2 0-2,6-5-3,4-4-21,3-3-42,4-2-22,0-4-83</inkml:trace>
  <inkml:trace contextRef="#ctx0" brushRef="#br0" timeOffset="502470.7841">18544 11730 381,'0'0'71,"0"0"-37,0 0-11,0 0 41,0 0-38,0 0-12,-7-9-4,7 9-10,0 0-5,-2 0-102,-1 8-137,0 1 6</inkml:trace>
  <inkml:trace contextRef="#ctx0" brushRef="#br0" timeOffset="507421.8401">19288 14117 59,'0'0'91,"0"0"-46,0 0 9,0 0 5,0 0 16,0 0-12,0 0-43,-7 0-5,7 0-2,0 0-11,0 0 7,0 0-9,0 0 0,0 0-4,0 0-2,3 0 6,9 0 1,2 0 3,2-4 9,1-5-7,0-1-1,0-3-8,-1-1 7,1-1-8,-3-1 1,-4 3 1,-1 1-1,-5 2 3,-1 3 0,-2 3-1,-1-1 10,0 3-14,0 1 5,0 1 0,0 0 18,0 0-17,3 0-1,-3 0 0,0 15-19,0 8 19,0 6 0,-4-3 6,0 3-8,1-3 8,3-5-6,0-3 0,0 0-5,0-5 4,10-1 1,-1-4-11,0 0 9,4-6-14,1-2-41,5 0-60,1-2-121</inkml:trace>
  <inkml:trace contextRef="#ctx0" brushRef="#br0" timeOffset="507752.8173">19512 13830 213,'0'0'220,"0"0"-125,0 0-50,0 0-35,0 0 34,0 0-28,-8-12-4,8 12-12,0 0-2,0 0-62,0 2-141,-2 5-31</inkml:trace>
  <inkml:trace contextRef="#ctx0" brushRef="#br0" timeOffset="520172.8006">18003 14187 258,'0'0'108,"0"0"-73,0 0-33,0 0-1,0 0 35,0 0 2,0-3 5,0 3 11,0-1-36,0-1 0,0-3-18,3 2 6,4 0-10,4-2 5,2-4-1,2 1 0,3-2 1,-5 2-2,4-3-4,-7 1-4,-1 0 5,0 2-12,-6 2 13,0-4-6,-1 2 7,-2 0 1,0-1 1,0 4 0,0 2-9,0 2 9,0-1-2,0 2 0,0 0-12,0 0 12,0 0-13,0 0-15,0 11 27,0 10 3,0 3 0,0 2 5,0-1 0,0-2-5,0-4 0,1-3-10,7-3 7,1-4-15,2-3 4,0-3-9,1-3-51,0 0-9,-3 0-121</inkml:trace>
  <inkml:trace contextRef="#ctx0" brushRef="#br0" timeOffset="520529.8062">18158 13857 396,'0'0'64,"0"0"-58,0 0-2,0 0 13,0 0-17,0 0-12,-10 0 9,8 0-114,-1 3-163</inkml:trace>
  <inkml:trace contextRef="#ctx0" brushRef="#br0" timeOffset="525189.8039">15084 15963 383,'0'0'72,"0"0"-49,0 0-3,0 0-17,0 0 34,0 0 0,0 0-8,-1 0 2,1-1-29,0-1 2,5-1-1,7 0-3,5 0-1,6 0-5,6 0 6,6-1 1,4 1-1,0-1-43,-2 4-38,-6 0-75,-4 0-48</inkml:trace>
  <inkml:trace contextRef="#ctx0" brushRef="#br0" timeOffset="525497.2485">15125 16109 323,'0'0'40,"0"0"-39,0 0-2,0 0 2,0 0-5,0 0 8,53 24 15,-30-21-6,1-1-11,1-2 16,-2 0-18,-3 0-10,-2 0-38,-1 0-81,-2 0-69</inkml:trace>
  <inkml:trace contextRef="#ctx0" brushRef="#br0" timeOffset="561025.5597">16321 15138 162,'0'0'74,"0"0"-48,0 0 26,0 0-19,0 0 21,0 0-12,0 0-26,0 0 11,0 0-27,0 0 1,0 0-3,11 0 2,8 0 0,6 0 0,8 0 7,8-1 2,3-2-9,3-2 0,3 1 4,1-1-1,7-1-3,10 2 0,8-1 4,1 0-11,4 1 7,-5 1-6,-9 0-4,-8 3-11,-12 0 3,-11 0 7,-14 0-34,-10 0 34,-6 0-32,-6 5-34,0-1-2,-15 2-44</inkml:trace>
  <inkml:trace contextRef="#ctx0" brushRef="#br0" timeOffset="562154.8344">16418 15200 59,'0'0'160,"0"0"-102,0 0-23,0 0-1,0 0 30,0 0-27,0-2-10,0 2-10,0 0-17,3 0-2,0 0-8,6 0 10,2 6 9,4 3-5,3 2-4,4 4 3,1 1 2,5 2-10,0 3 5,5 1 0,1 0 1,3 1 3,2-2-4,0-4 1,0-3 4,1 1-8,-4-4 3,-3-1 0,-6-1-4,-7-2 6,-8-1-2,-6-2 1,-3 0-1,-3-2-6,0-2-4,0 5-4,-1-1 9,-11 4 10,-1 1 1,-6 0-3,-1 0 2,-4 3-2,-3 0-3,-3 1 0,-1 3 11,-2 0-11,-4 3 0,4-1 1,-3 1 1,2 2-4,-1 2-7,-5-1-10,3 2 18,-2-1-17,5-2-2,2-3 0,6-2 8,2-1 4,2-1 3,5-2 5,2-1 1,3-1 9,4-2-10,2-4 0,5-1 2,-2-1-8,3-2-8,0 1 2,0-1 12,0 2 0,9 1 1,2-2 25,5 2-15,3-1 7,5-2-18,8 0 6,6 0 1,10 0-6,7 0 5,8-2 1,6-7-2,2 2-5,4 4 0,-5 3 3,-4 0 1,-7 0 17,-5 0-8,-5 4 4,-3 4-11,-4-1-6,-4 2 0,-3-1-1,-4-2-1,-5 0 4,-2 0-2,-6-2 0,-6-1-30,-6-1-11,-5-2-43,-1 0-68,0 0-56</inkml:trace>
  <inkml:trace contextRef="#ctx0" brushRef="#br0" timeOffset="563126.1056">16700 16416 156,'0'0'215,"0"0"-215,0 0 6,0 0-7,0 0 4,0 0-3,14 8 2,-10-7 5,1-1 21,2 0 4,3 0-17,3 0-4,4-6-2,1-6-18,6-2 4,0-4-50,-1 0 12,-1-2-21,-7 4 9,-6 3 54,-5 3-1,-4 6 2,0 1 11,0 3-1,0 0-10,0 0-7,-4 3 7,-4 11 29,-4 7-10,0 3 16,5 0-22,-2 0-9,5 0-4,2 0 0,2-2 0,0 3-1,0-4 2,0-5 0,12-1-1,0-2-21,3-8-49,1-3-73</inkml:trace>
  <inkml:trace contextRef="#ctx0" brushRef="#br0" timeOffset="563514.0792">16856 16159 355,'0'0'87,"0"0"-57,0 0-28,0 0 0,0 0-2,0 0-6,-2-8-60,2 8-176</inkml:trace>
  <inkml:trace contextRef="#ctx0" brushRef="#br0" timeOffset="565114.8228">17983 15034 112,'0'0'108,"0"0"-16,0 0-45,0 0 39,0 0-29,0 0-31,0-4-6,0 4-20,2 0 0,10 12 4,4 7-1,2 9 5,2 8-6,2 8 3,-4 8 31,3 5-32,-4 0 13,-1-1-7,-3-5-5,-3-3 2,-5-1-7,1-5 1,0-3 0,1-4 7,5-5-8,-3-4 0,1-4 0,-2-5 0,-2-7 0,0-4 5,-3-1-7,0-5 2,-2 0 0,2 0 18,2-12-17,1-8 2,0-2-3,-3-2 0,-3-1-12,0 0 11,0-1 1,-3 1-6,-11-3 6,-2 3-6,-4 1 4,1 1 1,-3 4-7,-1 6-1,3 2 9,-7 8-5,-3 3-9,0 0 9,-6 12 5,6 9 0,2 6-2,1 5 4,5 4-2,2 0 0,3 1 2,5-2-9,1-2 1,5-4-29,3-2 27,0-2-47,3-4-21,0-4-42,0-5-122</inkml:trace>
  <inkml:trace contextRef="#ctx0" brushRef="#br0" timeOffset="565801.8441">18465 15871 385,'0'0'48,"0"0"-40,0 0-7,0 0 17,0 0 7,0 0-15,0 0 8,0 0-13,9-6-5,5-1 2,4-4 7,2-3-10,0 1 1,2-3-32,-3 1 23,-5 1-20,-6 3 29,-7 4-8,-1 4 6,0 1-1,0 2-1,-10 0 4,-3 0 20,-1 16-18,2 0 15,0 4 17,6 2-33,1-1 20,4 2-21,1-4 0,0 1 16,0-4-12,11 0-4,0-6 3,3-1-3,2-3-24,1-6-29,2 0-47,-1 0-90</inkml:trace>
  <inkml:trace contextRef="#ctx0" brushRef="#br0" timeOffset="566147.827">18518 15587 318,'0'0'134,"0"0"-87,0 0 0,0 0-38,0 0-9,0 0 0,-3-17-9,1 17 4,-1 0-41,-1 0-85,1 6 35</inkml:trace>
  <inkml:trace contextRef="#ctx0" brushRef="#br0" timeOffset="567549.5756">18704 15110 144,'0'0'72,"0"0"-9,0 0-21,0 0 5,0 0 20,0 0-28,-7-36 16,7 28-46,0 0 5,3-4-18,10 0 8,5-1-2,4-3 0,3 5 5,2 0-7,-4 5 0,1 3 3,-2 3 4,-4 0-5,-2 8-2,-5 10 0,-2 4-13,-9 5 13,0 3-7,-6 2 7,-17 3 0,-5-2 4,-3-2-3,-1-1 2,6-4 14,5-3-17,9-7 0,6-5-4,4-7-3,2 0 7,0-2 0,3 0-8,18-2 21,14 0-13,9 0 8,8-9 6,-2-3-16,-4 6 2,-10 3 0,-8 3-4,-7 0-61,-8 0-84,-10 9-138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0:31:57.7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8868 1420 199,'0'0'131,"0"0"-87,0 0-31,0 0 36,0 0 35,0 0-50,12-38 9,-11 32-13,1 1-26,-2-4 37,0 5-41,0-3 0,0 0 10,0 0-6,0-2-4,-5 0 0,-5 0-11,-1 1 6,-5 3 5,-3-1-3,-1 1-8,-2 2-25,-4 3 27,0 0 2,-3 0-27,2 4 31,-1 7-20,1 4 17,0 2-17,2-1 4,4 4 8,6 1-5,3 2 16,0-1-17,5 3 17,2 0 0,4-3-6,1 1 5,0-2-9,12 0 9,10-2-10,12 1 11,7-3-1,8 1 11,3-3-3,-1 0 1,1 0-8,0 0 0,-4 0 1,-5 2-1,-7 2 0,-13-1 1,-10 2-7,-10-1-3,-3-1 4,-6 0 3,-18 0 1,-10-1 1,-4-1 32,-6-2-12,0-4 41,0-2-49,3-6 9,2-2-17,2 0 5,9-6-13,-1-12 4,7-5-16,3-1 11,8 0-34,4 0-16,2 4 11,5 2-59,0 6-68</inkml:trace>
  <inkml:trace contextRef="#ctx0" brushRef="#br0" timeOffset="985.1664">9024 1788 69,'0'0'198,"0"0"-189,0 0-2,0 0 3,0 0-7,0 0 7,72-25 20,-57 16-14,-2 0 23,2-1-39,-4-3 9,3 0-9,0-1-3,0 1-5,-4 2-6,-4 4 14,-6 4-1,0 0 3,0 3-2,0 0 1,0 0-1,0 0-8,0 0-11,0 12 19,-3 7 5,0 1-5,3 1 0,0 0-10,0-2 17,1-4-8,5-1 1,5-3 0,1-4 14,1-1-11,5-6-2,-1 0 13,5 0-6,2 0-16,-1-8-9,2-8-50,-3-2 34,2-1 30,-2 0 3,-5 3 0,-3 4 7,-5 6 11,-6 3 30,2 3-22,1 0-13,4 0-10,1 9 7,-1 1 10,0 6-13,-2-3 4,0 2-5,-5-1-3,-3-4-4,0 1 1,0-2 0,0-3 0,0-2 2,-2-4 8,2 0 5,0 0-9,0-15-6,0-9-26,16-6 26,4-2-5,4 2 6,-2 5-1,0 8 0,-5 5 5,-2 6-7,-2 4 2,2 2 0,0 0-1,1 7-5,-2 6 6,-2 5-1,0-1 2,-5 1 6,1 0-2,-2-3-3,-1 0 3,0-4-3,1-4-4,2-1-23,2-4-66,0-2-59</inkml:trace>
  <inkml:trace contextRef="#ctx0" brushRef="#br0" timeOffset="1317.17">9233 1491 671,'0'0'18,"0"0"-18,0 0-40,0 0-15,0 0-12,0 0-56,-4 3-108</inkml:trace>
  <inkml:trace contextRef="#ctx0" brushRef="#br0" timeOffset="2065.1475">10119 1533 218,'0'0'137,"0"0"-94,0 0-20,0 0-3,0 0-12,0 0 1,-19-2 0,11 2-9,-3 0 9,0 11-15,-1 4 6,-3 6 0,0 2-2,2 1 2,4 2-1,6 0 0,3 0-10,0-2 3,12-3 7,12-3 1,3-3 6,4-4-4,-1-4 0,1-4 0,-1-3 2,0 0 1,-2-3-5,0-12 1,1-5 7,-2-5-8,0-4-3,-5-2-36,-8 1-21,-6 1 29,-8 2-13,0 4 31,0 5 13,-4 6 27,-6 5 29,-1 4-2,3 3-45,0 0 11,-3 12-20,1 9-3,1 6 1,6 2 2,3-2 0,0-2 8,12-2-7,6-4 13,7-2-14,3-5 0,2-6 9,5-1-9,2-5-46,3 0-87,2 0-122</inkml:trace>
  <inkml:trace contextRef="#ctx0" brushRef="#br0" timeOffset="2881.1732">11607 1128 381,'0'0'26,"0"0"-20,0 0-12,0 0 12,0 0-4,0 95 24,0-56-14,0 3 15,3-2-7,6 3-14,4 1 13,-1 0-15,3-2 12,-6 1 28,3-6-41,1-4 15,-2-2-18,-2-7 5,1-5-2,-4-5 0,0-7-1,-4-1-2,-1-6 8,-1 0-8,2 0 10,-1-7-8,2-14-2,-1-5-7,-2 0-4,0 0 6,-2 0-12,-14 0 14,-4 2 3,-2 3-12,1 6-1,-1 5 13,-1 3 0,7 7-7,-5 0-5,0 7 10,0 14 1,-4 7 1,3 3 0,3-2 0,5 0 5,5-2-9,4 0 8,4-2-4,1-2 0,0-3-17,6-2-13,12-7-84,3-4-117</inkml:trace>
  <inkml:trace contextRef="#ctx0" brushRef="#br0" timeOffset="3389.1703">12111 1720 420,'0'0'187,"0"0"-186,0 0 16,0 0-15,0 0 0,0 0 24,2 0-22,1 0 4,2-10-8,1 0-8,2-1-2,-2 3-29,-1-2 19,-1 7 10,-3 0 15,-1 3-5,0 0 0,0 0-16,0 14-19,-5 10 35,-4 3 8,-1 0 15,4 0-9,2-1 6,4-3-20,0-2 8,0-2-13,6-4 5,6-5-6,3-4-25,0-6-76,3 0-148</inkml:trace>
  <inkml:trace contextRef="#ctx0" brushRef="#br0" timeOffset="3609.6813">12177 1489 534,'0'0'72,"0"0"-37,0 0-34,0 0 3,0 0-4,0 0-24,-11-7-26,11 7-90,2 0-111</inkml:trace>
  <inkml:trace contextRef="#ctx0" brushRef="#br0" timeOffset="4685.1767">13115 1209 179,'0'0'163,"0"0"-163,0 0 2,0 0-2,0 0 2,-94 62 5,64-41-5,-3 2-2,-2 1 0,-2-1 2,-2 0-7,3-2 5,3-3-5,5-4 0,5-3 7,8-4-2,4-3 8,5-2 3,3-2-5,3 0 22,0 0-23,0 0 13,0 2-18,7 4 0,11 1 16,4 4-15,1-1 8,5 2-9,0 2 15,4 1-15,1 0 1,1 1-1,1 2 8,0-1 0,-5 0-8,-2-2 0,-5-3 3,-4-2-12,-4-4-17,-6 0-11,-5-1-2,1 0-36,-4-3 9,2 0-2,2-2-33</inkml:trace>
  <inkml:trace contextRef="#ctx0" brushRef="#br0" timeOffset="5293.1735">13755 1095 400,'0'0'78,"0"0"-45,0 0-31,0 0 17,0 0-19,0 0-16,0 39 16,0-3 33,0 3-24,0 5 10,2 1-17,-2-2 12,1-2 6,-1-3-15,2-5 1,-1-4-6,2-4 3,-1-2-6,2-5 3,2-1-43,3-4-7,2-1-75,1-5-29</inkml:trace>
  <inkml:trace contextRef="#ctx0" brushRef="#br0" timeOffset="5763.1734">14396 1607 374,'0'0'95,"0"0"-95,0 0-2,0 0-24,0 0 25,0 0-3,-19 88 4,-1-61 10,-6 0-9,-2 5-2,4-7-38,-3 0-135</inkml:trace>
  <inkml:trace contextRef="#ctx0" brushRef="#br0" timeOffset="8614.0451">15954 1373 311,'0'0'0,"0"0"-40,0 0 40,0 0-1,0 0 12,0 0-10,75 12 32,-60-12-12,-3 0 13,3-3-25,0-6-3,3-3-1,-2-5 3,2-5-3,0-3 6,-2-6-1,2-5 1,0-3-4,1-2 3,-3 1-6,-3 2 2,-4 0-3,-6 2 39,-3 5-18,0 2 25,0 7-12,0 5-18,0 7 26,-2 7-34,1 1 0,1 2-7,0 0-4,0 6-7,-2 17-16,-1 10 23,-1 9 4,-1 4-4,1 7 0,-2 2 8,3 0 2,0-1-10,1-3 0,1-4 3,1-5-1,0-4 0,0-5-2,0-3 5,0-6-1,0-6-5,0-4 1,0-7 0,0-2-3,0-5 3,0 0 0,0 0 8,0-14-3,6-6-6,4-8 1,2-2 0,2-3-6,2 1 6,-1 1-1,-2 3-1,-1 9-17,0 6 17,-4 3-1,2 5-3,3 3-3,4 2 7,5 0 2,4 6-1,2 9 1,2 5 0,-6-1 0,0 4 1,-3-1-10,-6 1 9,-1-2 0,1-3 3,0-5 8,-3-3-14,4-4 3,-2-5 0,4-1-4,0 0 6,0-4-2,1-11 0,-5-4-13,-2-3 10,-4-2-18,-5-2 17,-3 2-3,0 3 12,0 2-5,-10 3 0,3 8-1,-2 5 1,-1 3 0,0 1 2,0 19-8,1 4 6,2 2 0,3 2-2,4-4 1,0-3-1,4-3 2,10-3 0,1-5-5,5-3 7,3-4-2,3-3 0,1 0-14,1 0-7,4-11 12,-3-6-8,0-1 15,-6 2 2,-2 0 0,-6 2 2,-2 2 9,-3 6-5,-4 3-5,-2 3 5,1 0-12,2 3 0,0 9 6,-1 3-10,0 0 14,-2 1-4,-3 0 0,2-4 0,-3-3-7,0-2 7,0-2 0,0-4 10,0-1 0,1 0-10,2 0 25,2-6-18,2-10 41,4-6-48,4-2 0,0 0 2,2 1-2,4-2 0,3 4-1,5 3-5,-4 6-6,-3 6 12,-7 3 0,-2 3-9,-2 0 9,-2 9 0,3 6-4,-5 0-14,-1 1 14,-2 1 4,1-3 0,-2-1 6,2-1-4,1-1-2,1-1 0,6 0 7,3-2-11,3 0 4,5-3 0,0-1 8,4-4-8,0 0 0,-4 0 0,-2 0 10,-3-9-8,1-6-2,3-4 1,1-4 6,3 0-7,-1-1 0,1 0 2,-3 5 10,-6 2-17,-5 3 5,-7 5 0,-4 3 8,-1 1-1,-1 3 8,0 0-4,0 2-3,-4 0-15,-12 3 7,-6 15-14,2 5 10,-1 3 1,9-2 3,4 0-1,4-2-1,4-1-1,0-1-3,0-4 3,1-2-5,17-3 5,11-5 3,7-3-3,5-3 11,3 0-8,2-2 0,-4-12-8,-4-4 8,-5-1-11,-6-4 11,-12 1-2,-8-2 16,-5-1-10,-2 4 18,-2 3-12,-5 7 28,-5 1-27,6 9 1,-6 1-12,-1 6-7,-2 18 6,-2 4 0,8 1 1,5 0-7,4-4 7,0 0 0,3-6-6,12-4 5,3-3-1,7-4-12,-1-2-14,-1-3 9,9-3-101,7 0-129</inkml:trace>
  <inkml:trace contextRef="#ctx0" brushRef="#br0" timeOffset="10760.3214">19648 815 174,'0'0'159,"0"0"-152,0 0-7,0 0-17,0 0 8,0 0 9,18 85 48,-12-50-35,3 4 27,3 0-23,3 5-7,-1 3 42,3-2-19,-1 3 2,0-4-5,-3-2-23,2-5 0,-3-3-7,0-7 0,-2-5 10,-2-5-6,-2-5-2,0-5-1,-3-4 4,-2-1-5,1-2 4,-2 0-4,3 0 38,0-6-5,1-9-10,-2-6-18,-2-5 1,0-2-11,0-1 5,0-1-2,-12 6-5,-6 0 5,-3 1-7,-4 8 4,-2 3 5,-2 9 1,3 3-1,3 0 4,2 18-10,-1 8 7,1 5-1,0 4 0,0 0 0,1-1-1,1-1 1,0-1-3,4-5-13,3-1 1,5-2-48,7-5-20,0-3-75,0-6-50</inkml:trace>
  <inkml:trace contextRef="#ctx0" brushRef="#br0" timeOffset="11411.1762">20133 1527 248,'0'0'152,"0"0"-152,0 0 9,0 0-9,0 0 11,0 0-2,0 0 56,0 0-24,9-8-41,5-2 12,4-4-12,1-3 0,-1-1-8,-2-1-16,-7 2 24,-1 4-10,-8 4 10,0 4 20,0 4 13,0 1 3,-5 0-36,-5 10-4,-2 10 0,3 4 4,4 1 0,4 1-1,1 1 2,0-3-1,0-1 0,8-2 10,5-3-13,0-3 3,7-4-44,-4-7-32,5-4-178</inkml:trace>
  <inkml:trace contextRef="#ctx0" brushRef="#br0" timeOffset="11633.7035">20293 1299 625,'0'0'56,"0"0"-56,0 0-80,0 0 4,0 0 9,0 0-89,-2 0-74</inkml:trace>
  <inkml:trace contextRef="#ctx0" brushRef="#br0" timeOffset="12550.1675">20357 720 279,'0'0'77,"0"0"-18,0 0-31,0 0 1,0 0 12,0 0-20,33-81-8,-21 75-13,1 1 0,-2 3-1,4 2 1,-2 0 0,3 3-1,1 14-19,-2 4 14,-3 8-11,-6 4 13,-6 4-3,0 3 7,-9-3-2,-13-1 1,-4-7-13,0-3-4,0-8-12,3-6 8,6-2 22,5-5 4,6 0-4,4-5 0,2 1 0,0-1-10,12 0-13,15 0 23,7 0 39,8 0-26,1 0-3,1-1 0,-3-1-8,-3 2-2,-4 0 0,-6 0-79,-9 0-141</inkml:trace>
  <inkml:trace contextRef="#ctx0" brushRef="#br0" timeOffset="14094.7513">21721 934 49,'0'0'268,"0"0"-153,0 0-71,0 0 26,0 0-62,0 0-3,0-3-9,-11 13 19,-12 11-15,-12 5 13,-4 1-1,-7-1-12,-3-2 0,-3 1 4,-3-2-2,-2 3-2,4-2 0,4-5-1,10-2-3,13-5 3,8-6 0,9-2 1,6-2-12,3-1 10,0 1-16,0 0 18,9 2-16,10 0 16,5 2 0,4 0 1,5 2 7,3 1-5,0 0-3,1 1 1,1 3 5,2 0-6,0-1 0,0 0 3,2 2-5,-5-2 3,-5 1-1,-4-2 1,-4-2 1,-8 0-2,-1-5 0,-6 0-32,-3 0 7,0 0-35,1-1-34,-4 0-11,2-3-33</inkml:trace>
  <inkml:trace contextRef="#ctx0" brushRef="#br0" timeOffset="14718.3724">22444 890 305,'0'0'78,"0"0"-65,0 0 12,0 0-17,0 0 44,0 0 7,3-4-46,-3 4 0,0 11-13,0 14 0,0 9-4,0 7 14,-4-1-10,-1 4 0,0 0 14,0-2-7,4 0-3,-2-3-2,-1-4 26,1-3-23,-1-6-5,1-3 0,-3-3 5,5-5-7,-1-3 2,2-3 0,0-1-6,0-4-60,0-3-47,2-1-55,9 0-110</inkml:trace>
  <inkml:trace contextRef="#ctx0" brushRef="#br0" timeOffset="15092.1809">22913 1450 499,'0'0'110,"0"0"-110,0 0-7,0 0 4,0 0-14,0 0-31,-3 4-32,-10-1-14,-4-3-243</inkml:trace>
  <inkml:trace contextRef="#ctx0" brushRef="#br0" timeOffset="79079.2242">12644 2930 551,'0'0'86,"0"0"-86,0 0 9,0 0 7,0 0-13,0 0 12,0 0-3,0 0-7,1-8-6,-1 8 1,0 0-4,0 0-3,0 0 7,0 0-27,0 0-14,0 0-88,0 0 23,0 11 28,0-4-72,0 1 9</inkml:trace>
  <inkml:trace contextRef="#ctx0" brushRef="#br0" timeOffset="80247.8959">12577 2997 185,'0'0'264,"0"0"-184,0 0-73,0 0-8,0 0 1,0 0-10,0 0 10,25-5-4,-12 3 14,2 0-10,3-3 5,3 0-3,6-4-2,1-3 1,2-1 0,-1 2-1,-3-3-13,-2 0 2,-3-1-37,-1-1 16,-3 1 17,-5 0-18,-3-1 21,-7 3 4,4-2 8,-6 1-2,0 2 4,0 1-2,-8 3 40,2 3-11,2 2-24,1 3-5,3 0 0,0 0-2,0 0 2,0 11-14,9 7 9,9 2 8,0-1-3,6-1 0,1-1 2,-1-4 8,-3-2-7,-5-1 4,-1 0-3,-6-6 5,-8 2-9,-1-2 4,0 3 0,-3 0 7,-16 2 25,-3 3 1,-8 0-18,0-2-8,6 3-16,2-6 5,7 2-22,6-3-25,9-6-97,0 0-219</inkml:trace>
  <inkml:trace contextRef="#ctx0" brushRef="#br0" timeOffset="80484.2836">13328 2916 531,'0'0'156,"0"0"-151,0 0 2,0 0-7,0 0-5,0 0-8,-1 0-48,1 0-31,9 0-41,9-4 38,3-10-49</inkml:trace>
  <inkml:trace contextRef="#ctx0" brushRef="#br0" timeOffset="80787.2664">13640 2583 472,'0'0'77,"0"0"16,0 0-54,0 0-5,0 0 26,0 0-48,-20-40 1,20 40-13,0 5-31,0 17 25,0 13 4,0 10 2,0 4 0,-2-1 4,-2-1-4,4-4 0,0-6 2,0-4-6,10-4 5,9-4-1,2-4 0,2-4-45,2-8 13,3-7-7,5-2-35,0-2-11,-3-19-153</inkml:trace>
  <inkml:trace contextRef="#ctx0" brushRef="#br0" timeOffset="81040.2606">13405 2807 365,'0'0'76,"0"0"-76,0 0-18,0 0 18,102-11 9,-58 4 12,1 2 37,4-1-53,4-1 15,3-1-20,2-2 4,0 0-16,-1 2-51,-10 2-199</inkml:trace>
  <inkml:trace contextRef="#ctx0" brushRef="#br0" timeOffset="81219.251">14091 2912 643,'0'0'117,"0"0"-117,0 0-73,0 0-53,0 0 15,0 0-97,1 0-34</inkml:trace>
  <inkml:trace contextRef="#ctx0" brushRef="#br0" timeOffset="81989.972">13870 3862 333,'0'0'193,"0"0"-165,0 0-19,0 0-9,0 0-9,0 0 7,20 0 4,12 0 2,7 0-1,9 0 5,5 0-11,10-2 3,4-1 0,8-2 8,2 1-3,-6-1-10,-6 3-3,-14 0-86,-9-1-42,-14-2-114</inkml:trace>
  <inkml:trace contextRef="#ctx0" brushRef="#br0" timeOffset="82342.9519">14161 3919 554,'0'0'0,"0"0"14,0 0-19,0 84 10,0-51-10,0-2 3,0 4 2,6 0 13,-3-2-8,0 0-3,-1 0 0,-1-3 1,-1 0-3,0-1 0,0-4-25,0-1 13,0-6-48,3-1-40,4-9-105</inkml:trace>
  <inkml:trace contextRef="#ctx0" brushRef="#br0" timeOffset="82933.9126">14468 4289 382,'0'0'114,"0"0"-114,0 0-15,0 0 3,0 0 10,0 0 2,17 17 2,-7-15 8,1 0 19,1-2 7,1 0-33,-1 0 13,3-2-6,0-10-6,1-4 13,-1-4-12,-3-4 4,-5 0 0,-3-3-6,-4-2-6,0 1-1,0 3-35,-13 4 34,-1 5-19,-1 4 20,-2 3-6,4 6 15,0 1-14,7 2 8,1 0-18,5 0 14,0 3-17,5 8 22,8-2-12,6-1 6,4-2 6,6-4 0,3-2 3,4 0-1,0 2 1,-4 1-3,-2 2 2,-6 4-2,-6 3 0,-5 4-3,-7 4 3,-4 3 3,-2 2 0,0-1 8,0-2-5,0 0 9,0-4-15,0-3 0,15-3-11,3-6 6,6-2-21,1-4-16,2 0-54,-3 0-164</inkml:trace>
  <inkml:trace contextRef="#ctx0" brushRef="#br0" timeOffset="83389.883">15487 3614 383,'0'0'145,"0"0"-134,0 0 4,0 0-3,-47 101 1,27-48 47,2 3-40,5 1-15,3 2 26,4 1-24,4-2-7,2-2 0,0-5 4,13-5-14,2-6 10,8-4 0,2-1-3,1-7 3,9-5-35,2-4-23,10-5-107,11-8 34,11-6-6</inkml:trace>
  <inkml:trace contextRef="#ctx0" brushRef="#br0" timeOffset="84049.8444">15942 3950 355,'0'0'133,"0"0"-133,0 0-7,0 0 7,0 0 0,0 0 4,44 26 13,-27-26-17,6 0 9,-1 0-5,1 0 6,-1-7 0,-2-4-6,0-4 5,-4-5-6,0-4 0,-7-3-3,-3-3 0,-1-3 8,-5-1-7,0 3-1,0-1 0,-10 4-2,-6 2 2,-7 6-9,1 9 9,-2 4 2,3 7 6,-1 0-1,0 21-7,2 14-16,2 9 14,9 5-1,6 4 3,3 0 6,2-1-5,8 0 24,6-6-11,0 0-9,6-6 2,5-2-7,2-4 4,6-4 8,-2-3-11,-2-4 8,-1-1-9,-5-8-71,-2-7-57,-2-7-149</inkml:trace>
  <inkml:trace contextRef="#ctx0" brushRef="#br0" timeOffset="84743.7971">16494 3413 398,'0'0'121,"0"0"-40,0 0-45,0 0 2,0 0-9,0 0-20,3-23-11,12 20 2,0 0 0,0 3-4,0 0 4,-1 0 0,0 15-5,-3 8 6,-5 5-7,-6 5-9,0 1-4,-8-1 7,-12-5-17,-3-1 22,4-2-4,-1-4-4,4-6 8,6-4 7,4-4-14,6-6 1,0 1 12,0-2-21,4 0 5,15 0 14,7 0-1,5-5 4,0-4-20,4 3-6,-2 0-76,-4 4-8,0 1-13</inkml:trace>
  <inkml:trace contextRef="#ctx0" brushRef="#br0" timeOffset="85150.7727">16963 3462 28,'0'0'325,"0"0"-241,0 0-34,0 0-36,0 0-14,0 0-16,0 0 14,-2 85 4,7-39 22,4 4-24,0 0 2,4 4 5,-1 0-1,3 0-6,-3 5 0,-3 1 0,3-2-12,-5-1 13,-2-8-1,-5-5 0,0-5-5,-21-7-3,-13-7 2,-7-7-112,-2-7-11,-2-8-80</inkml:trace>
  <inkml:trace contextRef="#ctx0" brushRef="#br0" timeOffset="85805.7319">17782 3780 332,'0'0'202,"0"0"-155,0 0-43,0 0 13,0 0-17,0 0 0,36 6-3,-8-6 10,8 0-7,-3 0 0,1 0 1,0 0-12,-2 0-8,-4 0-27,-10 0-6,-5 3-65,-13 1-81</inkml:trace>
  <inkml:trace contextRef="#ctx0" brushRef="#br0" timeOffset="86041.7208">17734 3959 336,'0'0'0,"0"0"-27,0 0 27,0 0 22,0 0-2,0 0 27,91 35-6,-55-35-24,1 0-1,-1 0-15,7 0 6,-2 0-14,1 0-23,1 0-45,-10 0 14,-1 0-127</inkml:trace>
  <inkml:trace contextRef="#ctx0" brushRef="#br0" timeOffset="87449.5274">18805 3404 144,'0'0'97,"0"0"-39,0 0-18,0 0 47,0 0-45,0 0-3,0 0 16,0 0-47,0 0 3,3 0-11,16 0 6,9 0-6,6 0 0,12 0 0,9-2 7,11-1 2,9 0-9,10 0 0,7 0 8,4 0-10,-5-1 2,-9 1 0,-15 0-8,-14 1 4,-14 2-24,-12-1-12,-10 1-39,-13 0 4,-4 0-111</inkml:trace>
  <inkml:trace contextRef="#ctx0" brushRef="#br0" timeOffset="88342.2096">18928 3443 51,'0'0'160,"0"0"-86,0 0-6,0 0-1,0 0 12,0 0-31,0 0-21,0 0 3,0 0-26,0 0-4,0 0 0,0 0-21,7 0 15,5 9 6,9 3 0,7 0 6,7 2-4,4 2-2,4-1 0,0 2 6,1 1-8,2 0 2,0-1 0,-1 1 1,-5-2 1,-6-1-2,-7-1 0,-9-2 0,-8-2-4,0-1 1,-9 2-13,-1 0 16,0-2-13,0 4-1,-12-1 13,-9 3 1,-12-2 11,1 1-11,-7-1 4,-2 1 8,3 0-7,-1-1-3,3 1-2,3 1 6,3-1-6,5-1 0,0-1 1,5-1-5,-1-1 8,2-1-2,5 0-2,4-3 8,1-1-16,8-1 6,-2-1-1,1 0-1,2 0-6,-1-3 10,1 3-4,0 0-5,3 0 8,14 0-2,10-1 3,9-2 25,7 0-23,11 0 14,7 0-12,11 0 10,11-3-17,2-2 3,1 2 0,-9 0-6,-5 1 12,-4 2-6,-2 0 0,-5 0 0,-10 0-1,-10 0 1,-15 0-27,-13 0 22,-7 0-56,-6 0 31,0 0 18,-3 0-20,-14-2-249</inkml:trace>
  <inkml:trace contextRef="#ctx0" brushRef="#br0" timeOffset="94741.3951">19244 4438 327,'0'0'75,"0"0"-71,0 0 6,0 0-10,0 0 6,0 0 0,0 0 31,0 0-13,8 0-10,-2 0 2,4-8-15,-1 2-1,0-4 0,7-1-11,-1 0 7,0-3-27,2-1 24,-6 1 1,-3 0 0,-4 6 5,-4-2 1,0 6 0,0 1 24,0 1-13,0 2 20,0 0-25,0 0-6,-3 3-21,0 13 7,0 4 14,2 4 14,1 1-14,0 0 0,0-1 7,0-3-7,9-1-6,6-5-31,1-5-31,-1-3-16,2-6-91</inkml:trace>
  <inkml:trace contextRef="#ctx0" brushRef="#br0" timeOffset="94970.2441">19424 4203 441,'0'0'93,"0"0"-85,0 0 8,0 0-16,0 0-32,0 0-1,-7-5-24,4 5-128</inkml:trace>
  <inkml:trace contextRef="#ctx0" brushRef="#br0" timeOffset="96075.2381">20489 3258 298,'0'0'103,"0"0"-50,0 0-42,0 0 11,0 0 10,0 0-31,0 4 0,0 17 3,3 9-4,5 9 37,0 10-30,4 2-2,-2 8-5,-2 4 0,-1 1 21,-2-2-15,3-3 0,-2-9-6,0-5 10,-1-6-14,1-8 4,0-3 0,1-11 2,4-4-2,-5-8 0,-2-3 0,3-2 0,-2 0 0,3-10 0,-1-11 8,-1-7 12,-6 0-19,0-4 5,0-1-3,0-3 3,-3 0-6,-9 0 0,-4 1 3,-1 4-16,0 3 13,-3 7 0,1 8-12,-2 7-3,3 4 9,2 2 5,-4 9 2,-1 16-3,-1 7 2,-2 6 0,4 3 1,3 1 2,0-1-3,1-2 0,5-5-56,4-4 18,1-1-79,6-9-15,0-2-62</inkml:trace>
  <inkml:trace contextRef="#ctx0" brushRef="#br0" timeOffset="96570.2267">20943 4009 460,'0'0'2,"0"0"-2,0 0 10,0 0-3,0 0 34,0 0-20,59-32-18,-46 19 8,5-3-5,1-2-6,-4 2 0,-3 0 4,-3 3 0,-6 4-4,-1 3 0,-2 6 3,0 0 0,0 0-6,0 3-17,-8 14 3,-5 5 17,-1 6 0,1-3 3,4 2 7,6-1-10,1-2 0,2-3 3,0-2 5,0-2-16,10-3-19,1-4-10,3-5-16,7-5-82,1 0-73</inkml:trace>
  <inkml:trace contextRef="#ctx0" brushRef="#br0" timeOffset="96773.2564">21188 3768 590,'0'0'94,"0"0"-94,0 0-33,0 0 21,0 0-23,0 0-48,-9-7 11,9 7-174</inkml:trace>
  <inkml:trace contextRef="#ctx0" brushRef="#br0" timeOffset="97476.2096">21151 3261 279,'0'0'41,"0"0"-33,0 0 3,-2-83-11,5 66 43,8 4-15,3 1 11,0 1-29,7 5 0,-3 6-9,4 0 8,4 0-12,-1 17 3,-2 10-17,-1 4 16,-6 7-4,-7 0 5,-7-2-4,-2 2-10,-3-2 12,-20 0-4,-5-5 11,-3-3-5,1-6 9,6-4-3,6-4 0,12-4-4,3-2-4,3-3-5,0 0-11,9-3 14,19-2 8,10 0 14,8 0-8,2 0-3,-2-6-10,-7 1 3,-5 4-8,-4 1 5,-6 0-55,-11 0-117</inkml:trace>
  <inkml:trace contextRef="#ctx0" brushRef="#br0" timeOffset="98308.8515">22404 3406 295,'0'0'188,"0"0"-165,0 0-11,0 0-22,0 0 10,0 0 0,-7 10-3,-15 8 10,-7 7 7,-13 2-14,-3 4 6,-4 0 9,0-1-15,0 1 1,1-5-1,2-2-20,4-1-2,3-5-24,6-4 28,11-5 16,7-6 2,9-2 0,6-1 12,0 2 2,0-2-6,0 1-8,1 4 1,19 1-1,5 3 1,8 3 5,6 1-1,-3 0 2,-1 0-7,0 0 0,1 0 0,-3 1 1,-4-3-1,0 0 0,-3 1 5,0-3 2,-4 0-7,-2-3 0,-3 0-26,-1 0-8,-3-5-83,0 3-64</inkml:trace>
  <inkml:trace contextRef="#ctx0" brushRef="#br0" timeOffset="98967.0929">23073 3367 230,'0'0'26,"0"0"38,0 0-12,0 0 24,0 0 56,0 0-81,-2-29 0,2 29-26,0 0-5,0 0-40,0 7 16,0 18 4,0 11-22,0 7 27,0 4-5,0-1 0,0-1 6,0-1-6,9-5 0,-2-2 3,-2-6-10,-1-2 12,-2-7-5,-1 0 0,-1-2-61,2-3-63,-2-5-134</inkml:trace>
  <inkml:trace contextRef="#ctx0" brushRef="#br0" timeOffset="99281.2469">23687 3803 539,'0'0'150,"0"0"-150,0 0-39,0 0 33,0 0-86,0 0-50,-9 0-10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0:33:56.8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3413 1125 25,'0'0'106,"0"0"-30,0 0 17,0 0-48,0 0 20,0 0-22,0 0-18,0-2 29,0 2-33,0 0-1,0 0-10,0 0-6,0 0-8,0 5-7,-3 13 4,0 11 7,0 7 0,-1 4 1,1 3 5,0 2 2,-2 0-8,2-1 0,2-5 1,1-2-5,0-5 7,0-2-3,0-5 2,1-2 8,-1 0-20,2-5-16,-2-2-51,0-6-77,0-9-168</inkml:trace>
  <inkml:trace contextRef="#ctx0" brushRef="#br0" timeOffset="520.7641">3404 1104 257,'0'0'85,"0"0"-76,0 0 6,0 0 32,0 0-28,0 0 1,67-75-17,-50 64 14,8 1-16,-1 2-1,3 3 0,-2 4 7,-4 1-5,0 4-2,-2 13 0,-5 5-12,-5 3 1,-3 0 6,-6 2 5,0 2 5,0-2-3,-3 0-4,-6-3-5,-6-1-8,-6-4 4,0 1-1,-4-4-2,-2 1 6,0-3-89,0-3-30,6-3 45</inkml:trace>
  <inkml:trace contextRef="#ctx0" brushRef="#br0" timeOffset="1059.1806">3807 1209 231,'0'0'122,"0"0"-41,0 0-1,0 0-18,0 0-24,0 0-38,0 6-10,0 18 7,0 10-2,0 1 5,0 1 10,-2-1-10,2-3 0,0-4 8,0-2-8,0-3-18,0-2-38,0-3-16,0-1 31,2-6-8,-2-3-68,0-2-22</inkml:trace>
  <inkml:trace contextRef="#ctx0" brushRef="#br0" timeOffset="1549.5012">3813 1215 230,'0'0'21,"0"0"-21,9-93 3,2 69 10,-1 6 34,-4 4 18,1 3 8,5 4-59,3 1-5,3 3-9,3 1 1,1 2-9,-1 0 7,-3 11-4,-3 7 2,-3 3-17,-7 0 15,-5 2 3,0 3 2,0 1 4,-14-4-4,-2 2 4,-4-9-4,2-4 7,3-4-7,-1-3 1,7-5 0,3 0 24,0 0 16,2 0 7,4 0-11,0 0-37,0 0-4,0 0-10,3 10-9,10 5 17,4 3 12,2 2-5,0-2-1,1 1 3,-1 1-7,-2-2 1,0 2-38,-3-1 9,2-1 2,-4 2-32,0-5-35,-6-3-53</inkml:trace>
  <inkml:trace contextRef="#ctx0" brushRef="#br0" timeOffset="2019.078">4341 1185 250,'0'0'116,"0"0"-73,0 0 30,0 0 1,0 0-42,0 0 1,-61-41-32,39 47-2,-2 23 1,1 7 0,1 5-11,7 4 11,2-5 0,5 0-6,5-6-1,3-5 6,0-6-25,6-5-29,9-5 51,3-4-5,6-3 9,1-6 3,3 0 16,4-6-19,-1-13 0,-4-5 1,-3-7 13,-5-2-11,-10-1 7,-1-2 13,-8 1-8,0 5 29,0 0-32,-6 7-5,-6 4-14,2 7-28,-1 4-50,0 8-84</inkml:trace>
  <inkml:trace contextRef="#ctx0" brushRef="#br0" timeOffset="2504.5456">4636 1119 248,'0'0'154,"0"0"-77,0 0-21,0 0-31,0 0-25,0 0-8,0 46 8,0-11 24,0 3 25,0 0-38,2-4 2,2-1-9,1-4 8,1-2-12,0 0 0,-1-3-27,0-3 18,0-1-24,-4-7-25,4-2-14,-1-9-125</inkml:trace>
  <inkml:trace contextRef="#ctx0" brushRef="#br0" timeOffset="3046.2125">4622 1193 342,'0'0'45,"0"0"-40,0-77 12,7 56-12,5 3 33,0 3 4,3 3-37,-2 1 11,1 6-16,2 1 7,3 4-4,-2 0 1,5 0-2,-1 1-2,0 13-10,-3 6 5,-9 4 0,-1-2-23,-8 2 26,0 2-1,-5-2 3,-10-2-5,-9-1 4,0-5 1,1-4-3,6-6 8,9-3 0,3-3-4,5 0 12,0 0-13,7-3-37,8-3 36,7 1 1,-1 5-9,0 0 2,0 6 7,1 11 0,-5 4-7,-1 2 8,-4-2-1,-3 0 0,0-3-6,-6-2-4,-3-4 3,0 0 7,-3-1 14,-13-2 9,-5 0 32,3-3-26,-3 0-28,-1-3 12,5-3-13,-2 0-33,8 0-43,4 0-203</inkml:trace>
  <inkml:trace contextRef="#ctx0" brushRef="#br0" timeOffset="3495.1843">5138 1078 345,'0'0'220,"0"0"-213,0 0 3,0 0-12,0 0 2,0 0-21,0 27 2,0 2-5,0 5 24,-3 1 8,-10 1-8,2-4 14,0-1-7,1-2-7,1 0 0,0-4 13,2-2-22,1-2 9,6-6-47,-2-5 17,2-4-58,0-4 9,0-2-31,0 0 7,0-8 89</inkml:trace>
  <inkml:trace contextRef="#ctx0" brushRef="#br0" timeOffset="3795.1693">5199 1071 325,'0'0'141,"0"0"-94,0 0 13,0 0-47,0 0 1,0 0 30,6-62-44,0 62 0,4 4-8,4 14-13,-2 8 20,3 3-6,-3 4 14,-2 0-3,-4 0 2,0-3-2,0-1 3,-3 1-1,-1-2-12,-2 0 5,0-4 1,0-3-4,0-2-23,0-2-15,0-2-21,-2-6-61,-1-6-84</inkml:trace>
  <inkml:trace contextRef="#ctx0" brushRef="#br0" timeOffset="4027.8582">5111 1278 289,'0'0'55,"0"0"-17,0 0-30,0 0 4,0 0-18,0 0 23,0 0-17,82-10 0,-59 10 3,0 0 0,0 0-3,0 0-43,-3-2-136</inkml:trace>
  <inkml:trace contextRef="#ctx0" brushRef="#br0" timeOffset="4431.9852">5545 1073 561,'0'0'26,"0"0"-14,0 0-5,0 0-5,0 0 20,0 0-22,-9 20-7,6 8-9,0 4 25,-1 1-9,1 2 0,0-3 0,3-4-1,0-4 2,-3 1-1,3-3 0,0-2-26,0-2 24,0-6-21,0-2-51,0-5-3,1-5-71,7 0-31</inkml:trace>
  <inkml:trace contextRef="#ctx0" brushRef="#br0" timeOffset="4997.1956">5542 1051 467,'0'0'64,"0"0"-36,0 0-28,0 0 0,0 0 38,0 0-8,12-80-9,6 76-18,4 1-3,5 3 0,0 0-1,2 0-5,-6 9-2,-2 6 8,-4 2 0,-4 4 0,-7 1-51,-6 2 19,0 2-2,-6-1-4,-13-1 24,-2-3-12,7-8-9,4-5 27,4-6-8,6 0 16,0-2 16,0 0 1,0 0 42,0 0-28,7-5-18,5 1-13,6 2-6,-1 2 5,2 0-2,-1 4-14,0 12 15,-2 5-8,-4 2 10,-3 0-7,-1 0 8,-6-3-1,-2-2 0,0-4-3,0 2 3,-4-5 38,-5-3 1,0 0 13,-4-4-29,2-1 20,-2 0-29,-5-1-7,0-2 1,0 0-8,-1 0-13,4 0-15,-3 0-106,6 0-133</inkml:trace>
  <inkml:trace contextRef="#ctx0" brushRef="#br0" timeOffset="5411.1956">6093 1447 505,'0'0'95,"0"0"-87,0 0-1,0 0-1,0 0 1,0 0 1,1 0-8,4 0-16,-2 0-99,1 0-96</inkml:trace>
  <inkml:trace contextRef="#ctx0" brushRef="#br0" timeOffset="11992.9362">7343 908 211,'0'0'56,"0"0"17,0 0-24,0 0 7,0 0 26,0 0-48,0 0 12,0-16-12,0 16-20,-4 0-20,-4 0 6,-3 8 0,-6 14 6,-4 5-6,1 4-2,1 4 0,5 0-45,6-1 35,6-4-24,2-1-13,0-4 29,12-4-24,5-1 24,6-6 10,1-2-15,1-2 21,1-4 4,-2-6 0,4 0 31,-1-7-16,1-13 1,-2-2-6,-8-5-3,-2-2 4,-4-3-3,-5-1-2,-7-1 35,0-1-38,0-1 19,-10 1-22,-5-1 7,-4 6-16,-2 6 1,0 7-55,-3 10-71,2 7-191</inkml:trace>
  <inkml:trace contextRef="#ctx0" brushRef="#br0" timeOffset="12402.9329">7723 811 94,'0'0'355,"0"0"-286,0 0-24,0 0 14,0 0-28,0 0-18,0-7-13,0 36-22,0 10 22,0 12 4,0 2 14,0-6-15,0-5 3,0-5-3,2 0-3,-1-5 0,2 0 2,0-2-1,-1-4-2,1-5-1,-2-4-49,1-7-21,1-4-37,1-6-39,2 0-38</inkml:trace>
  <inkml:trace contextRef="#ctx0" brushRef="#br0" timeOffset="12675.2005">7806 794 195,'0'0'150,"0"0"-59,0 0-53,0 0 12,0 0-43,0 0 0,43-21-7,-18 19 9,5 2-11,4 0 2,-1 0-5,4 0-6,-4 0 6,-6 3-18,-6 7-37,-11 1-120</inkml:trace>
  <inkml:trace contextRef="#ctx0" brushRef="#br0" timeOffset="12908.1984">7750 1114 206,'0'0'5,"0"0"-10,0 0 10,0 0 22,0 0 6,84 7 11,-56-7 5,4-4-44,-1-3 5,0-1-10,1 6-4,-6-3-48,0 3-79,-4 2 20</inkml:trace>
  <inkml:trace contextRef="#ctx0" brushRef="#br0" timeOffset="13399.1838">8872 800 362,'0'0'129,"0"0"-104,0 0-12,0 0-8,0 0-5,0 0-22,0 45 19,0-8 3,0 4 46,2 0-41,1-3-2,-3-1 4,3-5 6,4-2-14,-3-3 1,1-2-24,-2-2 14,0-2 1,2-3-25,-2-7-76,0-5-63</inkml:trace>
  <inkml:trace contextRef="#ctx0" brushRef="#br0" timeOffset="13725.1616">8938 776 356,'0'0'100,"0"0"-54,0 0-34,0 0 14,0 0-7,0 0-19,22-62 11,-3 54-11,4 2 0,4 1 0,0 1 6,-2 4-7,-1 0 1,-3 0-5,0 0-4,-4 0 9,-3 7-29,-8 6-22,-4 2-84,-2 3-3,-8 1-42</inkml:trace>
  <inkml:trace contextRef="#ctx0" brushRef="#br0" timeOffset="13937.1527">8871 1016 67,'0'0'34,"0"0"-28,0 0 40,0 0-1,0 0 1,0 0 5,82 10-22,-51-10 3,2 0-22,-2-2-1,-1 1 0,-5-1-9,-4 1 0,-1 1-53,-1 0-111</inkml:trace>
  <inkml:trace contextRef="#ctx0" brushRef="#br0" timeOffset="14342.2029">9390 734 387,'0'0'152,"0"0"-108,0 0-37,0 0-7,0 0-3,0 0-12,6-8 10,15 8 5,4 3 6,-1 0-6,6-3 0,1 0 4,2 0 2,-3 0-6,-2 0 0,-4 0-57,-6 0-28,-8 0-64,-8 0-65</inkml:trace>
  <inkml:trace contextRef="#ctx0" brushRef="#br0" timeOffset="14618.1866">9496 781 94,'0'0'36,"0"0"16,0 0 13,-2 82-4,1-55-36,-2 1-7,1 0 2,-1-1-8,3-3 0,-1-3-12,1 0 0,0-3 9,-2 3-7,2-3-2,-1-1 0,-4-1 17,1-2-30,-2 3 13,2-4-4,-4-2-20,2-2-109,-6-3-49</inkml:trace>
  <inkml:trace contextRef="#ctx0" brushRef="#br0" timeOffset="14809.2058">9309 1221 260,'0'0'210,"0"0"-156,0 0-43,0 0-11,0 0-3,0 0 3,54 0-8,-17 0 28,3 0-11,-4 0-9,0-3 6,-6-3-18,3-3 3,-3 0-50,1-3-68,0 1-141</inkml:trace>
  <inkml:trace contextRef="#ctx0" brushRef="#br0" timeOffset="15326">9772 750 216,'0'0'180,"0"0"-96,0 0-12,0 0-31,0 0-34,0 0-7,0 24-14,0 13 14,0 3 0,0 5 0,0-1 2,0-4 2,0-4-1,0-4-3,0-2-47,0-7-35,0-2-38,0-6-14,0-5 102,0-7-103</inkml:trace>
  <inkml:trace contextRef="#ctx0" brushRef="#br0" timeOffset="15795.393">9764 848 151,'0'0'79,"0"0"3,0 0-2,-4-77-20,2 71-12,2 4-13,0 2-9,0 0-13,0 0-13,0 10-27,9 14 16,11 12 11,-1 3 3,-1 2-3,6-1 0,-6-5 8,1-5-6,0-6 2,0-1-4,-2-2 0,0-5-5,4-2 4,-6-4 1,-2-7-9,-2 0 13,0-3-4,0 0 24,-4 0-2,-2 0 15,4 0-4,-6-7-3,-2-4 28,1-2-46,-2-5-5,0-3-3,0-5 3,0-4-8,0-3 1,0-6-18,0-3 14,0 3-11,0 1 9,1 11 0,-1 12-26,0 4-13,0 8-1,0 3-29,3 0-49,0 2-168</inkml:trace>
  <inkml:trace contextRef="#ctx0" brushRef="#br0" timeOffset="16257.9487">10231 753 128,'0'0'176,"0"0"-51,0 0-1,0 0-49,0 0-34,0 0-41,0 20-13,0 5 8,0 9 10,0 3-1,0 1 7,0-1-4,0-5-10,0-3 3,0-5 0,0-5-10,0-1-17,0-4-57,0-3-12,2-1-53,1-6 77,0-4-156</inkml:trace>
  <inkml:trace contextRef="#ctx0" brushRef="#br0" timeOffset="16664.9236">10075 744 287,'0'0'33,"0"0"-20,0 0 4,0 0-1,0 0 21,0 0-18,74-36 11,-50 36 0,5 0-26,0 8-8,1 7 4,0 4-4,-2 8-4,-2 5 8,-3 4 0,-7 3 0,-2-1-7,-6-7 5,-5-4-5,-2-2 7,-1-6 4,0 2 0,0-7 12,-7-1 17,-5-1-31,0-3 10,-3 0-6,-3-1-1,-1-2-7,1-1 2,-3-4-64,0 3-36,2-1-88,-4 0 30</inkml:trace>
  <inkml:trace contextRef="#ctx0" brushRef="#br0" timeOffset="17327.8812">10454 744 94,'0'0'41,"0"0"-6,0 0 18,0 0-52,0 0 36,0 0 38,41-2-56,-17 2 52,2 0-31,7 0-28,4 0 11,-5 0-19,3 0-4,-8 0 0,-6-2 10,-5 2-18,-10 0 8,-1 0-33,-5 0-62,0 0-143</inkml:trace>
  <inkml:trace contextRef="#ctx0" brushRef="#br0" timeOffset="17569.2062">10677 750 145,'0'0'55,"0"0"-50,0 0 3,0 0 7,0 0 56,0 90-8,3-54-31,2 1 13,-2-3-39,-3 1 1,0-7 8,0 1-10,1-3-5,-1-4 0,0 2-12,0-3-15,0-4-50,0-3 57,0-6-4,0-1-101,-1-4-46</inkml:trace>
  <inkml:trace contextRef="#ctx0" brushRef="#br0" timeOffset="17780.2056">10586 1168 342,'0'0'131,"0"0"-62,0 0-43,0 0-26,0 0-13,0 0 13,45-1 0,-13 1 7,0 0-7,3-2 0,2-2 11,-1 0-11,-5-1-6,6 0-39,2 1-76,-4 0 57,-7-3-185</inkml:trace>
  <inkml:trace contextRef="#ctx0" brushRef="#br0" timeOffset="18166.1814">11019 719 198,'0'0'219,"0"0"-94,0 0-59,0 0-7,0 0-59,0 0 5,0 0-13,0 25-18,0 14 26,-3 7 4,0-1 3,-3-2-7,5-7 0,-1-2 0,2-6-8,0-6 8,0-4-32,0-1-10,0-6-29,0-4 43,0-4-39,0-3-98,0 0 60</inkml:trace>
  <inkml:trace contextRef="#ctx0" brushRef="#br0" timeOffset="18608.1553">11037 806 208,'0'0'73,"0"0"4,0 0-1,0 0-37,0-83-6,0 79-19,0 4 21,0-2-8,0 2-27,0 0-2,6 7-30,7 16 16,7 7 12,-1 8 5,-1 1-1,4 3 6,-4-4 0,-3-5-8,-1-5 2,-4-3 0,5-3 3,-3-5 0,3-3-2,-3-3 7,-3-5-6,-2-1 4,-4-4-2,-1-1-3,-1 0 38,1 0 5,2-1 21,1-13-9,1-4-51,1-1 12,-1-5-17,2-7 3,-1-5 2,2-6-5,-3-3 0,1 4 0,-2 4 1,-4 10-3,1 7-11,-2 3-11,0 6 24,0 4-36,0 3-4,0 2-18,0 2-62,0 0-107</inkml:trace>
  <inkml:trace contextRef="#ctx0" brushRef="#br0" timeOffset="19520.0951">11662 720 116,'0'0'89,"0"0"12,0 0 10,0 0-59,0 0 26,0 0-46,-15-59-26,6 58-9,-7 1 11,-1 0-8,-3 6 0,-3 9-1,1 7 1,-2 7 0,2 4 1,-1 8-9,7 3 9,-2-4-1,9 5 0,3-7-1,6-1-2,0-6-3,0-3-8,7-6 13,10-2-21,1-2 15,4-5 6,3-6-19,2-4 20,0-3-2,-4 0 8,-4-2 3,-7-8-8,0-4 13,-6-2-1,-3-4-10,-3-1-6,0-1-1,0 1-26,-8 0 28,-4 5-19,3 4 21,3 8 14,3-1-4,3 4 33,0 1-43,0 0-8,0 0-1,11 0-4,11 0 13,6 4 5,-1 2 0,-1-1-5,-1 4 0,-4-2 3,-6 1 0,-2 1-3,-5 0 0,-2 1-4,-3 3 3,-3-1 1,0 1 0,0 1 1,0 1 5,0 1-4,0 1 5,0-2-7,0-3-4,0-2-27,9-2-53,-3-5-105</inkml:trace>
  <inkml:trace contextRef="#ctx0" brushRef="#br0" timeOffset="35835.581">13278 861 138,'0'0'5,"0"0"12,0 0 3,0 0 22,0 0 19,0 0-21,0 0 2,0 0 9,-22-63-47,14 57 2,-1 5 2,1-1-5,-2 1 22,-2 1-21,-7 0-4,-2 0 4,-5 12-4,3 3 0,2 0 0,3 5 3,0-1-6,3 4 3,0-1 0,6 4-9,3 0 8,5-3-3,1-2 3,0 0-9,0-2 1,12-7 9,0 1 0,4-5-2,2-2 16,0-2-14,4-4 0,2 0 12,0 0-11,0-10 0,0-4 2,-1-4 12,-3-2-13,-1-1-2,-1 0 0,-7 0 9,-4 0-9,1 2 0,-7 1 3,2-2 6,-2 5-3,-1 1-6,0 6 17,0 5-12,0 1 17,2 2-21,-2 0 0,1 0-2,1 5-42,-1 8 43,1 5-3,3 0 11,-2 0-11,3 0 3,0-4 0,4-4 11,-3 1-11,1-4 0,5 1 0,-1-4-8,6-4-1,0 0 9,7 0-26,4 0 25,1-3-32,4-9 12,-1-1 21,0-5-3,-4-2 1,-5 2 4,-5 0-1,-5 6 35,-6 3-10,-1 3 9,-6 3 9,-1 3-40,0 0 22,0 0-26,2 6-13,2 9-3,1 6 23,1 0-7,-3-3 0,0 0 3,0-1-4,-3-2 1,0-1 0,0-3-6,0-1 6,0-5 0,0 0-2,0-4 14,0-1-16,0 0 4,0 0 0,4 0 15,2-14-5,2-3-10,1-4 0,5 0 6,0 0-9,1 1 3,1 4 0,2-2 0,-1 3 3,2 4-3,2 1 0,-3 3-6,0 6-1,-2 1 7,-1 0 0,0 6-7,-3 9 4,-2 8-3,-1-2 4,-4 1-5,1 1-1,-3-2 8,0 0 0,0 0 7,0-2-2,0-2-9,1 0 4,2-4-65,4-2-15,1-5-61,4-6-41</inkml:trace>
  <inkml:trace contextRef="#ctx0" brushRef="#br0" timeOffset="39165.1291">15111 890 201,'0'0'48,"0"0"-40,0 0 14,0 0-22,0 0 0,0 0 0,0 6 21,0 3 18,0-1-23,6 1 3,3-3 21,5 0-34,-2-4 8,3 2-13,1-3 4,2-1 11,-2 0-10,1 0-3,-1 0 8,0-1-7,1-10-5,2-2 1,-5-6 0,1 3 14,-6-2-13,-5 0 13,-4 3 34,0-2-42,0 2 5,0 0-11,0 2 2,0 4 4,-7 1-2,-1 7 5,-5-1-9,1 2-1,-7 0 0,-7 3-3,2 18 4,-3 3 2,1 3-2,3 2 0,7-1-4,2 1-7,8 0 10,5-3-7,1-1-5,0-3 7,0-1-6,6-1 3,10-3 8,-1-4-30,4-1 19,4-3-2,-1-4 0,7-2 13,2-3-37,-1 0 15,6 0 21,-3-2-3,4-7 4,2-6-1,-2-1 2,-3-4 9,-4-1-5,-3 3-4,-6-5 22,-6 2 1,-2 0 28,-4-4-4,0-5-30,-3-2 21,3 1-18,-5-3-5,2 2 2,5-2-9,4-2-13,-2 1 5,2 2 0,-7 3-10,-2 4 10,-6 1 0,0 3-4,0 3 11,0 4-7,-5 5 0,-1 1 4,1 4 9,-5 2-8,3 2-4,-5 1-2,-6 0-5,-6 13 6,0 13-1,-4 5-2,1 7-4,3 4 7,0 0 0,9 2 0,5 2-7,4 3 2,6-1-6,0-1 11,0-8-12,3-7 15,12-2-3,1-5 0,4-1 2,-4-6-5,2-3 1,1-3 2,5-4 0,0-2 4,0-6 1,1 0 3,-1 0-2,-4-4-9,0-7 3,-2-3 0,2-4 0,1 0 3,-2-2-2,-3-1-1,-2 2 1,-7 2-1,-4 4 0,-1 2 0,-2 4 7,0 1 3,0 1-5,0 1-1,-3 1 0,-5 3-7,-1 0 3,-1 6-4,-5 12-11,2 1 15,2 1 0,2-3-1,8-4-27,1-1 15,0-1-13,0-4 8,0-3 9,8 1 2,8-4 7,3-1-1,6 0-15,2 0 3,3-8-19,4-5 24,-3-1 5,-2-3 3,1 0 0,0-1 3,-5 4 0,-1 3-3,-6 0 6,-3 4 6,-1-1 29,-1 5-28,-1 0-2,-1 3-11,-3 0-9,1 12 8,0 8-8,-3-2 9,0 1 17,-5-1-8,2 0 7,-3 0-1,0-3-7,0-2-8,0-2 0,0-3 3,0-3 3,0-4-6,0-1 0,0 0 15,0 0-12,2-1 10,4-15-13,5-6 6,2-2-7,3-5 1,0 1 0,-1 2-3,0-1 7,0 7-4,-3 5 0,2 5-11,-3 5 11,1 5 0,0 0 0,0 0-1,0 14-19,-2 5 12,1 4 0,-3 1 3,-4-3 5,0-1 2,-4-2 3,0-5 0,0-1 4,0-1-9,-1-3 0,-3-3 4,1 0 4,1-5-2,2 0-6,0 0 29,0-9-25,0-9 0,6-7-4,9-6-1,6 0-2,0-1 3,1 2 0,-1 6-4,-2 6 10,-1 4-10,-6 9 4,-2 4-4,-2 1-1,-3 0-4,1 12-15,-2 8 22,2 2-6,-3 4 8,0 1 0,-2-6 2,1 2 3,-1-7-5,4-2 0,-1-2-4,4-3 7,2-3-3,2-5 0,4-1 2,0 0 7,6-5 1,0-9-9,-2-6 13,-1-4-6,-4-1-8,-2-5 0,-2-2 0,-2 2-5,-2 4 5,-4 8 0,-3 6-2,0 3-18,0 3 20,0 6-1,-10 0 5,-2 6-13,-2 17 9,0 2 0,1 4-5,5 3 3,5-7 1,1 2 1,2-7-8,0-5 0,0-2 8,2-7 0,12 1-5,5-3-11,3-4 5,12 0-9,8 0-5,3-11 18,4-5-11,-6-2-23,-2-3 38,-3 0-10,-7-2 13,-5 5 6,-7 6 0,-9 4 48,-3 5 3,-7 3 3,0 0-21,0 0-39,0 10-16,0 9 7,0 7 9,0 1 14,-6-2-14,-2-4 5,1-1 1,1-5 0,-3 0-6,5-4 0,-1-7 1,2-1 2,3-2 1,0-1-4,0 0 17,0-6-11,3-15-6,12-5 0,1-6 3,5 0-12,-3 2 9,3 8 0,-2 2 0,0 5-6,0 6 3,-4 0 0,1 9 2,-5 0-16,-3 1 17,-2 20-23,-1 2 23,-2-1-15,0 3 15,0-9 0,0 1 4,0-4-6,6 1 3,1-5-1,8 0 2,5-3 5,7-5-3,-1-1-4,4 0 8,-3 0-13,-2-12 8,-4-6-3,-5-3 15,-2-2-7,-5-8-8,-3-5 0,-3 0 9,-3-2 25,-2 5-12,-1 3 9,0 3 21,0-3-52,0-2 8,0 0-8,3 3-5,0 3 0,4 10 5,-5 5 0,-1 5 6,-1 4 1,0 2-8,0 0 1,0 0-27,0 0 20,0 17 5,0 13 2,0 12-9,-6 6 13,-1 2-4,3-5 0,2 1 2,2 0-6,0-4 4,0-3 0,0-7 2,0-8-2,3-4-4,9-4-12,8-7-35,8-2 50,11-5-45,2-2-120,-2-2-176</inkml:trace>
  <inkml:trace contextRef="#ctx0" brushRef="#br0" timeOffset="39645.0589">17430 758 542,'0'0'0,"0"0"-18,0 0 8,0 0 10,0 0 8,0 0-5,82-24 14,-40 19 18,4 0-33,9 1 6,-1 0-5,-2-3 10,-2 1-5,-9 2-8,-8 0 0,-8 0 4,-11 3-2,-5-1-2,-8 2 0,-1 0-31,0 0-23,0 0-113,-3 0-106</inkml:trace>
  <inkml:trace contextRef="#ctx0" brushRef="#br0" timeOffset="45194.2155">18855 688 75,'0'0'147,"0"0"-46,0 0-39,0 0 21,0 0-3,0 0-46,0 0 11,0-3-19,0 3-6,0 0 22,0 0-40,0 0 3,0 0-5,0 0-1,0 0-6,-6 8 1,-8 10 6,-2 6 1,4 2-1,0 5 0,5 1 0,1-1-20,4 1 18,2-3-21,0-7 4,0-3 17,5-2-28,8-6-1,5-4 7,0-2-14,1-5 27,2 0-3,-4 0 4,-1-2 5,-4-8 5,-3-2 0,-3-5 0,-5 1 7,-1-2-8,0-5 1,0 0 0,0 0 2,-3 0-1,-3 0-1,-2 2 2,0 5 0,-1-1-2,3 6 7,-1 6 2,2 0 17,2 5-10,2-1 3,1 1-19,0 0-9,0 0 3,0 3-5,0 4 3,0-1 1,3 2 0,7-4 4,2 0-2,2-2 5,-1-2 0,0 0 0,0 0 0,1 0 2,0-7 2,-1-4-2,1-2-2,0-2 4,-2-5-6,1 2 4,-3-2 1,-4-1 7,0-1-5,-5-1-1,-1 2 14,0 0-5,0 4 9,0 1-3,0 4-18,0 1 28,0 2-16,0 2 1,-1 0 2,1 4-14,-2 2 3,1 0-5,-1 1 1,2 0 7,0 0-8,0 0-5,0 0 4,0 0-12,0 13 10,0 13 2,0 7 1,0 5-2,0 8 4,0 6-1,-1 3-1,-4 8 5,1 3-8,-1 1 3,-1-4 0,6-4-1,0-5 6,0-1-4,0-3-1,0-1 1,0-1-4,6-3 3,2-3 0,-1-2-2,5-6 6,-3-5-4,-3-6 0,2-6 0,-2-6-4,-4-5 2,3-5 2,-5-1-1,1 0 4,2-1 4,-3-14 11,3-5-14,-3-7-4,2-2 0,-2-3 2,1-6 2,-1-3-4,0 0 2,0 2-5,-3 2-6,-4 5 4,-3 5-5,2 6 10,2 4 4,1 3 1,5 1-5,0 3 0,0 1-1,0 0 0,11 1-4,17-2 4,10 0-5,9-1 6,10-4 0,1 1 1,-9 2-1,-10 1-17,-13 7-46,-16-1-7,-10 5-35,0 0-166</inkml:trace>
  <inkml:trace contextRef="#ctx0" brushRef="#br0" timeOffset="50317.1974">20447 569 114,'0'0'91,"0"0"-13,0 0-29,0 0 41,0 0-29,0 0 7,0 0 10,0-25-48,-2 25 4,1 0-34,1 0 1,0 0-5,0 17-13,0 9 17,0 11 4,0 5-1,0 3-3,0 3 0,0 0 6,0-1-10,0-5 4,1-6-17,1-2-35,-1-6-46,1-4 44,-1-5 47,1-6-40,2-8-33,1-3-90</inkml:trace>
  <inkml:trace contextRef="#ctx0" brushRef="#br0" timeOffset="50716.1748">20398 523 317,'0'0'113,"0"0"-91,0 0-18,0 0-4,0 0 7,0 0-1,69-53 26,-40 47-20,6 2 1,4-1-4,2 2-3,2 2-11,-4-1 5,-3 2-4,-5 0-6,-3 0 8,-5 0-32,-4 0-10,-4 3-71,-4 5 18,-4 2-94</inkml:trace>
  <inkml:trace contextRef="#ctx0" brushRef="#br0" timeOffset="51005.1542">20441 806 85,'0'0'114,"0"0"-11,0 0-40,0 0-22,0 0 14,92-32-38,-72 29 1,3 2-1,3 1-11,-1 0-9,2 0 3,-3 0-13,-3 0 6,-8 9-60,-5 6-60,-8 6-43</inkml:trace>
  <inkml:trace contextRef="#ctx0" brushRef="#br0" timeOffset="51215.1409">20493 1089 91,'0'0'62,"0"0"33,0 0-24,100 0-50,-67-2 16,5-5-19,0-1-10,1-1-8,-1 0-3,-3-1-26,-1 0-54,-6 2-74</inkml:trace>
  <inkml:trace contextRef="#ctx0" brushRef="#br0" timeOffset="51637.1185">21054 544 368,'0'0'64,"0"0"-41,0 0-19,0 0 6,0 0-17,0 0 7,13 10-26,-5 15 26,2 6 20,-5 2-3,-1 5 1,-2-10-10,-1 8-8,-1 0 0,3-4 1,-1 5 1,-2-15-2,0-2-4,0-7-3,0-4-18,0-1 24,0-7-40,0-1-64,0 0 48,0 0-60</inkml:trace>
  <inkml:trace contextRef="#ctx0" brushRef="#br0" timeOffset="52100.0883">21102 611 51,'0'0'35,"0"0"22,0 0 17,0 0 8,0 0 26,16-81-30,-16 81-2,0 0-65,0 0-11,3 6-10,4 12-41,4 5 51,5 7 0,-1 5 10,2 1-10,-1-1 0,2 1 3,-2-5 14,1 0-17,-3-5 0,2-3-1,-3-4 8,-3-3-7,0-7 0,-4-5 4,2-2-10,-3-2 12,1 0 4,0 0 59,-2-8-32,1-10 4,0-3-16,-1-3-22,-3-2 28,-1-1-27,2-1 9,-1-6-9,1 5 1,-1-2-5,1 3 0,-2 2-21,0 2 18,0 2-32,0 5 12,0 5-6,1 4-68,1 5 14,1 3-55,0 0-226</inkml:trace>
  <inkml:trace contextRef="#ctx0" brushRef="#br0" timeOffset="52745.204">21830 593 251,'0'0'62,"0"0"6,0 0 17,0 0-33,0 0 33,0 0-59,-17-63-24,8 57-4,-3 2-3,-4 2 5,-1 2-2,-3 0 11,0 0-12,5 12 3,-2 3 0,3 2-4,1 1 4,5 2-1,4 2-6,4 2-22,0 3 25,0 3 4,12-1 0,7 2-6,8-2 6,-4-5 0,5 2 0,-1-5 10,-7-3-9,1-2-1,-12-3 0,-4-3-3,-5-5 0,0-2 3,0-2 0,0 1-21,0 1 21,-12 1 12,-11 4-10,-3-2 17,-6-1-17,-2 4-2,1-4 0,-1 8-45,-4-2-3,3 0-20,3-1-4,10-2-3,10-6-100</inkml:trace>
  <inkml:trace contextRef="#ctx0" brushRef="#br0" timeOffset="53278.2372">22030 619 208,'0'0'155,"0"0"-48,0 0-21,0 0 14,0 0-52,0 0-23,0-9-17,0 17-8,-2 13-12,1 9-1,-1 7 26,2 1-13,0 2 0,0-2 2,3-3-3,3-2 4,-2-5-3,4-2 0,-5-4-36,0-6-32,0-4-83,-3-4 1,0-7 6</inkml:trace>
  <inkml:trace contextRef="#ctx0" brushRef="#br0" timeOffset="53610.2152">22109 624 78,'0'0'167,"0"0"-47,0 0-15,0 0-31,0 0-15,0 0-40,20-60-11,-11 54-8,2 1 0,4 2 0,4 0-6,5 0 9,4 3-3,2 0 0,0 0-6,0 0 6,0 0-4,-5 4 8,-5 2-9,-1 1 5,-4-3-33,-2 3-31,-7 1-70,-6 1-119</inkml:trace>
  <inkml:trace contextRef="#ctx0" brushRef="#br0" timeOffset="53898.196">22095 779 216,'0'0'152,"0"0"-87,0 0-62,0 0-2,0 0 9,0 0-8,67 18 30,-39-15-21,1-3 22,0 0-14,-1 0-10,-4 0-13,-4 4 4,-3 4-18,-5 1-12,-8 2-86,-4 2-102</inkml:trace>
  <inkml:trace contextRef="#ctx0" brushRef="#br0" timeOffset="54100.1822">22085 1037 117,'0'0'19,"0"0"12,0 0 52,0 0 10,0 0-59,0 0 31,97 11-21,-64-11-42,4 0 23,-1 0-23,-1-4 4,1-3-6,3 4-21,1-2-88,-2-1-46</inkml:trace>
  <inkml:trace contextRef="#ctx0" brushRef="#br0" timeOffset="54660.2186">22677 606 357,'0'0'101,"0"0"-34,0 0-23,0 0-44,0 0-3,0 0-9,0 51 12,0-20 23,0 4-11,0 1 0,0 2-11,0-2 1,3-3-2,1-3 0,1-8 3,1 0-1,-2-7-2,1-4-17,-3-3-10,-2-2-57,0-2-6,0-1-16,0-3 75,0 0-26</inkml:trace>
  <inkml:trace contextRef="#ctx0" brushRef="#br0" timeOffset="55204.2706">22725 684 53,'0'0'209,"0"0"-105,0 0-15,10-77-44,-5 60 41,0 6-27,0 1-32,0 5-10,-4 2-10,1 3-11,1 0 4,3 0-13,5 5 8,5 15-13,0 4 18,-4 3-13,-3 2 13,-2-2-1,-5 1 1,1-2 0,-3-3 15,1-2-15,-1-6 5,0-2 0,0-5 0,0-5-5,2-3 0,-1 0 2,2 0-4,0 0 2,3-6 0,3-12 25,3-7-19,2-4-6,0-2 0,1 0 4,5 2-4,3 1 0,0 1 0,4 4-5,-8 5 0,-4 7 4,-5 7 0,-4 2 1,1 2-7,-3 0 7,3 3-16,-2 15 3,1 10-11,-5 3 21,1 4 0,-2 4 3,0 0 12,0 0-11,0-1 1,0-3 3,0-4 3,0-4-8,0-4 0,0-5-25,4-6-18,4-3-65,4-5-122</inkml:trace>
  <inkml:trace contextRef="#ctx0" brushRef="#br0" timeOffset="55804.234">23474 613 267,'0'0'214,"0"0"-177,0 0-13,0 0-24,0 0 6,0 0-3,0-2-3,0 16 0,0 10 0,0 9 21,0 4-6,0 3-14,0-2 6,0-2-1,0 0-3,0-8-3,0 0 2,0-7-2,0-5 0,0-4-16,0-4-49,0-3 2,0-3-94,0-2-47</inkml:trace>
  <inkml:trace contextRef="#ctx0" brushRef="#br0" timeOffset="56437.2277">23492 595 268,'0'0'140,"0"0"-41,0 0-33,0 0 6,0 0-61,7-84 14,-1 72-20,2 4 2,2 1 6,2 1-12,7-1-1,7 3 0,6 1 4,3 3-4,-4 0 0,-3 0-9,-2 14-6,-7 5 14,-4 7-7,-7 1-6,-8 3-2,0 0 14,-24-1 0,-9-1 2,-6 1-1,0-4 1,2-4 0,6-4 2,13-6-2,6-8 0,9-2-1,3-1-12,0 0 11,0 0-26,2 0-4,11 0 26,3-6 12,5 6-6,0 0 0,-1 0-14,-3 9 1,0 5 11,2 4 2,-1 2-1,0 1 8,1 3-7,-4-2 0,-3-1-5,-3-2-2,-4-2 7,-4-4 0,-1-2-15,-1-1 28,-22 0-13,-8-1 40,-6-3-31,1-2-2,4 0-7,4-4-13,7 0-11,2 0-46,1 0-17,6-10-119</inkml:trace>
  <inkml:trace contextRef="#ctx0" brushRef="#br0" timeOffset="56971.8168">23915 556 359,'0'0'146,"0"0"-127,0 0-19,0 0 0,0 0-8,0 0 6,11-11 2,-4 30-1,-1 6 1,-1 5 1,-3 5 33,-2-1-13,0 2-11,0-1-4,0-2-6,0-3 1,0-2 2,0-6 3,4-2-6,-1-8 0,0-2-2,1-6-4,5 0 6,6-4 0,9 0 15,4 0-4,9 0-11,-2-5 0,-2 2 10,-4-1-13,-2 1 3,2 0-27,-7-1 20,2 0-76,-6-2-96</inkml:trace>
  <inkml:trace contextRef="#ctx0" brushRef="#br0" timeOffset="57530.2445">24621 511 369,'0'0'59,"0"0"-39,0 0-20,0 0 6,0 0-4,0 0 12,-16 84 32,11-45 0,-3 2-26,1 1 7,1 0-22,5 0 1,-1-4-1,2-1-5,0-3-3,0-8-11,0-3 13,0-9-9,0-3-32,0-7-11,0-4-33,0 0-131</inkml:trace>
  <inkml:trace contextRef="#ctx0" brushRef="#br0" timeOffset="57856.4397">24654 524 401,'0'0'151,"0"0"-78,0 0-31,0 0-6,0 0-35,0 0 2,65-39-2,-36 36 6,2 0-10,0 2 3,5-1 0,-3 0 0,-2 2 0,-5 0-10,-7 0-8,-5 0-56,-8 0-24,-6 7-89,0 2-138</inkml:trace>
  <inkml:trace contextRef="#ctx0" brushRef="#br0" timeOffset="58111.4246">24627 703 110,'0'0'120,"0"0"-17,0 0-41,0 0 13,0 0-24,0 0-20,63 2 10,-39 1-33,1 2-3,0-2-3,1 2 5,-4 1-9,-2 1 2,-6 0-75,-8 1-50,-6 1-115</inkml:trace>
  <inkml:trace contextRef="#ctx0" brushRef="#br0" timeOffset="58349.4183">24617 994 34,'0'0'132,"0"0"-13,0 0-42,95 0-39,-68 0 21,3-3-42,0 0 2,0 0-15,-1 3 3,-2 0-14,0 0 3,-3 0-28,-3 0-61,-2 0-46,-4 0 25</inkml:trace>
  <inkml:trace contextRef="#ctx0" brushRef="#br0" timeOffset="60854.9559">25968 845 226,'0'0'18,"0"0"-12,0 0 13,0 0-5,0 0 26,0 0-19,0 0-12,-4 44 28,4-41-23,0 0 5,9-2 17,4-1-30,5 0 14,3 0-12,0-7 0,2-4 5,-6-1-13,1 0 8,-4-2-8,-4 1-11,2-2 2,-6 3 2,-2 1 7,-4 6-7,0 2 10,0 3-3,0 0 0,0 0-10,0 0-1,0 5-5,0 9 8,0 2 3,0 5 10,0-3-4,0 5-1,0-5-1,2 0 1,2 0-5,1-7 3,2-1-3,1-1 6,-2-3-1,1-3 0,3 0-21,3-3 3,3 0 11,2 0 7,6 0 0,1 0 0,2-4 0,-6-2 2,-2-2 3,-4 2-5,0-3 27,-3-3-15,4 1 23,1-3-26,-1-1-3,-1 1 18,0 0-21,-4 6 10,-1-2-3,-3 7-9,-1 2 35,2 1-36,-2 0 2,4 0-2,-2 11-36,-4 7 33,-1 6-4,-3-2 14,0 2 11,0-5-16,0-2 1,0-2 2,-4-4 2,-4-1-7,1-2 0,0-5 6,2 0 1,3-3-4,2 0 0,0 0 7,0 0-10,0-15-3,7-7-8,9-6 5,4-2 6,5-3 0,3 3 3,2 4-10,-2 8 7,0 9 0,-7 7 0,-6 2-2,-3 0-10,-6 1 4,0 12 3,-1 4-11,1 4 19,-1 0-3,1 0 0,-1-1 7,-1-5-11,-1-3 4,0-2 0,5-1-3,-2-1-6,6-2-39,5-4 0,3-2-106,5 0-93</inkml:trace>
  <inkml:trace contextRef="#ctx0" brushRef="#br0" timeOffset="61194.2389">26340 618 245,'0'0'152,"0"0"-104,0 0-18,0 0-29,0 0 28,0 0-29,0 0-13,0 3-5,1 1-61,4-1-37</inkml:trace>
  <inkml:trace contextRef="#ctx0" brushRef="#br0" timeOffset="62291.8953">27812 731 306,'0'0'82,"0"0"-74,0 0 25,0 0-2,0 0-24,-85-46 12,70 46-7,-2 0-12,-2 0 9,-1 8-7,-1 5-2,-2 8 0,1 5-6,0 5 1,4 4 3,3 0 2,4 1-10,7-4 7,4-7 3,0-2-1,0-9-20,7-4 20,5-2-4,8-7 5,2 1 5,2-2 2,3 0 4,-3-5-7,-2-10 7,-4-2-11,-3-2 9,-2-5-3,1-2 53,-5 1-53,-3 2 4,-5 5 13,-1 9-6,0 1 31,0 5-17,0 3-23,0 0 6,0 0-14,0 8-9,0 14 9,0 7-8,0 1 4,0-1 4,5-5-7,9-6 3,5-2-43,6-2-28,3-4-7,2-2-171</inkml:trace>
  <inkml:trace contextRef="#ctx0" brushRef="#br0" timeOffset="64775.2443">29127 550 229,'0'0'118,"0"0"-45,0 0 5,0 0-25,0 0-14,0 0 8,0 0-36,-33-58 14,24 56-10,2 2-14,-4 0 5,-7 0-5,-1 0-1,-10 4 0,-2 11 4,-2 2-5,-2 2 1,2 4 0,0 2-10,3 1 11,0 4-1,5 2 0,1 1-5,6 3 4,4 0-6,4 2-4,6-1 3,4 1-12,0-6-1,0-6 10,14-4-27,6-6 12,5-1 5,5-5 2,6-3 19,3-5 6,-4-1-1,-2-1-5,-6 0 11,-9 0-9,-3-3-2,-4-4 5,-7-4 8,-2 2-13,-2-9-5,0 3-28,-9-2-43,-4 2 16,0 2 16,6-2 44,1 1 1,4 0 2,2 4 22,0 2 4,0 2-21,8-1 0,7 4-8,7 0 4,3 3-2,1 0 2,-4 0-4,-4 9 9,-2 9-9,-5 5-3,0-1 2,-4 0 1,-4 1 17,-3-3-17,0-1 1,0-2-2,-9 1 1,-3-3-43,4-1-28,4-3-17,4-3 68</inkml:trace>
  <inkml:trace contextRef="#ctx0" brushRef="#br0" timeOffset="66938.2583">29309 587 92,'0'0'183,"0"0"-125,0 0-29,0 0-20,0 0 3,0 0 3,40-13-7,-25 11 10,6 1-12,3 1 1,6-3 6,1 3-9,0 0 0,-6 0 0,-3 0-4,-5 0-2,-9 0-22,-2 0-67,-6 0-18</inkml:trace>
  <inkml:trace contextRef="#ctx0" brushRef="#br0" timeOffset="67232.3134">29421 593 258,'0'0'119,"0"0"-105,0 0-5,0 0-12,0 0 3,0 0 0,0 50 36,0-29-3,0 5-17,0 5-4,0-2-1,0 1-11,0 3 0,0-4 9,0 3-8,0-4-1,-3-5-8,-2 1-8,1-6-54,-2-3 30,-3 0 3,1-7-133</inkml:trace>
  <inkml:trace contextRef="#ctx0" brushRef="#br0" timeOffset="67442.3009">29319 1000 28,'0'0'343,"0"0"-318,0 0-24,0 0-2,0 0 7,0 0 25,85 5-24,-52-5-7,4 0 0,-4 0-4,2 0 0,-7 0-56,-6 0-87</inkml:trace>
  <inkml:trace contextRef="#ctx0" brushRef="#br0" timeOffset="67932.2454">29761 559 204,'0'0'98,"0"0"-6,0 0-28,0 0-56,0 0-8,0 0-4,9 30 4,-6 2 10,0 5-3,0 1 17,0 3-13,3-1-3,1-1 6,5-2-11,2 0 3,0-9-4,1-3 7,0-7-9,-4-12 0,-1 0-4,-1-5 4,0-1 3,2 0 8,2 0 37,-1-10-48,3-4 14,-3-2-13,-2-7 6,2-6 14,-1-7-15,-2 1 4,1-5 5,-1 4-10,-2 4-5,-2 2 0,1 2 0,-3 5-5,0 5 5,0 6-39,1 5 13,1 2-85,-5 2-153</inkml:trace>
  <inkml:trace contextRef="#ctx0" brushRef="#br0" timeOffset="68291.1424">30165 601 285,'0'0'128,"0"0"-92,0 0-36,0 0-1,0 0-5,0 0 9,3 53-3,-3-20 44,0 3-28,0 2 15,-3-1-22,-1 1-6,4-3 4,0-6-2,0-4-10,0-4 3,0-8-49,0-4 36,0-3-76,0-6-79,0 0 4</inkml:trace>
  <inkml:trace contextRef="#ctx0" brushRef="#br0" timeOffset="68570.1252">30177 610 428,'0'0'37,"0"0"-30,0 0 10,0 0-13,0 0 10,0 0 38,34-63-52,-20 59 21,4-1-21,2 2 5,2 0-11,1 1 6,0 1 0,-5 1-2,0 0-22,-8 0-14,-1 1-17,-8 9-72,-1 0-19</inkml:trace>
  <inkml:trace contextRef="#ctx0" brushRef="#br0" timeOffset="68806.1113">30141 713 220,'0'0'72,"0"0"-72,0 0 3,0 0 9,0 0 34,0 0-27,66 25 41,-45-19-29,0 0-22,3-1 7,-4 2-13,-2-1-6,-3 2-15,-6 0-121,-6 0-58</inkml:trace>
  <inkml:trace contextRef="#ctx0" brushRef="#br0" timeOffset="69023.0951">30110 994 379,'0'0'60,"0"0"-51,0 0-2,0 0 30,0 0 9,85 0-39,-58 0 14,0 0-21,3 0 8,-4 0-13,-2 0 5,4 0-63,-2 0-69,-2 1-101</inkml:trace>
  <inkml:trace contextRef="#ctx0" brushRef="#br0" timeOffset="69870.2304">30575 616 266,'0'0'67,"0"0"-10,0 0-56,0 0 68,0 0-34,0 0-23,-4 8-12,1 15 9,-1 8-9,-1 5 18,2-1-5,-1 0-2,-2 0-11,4-4 3,0-2-2,2-4 10,0-3-11,0-5 0,0-7-17,0-2 12,0-5-7,0-1-3,0-1 12,0-1-51,0 0 43,4 0 2,-1-11-19,1-5 28,-2-8 0,1-8 2,0-2 11,0-5-2,2-1-11,1 7 1,5 0 15,1 6-20,4 1 8,-4 3 3,0 7 35,-3 3-31,-1 5 8,-5 6-1,-1 1-9,-2 1-2,2 0-7,1 0-13,4 12 7,4 12-12,1 9 18,1 7 0,3 4 3,-2 0-8,4 2 5,-2-6 0,1-5 11,-4-8-5,0-9-6,-5-8 0,-2-4-1,0-4-6,3-1 14,-5-1 1,4 0 59,2 0-35,4-12 9,-1-4-16,2-7-17,-4-5 15,-5-4-8,1-3-13,2-2 18,-2 4-12,6 1-8,-3 0 0,-1 4-9,1 1-4,-1 2-6,0 7 0,-1 5 14,-4 4-76,-2 3-23,2-1-69,0-1-205</inkml:trace>
  <inkml:trace contextRef="#ctx0" brushRef="#br0" timeOffset="70790.2617">31958 636 359,'0'0'58,"0"0"-19,0 0 3,0 0-12,0 0 15,0 0-33,-56-62-7,38 62 20,0 0-18,-3 0-7,-1 5 0,-5 8 3,4 5-7,1 1 4,3 1 0,5 0-13,4-1 12,3 1 1,7-2-1,0 1-16,8 6 5,18-1 2,8 4 10,9 1 10,1 1-10,3 0-9,-2 0 7,-5-1-11,-2-4 4,-12-2 9,0 0 0,-10-4 2,-7-1-2,-5-3 0,-4-6-5,0 0 15,-5-1-10,-12-5 25,-13 1 2,-4-4 7,-3 0-33,0 0-2,1-3-8,6-9-87,5-3 64,5-1-103,10-5-76</inkml:trace>
  <inkml:trace contextRef="#ctx0" brushRef="#br0" timeOffset="71223.2481">32163 678 151,'0'0'183,"0"0"-158,0 0-15,0 0 62,0 0-45,0 0-4,34-5-13,-4 5 0,4 0 6,2 0-12,3 0-3,-2 0 16,-5 0-11,-6 0-6,-3 0 0,-8 0-11,-4 0-4,-4 0-41,-7 0-66,0 0-126</inkml:trace>
  <inkml:trace contextRef="#ctx0" brushRef="#br0" timeOffset="71483.2473">32344 698 163,'0'0'192,"0"0"-152,0 0-15,0 0-25,0 0 0,0 0 38,-17 79-22,10-47 29,4 2-29,0 1-13,3 0 1,0-2 0,0-3-4,0-3 0,0-3-1,6-4 1,1-4 0,-3-1-7,1-6-7,-2-5-93,0-2-72</inkml:trace>
  <inkml:trace contextRef="#ctx0" brushRef="#br0" timeOffset="71794.2713">32661 699 603,'0'0'68,"0"0"-50,0 0-18,0 0-17,0 0 17,-16 89 0,5-47 1,1 4 5,1-5-6,-3-5 0,3-4-1,2-8 8,1-4-23,-1-4 12,-1 1-57,0-7 39,1 1-19,4-4-32,-2-6-69,4-1-103</inkml:trace>
  <inkml:trace contextRef="#ctx0" brushRef="#br0" timeOffset="72112.2681">32701 700 455,'0'0'52,"0"0"-52,0 0 0,0 0 13,0 0-4,0 0 10,66-64 41,-66 64-53,0 0-14,0 11-28,2 11 35,-1 8-3,1 6 18,2 5-13,-1 4-2,0 2 14,1-4-15,-2-5 1,1-7 0,-2-6 2,1-6-2,-2-1-13,0-1-14,0-4-23,0-2-41,0-4-50,0-2 24</inkml:trace>
  <inkml:trace contextRef="#ctx0" brushRef="#br0" timeOffset="72340.2885">32654 952 603,'0'0'0,"0"0"17,0 0-19,0 0 2,0 0 0,0 0 5,91-5-5,-69 5-22,-1-3-106,-1-3-134</inkml:trace>
  <inkml:trace contextRef="#ctx0" brushRef="#br0" timeOffset="72725.2548">32955 723 337,'0'0'97,"0"0"-77,0 0-26,0 0 6,0 0 0,0 0 4,39 0 5,-18 0 13,-2 0-7,-1 0-15,4 0 44,2 0-34,-1 0-10,7 0 0,0 3-27,-1 2 26,-2-4-76,-3-1-118,-8 0-8</inkml:trace>
  <inkml:trace contextRef="#ctx0" brushRef="#br0" timeOffset="73038.2931">33123 738 314,'0'0'84,"0"0"-80,0 0 0,0 0 9,0 0 10,0 0-16,-16 81 45,9-45-38,-5 6 38,3-1-36,0-5-10,3-2-2,4-6-2,2-2-2,0-5 0,0-3-13,0-3-4,0-3-10,0-3-39,0-3-24,2-3-136</inkml:trace>
  <inkml:trace contextRef="#ctx0" brushRef="#br0" timeOffset="73377.2716">33324 829 261,'0'0'0,"0"0"-4,0 0 4,0 0 70,0 0 25,0 0-45,7-4-42,-7 29 12,-1 11-19,-4 3 4,-2 2 15,-1-4-17,6-6-3,-3-3 0,0-7 5,1-2-5,-2-4-27,3-1-28,0-6-79,3-3 47,0-5-55</inkml:trace>
  <inkml:trace contextRef="#ctx0" brushRef="#br0" timeOffset="73678.2516">33358 745 601,'0'0'0,"0"0"-38,0 0 36,0 0-7,0 0 9,0 0 0,107-70 9,-79 65-12,1 1 3,-3 2 0,-7 2-5,-4 0 8,1 0-6,-4 0-34,0 0-109,-5 5 30,-7-1-74</inkml:trace>
  <inkml:trace contextRef="#ctx0" brushRef="#br0" timeOffset="73927.2398">33350 923 191,'0'0'108,"0"0"-90,0 0-5,0 0 25,0 0-32,0 0 34,17 2 66,-1-1-64,8-1-15,-6 0-27,7 2 17,2-2-41,2 3-11,-6 0-106,-7-2-28</inkml:trace>
  <inkml:trace contextRef="#ctx0" brushRef="#br0" timeOffset="74168.1588">33256 1163 106,'0'0'124,"0"0"-43,0 0-36,108 2 16,-78-2-59,0 0 16,-5 0-18,-1 0-9,-4 0 4,-1 0-48,-9 0-69,-4 0-4</inkml:trace>
  <inkml:trace contextRef="#ctx0" brushRef="#br0" timeOffset="75486.2518">27836 1339 137,'0'0'39,"0"0"-10,0 0 29,0 0-19,0 0 11,0 0-19,52 16-10,-38-14 33,1-1-51,9-1 22,7 2-24,17-2 19,10 1-22,15-1 4,12 0-2,4 0 5,4 0 4,-2 0-9,-3 0 0,-4 0 10,-2 0-14,-3 0 4,-2 0 0,4 0 1,3 0 3,17 0-4,9 8 8,14-2 6,9 0-8,1-2-6,-5-1 0,-6 0 7,-3 0-4,-7 0-3,-7 0 5,-6-1 9,-4-1-7,-1 1-7,0-2 0,-1 0 6,0 0 1,-6 0-7,-2 0 0,-6 0 0,-8 0 0,-11 0 0,-10 0 2,-8 0 2,-3-2-2,0-1-2,1 2 6,6-1 14,8 2-22,10 0 2,-1 0 0,2 0 4,-2 2 7,-6 2-11,5 1 0,-4 1 0,-2-3-6,-5 0 6,-7 0 0,-11-2 1,-8 1-1,-10 0 0,-6-2-2,-7 0-11,-3 0 7,0 0-21,-7 0-44,-14 0-60,-10 0-256</inkml:trace>
  <inkml:trace contextRef="#ctx0" brushRef="#br0" timeOffset="79294.6681">13160 1478 247,'0'0'205,"0"0"-118,0 0-73,0 0 36,0 0-10,0 0-23,-6 0 12,6 0-22,0 0-7,0 0 0,0 0-10,9 0 2,6 0 8,3 0 0,4 0 10,-1 0-1,6 0-9,-3 0 0,1 0 0,5 2 0,3 0 0,7-2 2,3 0-7,8 0 7,0 0-2,4 0 0,5 0-10,2 0-3,4 0 7,5 0 6,4 0-16,-3-4 24,2 0-8,-5 0 0,-8-1 1,-3 2-3,-4 0 2,-9 1 0,-5 1 0,-1 1 1,0-2-1,1 1 0,6-2-2,5 0 2,7 2 0,10-4 1,7 2-4,10-2 6,6 1-3,5-2 0,-1 1 6,-2-1-7,-4 4 1,-1-3 0,-1 2 4,1 1 2,-3 1-6,-5-1 0,-3 2-3,0 0 0,-2-1 3,5 1 0,-3-3 4,-3 1-3,-5-1-1,-8-1 0,-5 1 5,-8 0-7,-2 0 2,-8 1 0,-7 1 13,-3 1-9,-1-1-4,0 1 0,6 0 7,4-2-11,10 0 4,8-3 0,5 0 8,2-1-5,2-1-3,1 2 0,0 2 1,4-2-2,-2 4 1,3-3 0,3 1 5,3 0 0,5 1-5,-1-1 0,1-2 1,-2 0-1,5 1 0,-6 1 4,0 2 2,-2-4-6,-6 2 0,-4 0 0,-3 0 2,-5 1-2,-1 1 0,-2 1 0,-4-3 2,-5 3 5,-7-3-7,-11 2 0,-7-1 0,-11 0-5,-7 2 5,-3 0 0,0 0-7,0 0 5,-7 0-44,-17 0-112,-3-1-121</inkml:trace>
  <inkml:trace contextRef="#ctx0" brushRef="#br0" timeOffset="83988.5604">3928 1896 276,'0'0'120,"0"0"-51,0 0-58,0 0 21,0 0-22,0 0 3,0 0-15,-4 0 2,4 0 0,0 0-9,5 0 23,7 0-14,6 0 0,-1 0 4,3 0-4,2 0 0,3 0 2,6 0 3,4 0-2,3 0-3,1-5 0,0 0 4,4 1-15,2 1 11,2-1 0,3 1-1,-1-1 5,-1 0-4,7-1 0,5 0-4,1-2-1,0 3 5,-1-2 0,-5 3-4,-4 0 9,-5 1-5,-6-1 0,-5 3-2,-4-1-1,0-2 3,2 1 0,4-2 1,2-2-1,3 0 0,4-3-1,-1 1 5,1 2-5,-3-1 1,6 2 0,-2 0-2,-1 1 2,-4 1 0,-3 2 0,1-1 2,-1 2-9,1 0 7,3-3 0,5 1 5,9-1-3,5-1-2,9-2 0,0-2 5,-2 1-8,-1 1 3,-5 1 0,-3 1 19,-4 1-16,-4-1-3,-2 0 0,2 0 11,0-1-12,5 2 1,4-1 0,-1-1 4,3 2-4,-7 2 0,-4-2 0,-5 3-3,-1 0 1,-1 0 2,2 0 0,2 0 1,2 0 4,3 0-5,-2 0 0,4-2 6,-1 1-11,-3-1 5,1 1 0,0 1 6,-1 0 2,2 0-8,-5 0 0,0 0 5,3 0-6,5 0 1,3 0 0,7 0 9,-2 0-9,-3 0 0,-4 0 0,-3 0 1,-1 0-4,-2-2 3,0 2 0,-7 0 2,-3 0 4,-2 0-6,-4 0 0,-2 0 1,-1 0-5,-2 0 4,-2 0 0,-4-3-1,-5 2 9,-3-1-8,-3 0 0,-1 2-2,-1 0-1,0 0 3,0 0 0,-1 0 0,2-1 9,-1 0-9,1 1 0,-1-2-5,-1 1 5,2 1 0,-1-2 1,4 2-3,1 0 7,5-1-5,5-1 0,1 1 1,2-1-1,1 2 0,-2-1 0,-1 1-2,-2 0 6,2 0-4,5 0 0,-2 0 0,3 0-6,-5 0 6,-5 0 0,-2 0-2,2 0 8,-6 0-6,3 0 0,1 0-5,1 0 1,0 0 4,3 0 0,2 0 3,3 0 3,2 0-6,3 0 0,-3 0-4,3 0 4,1 0 0,0-4 0,2 1 2,0 1 0,2 0-2,-2 1 0,2 1 0,0-2-2,1 2 2,0-1 0,4-1 0,-1 2 8,1-3-8,1 3 0,0-2-5,0 1 5,3 1 0,4-2 0,-5 2-3,0 0 8,-7 0-5,0 0 0,-3 0-3,0 0-2,5 0 5,0 0 0,2 0 4,0 0 0,2 0-4,-5 0 0,-1 0 3,-1 0-10,-3 0 7,-1 0 0,-1 0 6,3-1-6,-2 1 0,0 0-2,2 0 8,0 0-12,0 0 6,-2 0 0,-1 0-7,1 0 6,0 0 1,-1 0 0,0-2 1,1 2-9,-2 0 8,-1-1 0,-4 1-2,0 0 9,-2-1-7,-3 1 0,-1-2-4,0 1-1,-4-2 5,0 1 0,-3 0-9,2-1 6,-1 2 3,-1-1 0,0-1 0,3 1-6,1-1 6,1-1 0,-4 1 0,1 2 2,-2-2-2,-1 0 0,3 0-6,0-1 3,4 0 3,3 1 0,0-1-8,4-1 11,0 3-3,0-3 0,-2 0-8,-2 2 1,2-2 7,2 0 0,0 0 0,0 1 2,0 1-2,-1 0 0,0 1-1,-4 1-1,2 1 2,-6-2 0,-2 0-9,-1 2 10,-4-1-1,0-1 0,-2 1-6,5 0 1,-5-1 5,1 1 0,-3-2-7,-2 1-8,3 1 15,-3 1-5,0 0 0,2-2-4,1 1 9,1-1-12,-2 0 5,-1 2-12,0 0 16,2 0 0,-1-1-9,0-1 12,1 0 0,1 0 3,-3 1-3,1-2 0,-1 3 0,1-2-5,-2 2 7,0 0-2,0 0 0,0 0 0,-1-3-3,-1 3 3,2-2 0,-4 1 0,-2 1-24,-2-2-15,0 1-64</inkml:trace>
  <inkml:trace contextRef="#ctx0" brushRef="#br0" timeOffset="265762.4513">20973 1277 14,'0'0'15,"0"0"9,0 0 8,0 0-17,0 0 21,0 0 2,0 0-13,0 0 17,-49-1-36,45 1-6,1 0 4,1 0 1,-1 0-5,2 0 0,1 0 0,0 0 0,0 0 2,0 0-2,0 0 11,0 0-6,0 0-6,0 0 1,0 0-12,0 0 5,3 0-3,9 0 10,10 0 32,9 0-29,14 1 24,6 3-22,10 2 3,9 1 1,6-2-5,6 1 2,9 1-2,5 0-4,8 0-2,14 1-2,10-1 8,11-2-8,4 1 20,5-3-16,-2 2 0,-1-3 1,-12 0-2,-14-2 1,-10 0 0,-18 0 4,-15 0-2,-22 0-2,-20 0 14,-21 0-14,-11 0-3,-2 0 3,0 0 5,-15 0 25,-12 0-30,-11 0-78,-1 0-4,1 0-39</inkml:trace>
  <inkml:trace contextRef="#ctx0" brushRef="#br0" timeOffset="573129.6483">6679 2976 61,'0'0'44,"0"0"19,0 0 10,0 0 5,0 0 5,0 0-19,0 0-12,3-18 0,-3 18-47,0 0 0,0 0-5,0 0-21,0 4 17,0 12-6,3 5 10,3 6 7,-3 4-3,0 6-4,0 2 0,-2 1-7,1 1 7,-2-4 0,0-2-1,0-1-18,1-6-4,-1-1 0,0-6-21,0-1-24,0-5 8,0-2-34,0-5-55</inkml:trace>
  <inkml:trace contextRef="#ctx0" brushRef="#br0" timeOffset="573677.6137">6531 2983 29,'0'0'101,"0"0"-75,0 0 28,0 0-12,0 0 14,81-83-5,-63 72-29,7 2-6,-1 5 7,1 4-21,2 0 0,0 5-2,5 15-17,-1 5 17,3 4 0,-3 3 1,-8 1-3,-2 3-6,-4 4 8,-3 3 5,-3-1-2,-4 2 6,-6-4-3,-1-1-6,0-1 21,-19-5-15,-6-3 13,-8-3 6,-3-5-9,-3-4 8,3-7-21,-2-3 8,2-3 5,3-5-9,3 0-7,2-3 0,1-7-20,4 0-15,1 1-26,4 2-36,6 0-105</inkml:trace>
  <inkml:trace contextRef="#ctx0" brushRef="#br0" timeOffset="577025.4015">7134 3264 72,'0'0'26,"0"0"-25,0 0 11,0 0 45,0 0-8,0 0-27,43 35 22,-32-31 0,2-1-25,-2-2 5,0 1-22,0-2 1,3 0 19,0 0-11,0-3 21,1-9-30,-5-1 3,-2-4 17,-4-3-22,-1-1 14,-3 0-9,0 0-5,0 3 0,0 4-1,-6 2 5,-3 5-19,-3 1 15,-1 4 0,-2 2-3,-3 0 0,3 5 3,0 10 0,6 9 0,0 0-3,9 5 3,0 1 0,0-5 0,0 0-5,6-4 5,5 0 0,3-3-15,0-3 0,5-3 22,-2-5-7,1-1 0,0-4-2,-2-2 0,-2 0-1,2 0 6,-1-5 5,0-5 3,-2-4-7,0-6 0,1-4-1,2-1-3,-2 1 0,-1 3 0,-2 3 4,-2 3 7,-3 2 7,-1 8-2,1 3-16,2 2-3,1 0-5,3 5-3,0 11 4,-3 5 0,1 2 7,-1 2 3,-3 0 12,-1-3-15,0-1 0,-3-4 3,-2-4-10,0-2 3,0-5 4,0-2 1,0-2 9,0-2-10,0 0 25,0-3 16,-2-14-27,2-5-14,0-6-7,0 2-3,11-5 18,4 6-16,1 2 7,-5 5 0,4 6-12,-3 6 19,1 3-6,-4 2 0,5 1-9,-3 0 6,1 10-4,-1 8-12,1-3 18,-2 3 0,-1-1 1,0-2 3,0 0 3,-1-1-6,2-4 0,2-4-4,0-1-3,6-4 9,1-1-2,1 0 8,2 0 3,-3-6-11,-1-8 0,-2-2 6,-2-8-3,-1-2-3,-5-4 3,-2 2-6,-3 3 8,-3 7-5,0 7 2,0 3 15,0 5 3,0 3-12,0 0-8,1 6-1,7 12-19,4 8 20,-2 3 0,6 0 2,1-1-1,1-1-1,0-3 0,1-1 11,-5-4-10,-3 0-2,-9-2-6,-2-2-16,0 0 23,-5-5 9,-9-5-5,-3-1 19,-1-4-19,6 0 7,-1 0-3,4 0-2,6-1 0,0-4 1,3 2-7,0 2 0,0 1-3,0-3-6,3 0 4,12-2 10,1-2 2,1 2-7,5 1 0,2-3-2,-3-1 2,0-3-3,1-2 3,-3-2-6,-5-3 6,-2-2 2,1-1 2,-5 2-4,-2 3 8,-3 5-8,-3 6 19,0 3 0,0 2 13,0 0-32,0 0-2,0 7-3,0 6 9,0 1-9,0 2 5,0-4-6,10 0 0,1 0 6,-1-4-3,2 0 2,5-6-11,-1-2 12,3 0 0,2 0 0,0-7 0,-3-6 0,1-3 0,-4-2-4,0-7 13,-4-3-9,-1-4 0,-1-5 1,-4-2 9,1-3-3,-2-2 3,-3-1-7,1 0-2,-2 3-1,0 4 3,0 9 2,0 10 11,0 7-7,0 6-5,0 4-4,0 2-9,0 0 3,0 25-7,0 12 13,0 14 0,0 6 4,0 5 1,0-5-1,1-1 3,4-6-13,1-10 6,3-4-5,1-7-4,1-7 13,-1-4-4,2-4 0,-3-5-13,3-6 4,0-3-15,-2 0 17,5-4 3,-1-14 4,-1-5 0,-1-3-1,-1-2-26,-1 0 27,-3 9-1,-2 1-4,-1 9 5,-2 6 0,-2 0 7,0 3-7,1 0-4,1 3-17,1 14-9,4-1 30,-1 2 9,2-1-8,1-2 0,2-1-1,0-6 5,1 1-6,0-5 1,0-4 0,4 0 8,-1-8-2,1-12 9,-5-2 8,4-4-21,-9 4 22,-2 4-2,-2 7-19,-2 8 26,1 3-11,-1 0-18,0 18-9,0 12-9,0 8 18,0 4 0,0 2 2,-3 2 25,-7 3-17,-8-2 7,2 2 5,-5 3-18,-2-2 3,3-7-7,1-5 1,5-13-3,5-9 2,0-5 0,0-7-2,6-4 13,1 0-4,2-6-7,0-12-7,0-6 6,14-5 1,10-5 3,6-4-3,1-3-26,4 2-7,-5 0-33,-4 5-68,-1 1-19,-7 2-93</inkml:trace>
  <inkml:trace contextRef="#ctx0" brushRef="#br0" timeOffset="577523.5889">8289 3018 188,'0'0'28,"0"0"-7,94-16 25,-60 11-8,5 2-19,1 2 25,4 1-11,3-3-11,-3 3-18,0 0-4,-2 0-16,-3 0-8,-5 0-27,-5 0 5,-7 2-3,-10-2 4,-3 0-37</inkml:trace>
  <inkml:trace contextRef="#ctx0" brushRef="#br0" timeOffset="577812.3292">8235 2901 359,'0'0'132,"0"0"-49,0 0-65,0 0-8,0 0-10,0 0-1,-4-6-15,4 6-156,11 5-19</inkml:trace>
  <inkml:trace contextRef="#ctx0" brushRef="#br0" timeOffset="578915.6598">9915 2997 212,'0'0'163,"0"0"-128,0 0-35,0 0-27,0 0 27,0 0 17,0 73-14,0-45 8,5-1-8,4 0 3,4-1-8,2-3 2,3-2 0,0-8-8,1-5 17,2-8-16,0 0 7,3-12-25,-2-11-15,-1-4 4,-6-3 36,-6 3 0,-2 2 5,-7 6 38,0 6-7,0 5 7,0 5 31,0 3-23,0 0-51,0 4-1,0 14 1,0 3-3,0 2 3,6-2-10,6 1 10,0-3 0,0-2 1,2-6-1,0-6-5,-3-3 5,7-2 1,-3 0 6,1-15 11,2-8 3,-3 0 1,-5-5 9,-5 2-19,-1-2 13,-4 4-15,0 3-6,0 3-1,0 7-3,-4 5-9,1 6-17,-2 0-88,-1 0-86,0 12-99</inkml:trace>
  <inkml:trace contextRef="#ctx0" brushRef="#br0" timeOffset="579120.6534">10476 3288 432,'0'0'104,"0"0"-87,0 0 41,0 0 17,0 0-64,0 0 7,5 1-18,-5-1-20,3 0-62,5 0-204</inkml:trace>
  <inkml:trace contextRef="#ctx0" brushRef="#br0" timeOffset="579761.6254">10835 3258 416,'0'0'164,"0"0"-88,0 0-50,0 0 9,0 0-27,0 0 0,-7-4-8,7 4 0,0-3-9,0 3 1,0 0-21,9 0 29,0 0 1,3 0 1,3 0 15,3-5-15,0-9 5,1-6-7,-4-1 0,-3-2-5,-3-5 1,-5 1-24,-4 0 22,0 0-4,-1 2 9,-14 2-4,-3 5-2,3 6 7,2 3 0,5 2 3,7 6 9,1-1-12,0 2 0,0 0 0,0 0-47,13 0 31,8 2 10,7 6 12,2-2 1,3-1-7,1 4 0,-1-2 5,-1 2 2,-7 3-7,-6-1 0,-5 3-11,-7 1 11,-4 3 0,-3 2 0,0-1-2,0 3 10,0-3-4,0 2-4,2-1 1,1-2 1,1-3-2,-1-4 0,0-5-1,5-4-25,1-2-94,2 0-126</inkml:trace>
  <inkml:trace contextRef="#ctx0" brushRef="#br0" timeOffset="579952.6124">11392 3211 434,'0'0'253,"0"0"-253,0 0-6,0 0 6,0 0 0,0 0-8,0 3-138,11-3-11,2-4-34</inkml:trace>
  <inkml:trace contextRef="#ctx0" brushRef="#br0" timeOffset="580431.5862">11989 2739 188,'0'0'135,"0"0"-35,0 0-12,0 0 2,0 0-68,0 0-22,0 7-7,0 20 7,0 7 47,-5 10-15,-2 2-12,-1-3-3,5 0-10,3-5-7,0-4 0,0-4-2,11-3 1,1-3 1,6-3 0,0-3 0,6-6-6,4-9-7,5-3-38,0-1-91,1-19-112</inkml:trace>
  <inkml:trace contextRef="#ctx0" brushRef="#br0" timeOffset="580693.5874">11762 2933 358,'0'0'14,"0"0"-11,0 0 6,115 8-2,-67-6 30,2-2 8,0 0-24,-3 0 1,-6 0-22,0 0-9,0 0 7,-2-9-115,-5-2-193</inkml:trace>
  <inkml:trace contextRef="#ctx0" brushRef="#br0" timeOffset="581221.6561">12593 3133 641,'0'0'105,"0"0"-88,0 0 3,0 0-16,0 0-8,0 0-6,0 0-38,0 0-82,0 0-367</inkml:trace>
  <inkml:trace contextRef="#ctx0" brushRef="#br0" timeOffset="582305.656">13506 2918 125,'0'0'55,"0"0"28,0 0 22,0 0-47,0 0 41,0 0-43,-57-64-6,40 64-25,-2 0-25,-4 8 0,-4 14-5,2 6 5,1 4 0,7 2 0,4-2 0,8-1-7,4-4-6,1-3-8,0-4 0,6-4-26,10-7 23,1-4-1,5-5 8,3 0-9,1-18-33,-1-5 42,-5-1 7,-4-1 10,-4 1 27,-6 1 32,3 1-4,-5 9-22,-2 5-2,-2 6 29,0 2-5,1 0-50,-1 0-5,5 12-16,-2 3 16,3 3 6,2 0 0,5-2-12,3 0-3,3-1-50,7-5 4,2-1-55,0-4-101</inkml:trace>
  <inkml:trace contextRef="#ctx0" brushRef="#br0" timeOffset="583676.6569">14491 2820 104,'0'0'145,"0"0"-80,0 0 35,0 0-26,0 0-43,0 0 13,0 0-44,-70-23 3,46 23-3,1 0 0,1 12 6,-2 2-6,8 2 1,2 5-6,5 3 4,5 2 1,2 1-2,2 0-8,0-1 9,6-2-14,12 0 15,2-5 12,7 0-10,1-4-2,2-7 0,4-3 5,0-5-7,5 0 4,1-1 5,-2-14 1,-1-5-6,-4-1-2,-5-2 0,-7-2 8,-6-4 9,-6 0 12,-8-2-14,-1 2-11,0 6 8,-4 3-12,-8 8 0,3 3 3,1 6-7,3 3 4,0 0-2,-1 3 1,2 18-14,-2 9 15,4 3 0,2 0-14,0-3 11,11-2-7,9-6 10,2-5 4,3-4 0,3-5-4,1-7 0,-1-1 0,2 0 13,-4-6-10,-2-9 2,-3-6 3,-4 0 1,-8-4-9,-6-3 12,-3-1-11,0 0 4,-3 0-4,-11 3-1,-1 7 3,3 3-1,2 8-2,4 3 0,2 2 0,2 3 3,2 0-3,0 0-3,0 0 1,0 5-22,5 6 16,8 2-5,5-1 13,4-3 4,2-4-2,-1 0 0,2-1 3,0-2 2,-3 1-7,-5 2 0,-4 4-6,-5 4 0,-5 4 6,-2 4 0,-1-2 1,0 1 10,0 1-11,0-3 0,3 0 5,2-1-3,4-2-1,0-3-1,0-2 5,4-4-1,2-2-8,1-1-3,-1-3-28,5 0-18,-2-5-153</inkml:trace>
  <inkml:trace contextRef="#ctx0" brushRef="#br0" timeOffset="584238.215">15545 2600 167,'0'0'112,"0"0"11,0 0-32,0 0-2,0 0-23,0 0-52,5-44 11,-5 52-25,0 20-7,0 14 7,0 8 1,-3 6 14,-6 0-8,2-4 2,4-3-3,3-6-1,0-5-4,0-6 0,13-6 5,2-5-6,6-2 0,3-9-2,3-5-6,8-5-7,3 0-54,-1-18-59,-6-5-258</inkml:trace>
  <inkml:trace contextRef="#ctx0" brushRef="#br0" timeOffset="584522.2904">15382 2835 88,'0'0'167,"0"0"-153,0 0 44,92 0 6,-50 0-35,4 0 12,6-2-15,0-4-7,-7 3-4,-4 0-10,-7 0-10,-10 2-8,-2-2-68,-7-2-89</inkml:trace>
  <inkml:trace contextRef="#ctx0" brushRef="#br0" timeOffset="585995.6625">16111 2791 288,'0'0'96,"0"0"-39,0 0-26,0 0-7,0 0-20,0 0 5,-83-12-9,61 29 6,5-1-8,2 7 2,1 0 0,7-2-7,1 0 7,4-2 0,2-1-3,0-3-1,0-2-6,0-3 3,8-3 14,2-2-4,8-5-2,3 0 7,3 0 12,3-8-17,-2-4 2,-3-1-5,-3-4 7,-5-1-1,0-3-2,-4 0-1,-4 3 16,-1 1-10,-5 7 22,0 2 7,0 4-27,0 2 9,0 2-20,0 0 0,0 0-2,0 10-11,0 9 13,0-1 0,0 1-3,0-1-6,0-2 9,9-1 0,1-7 3,2 0 4,3-3-7,1-4 0,5-1 2,-1 0-5,1 0 2,-2-14-8,-4-2 5,-4-2 0,-3 0 4,-3 1 0,-4 3 1,-1 3 17,0 5-16,0 3 20,0 3 5,0 0-27,-1 0-16,-4 15 11,1 3 5,2 1 4,2 1-3,0-2-1,0-3 0,0-3-9,8-3 5,-1-4 4,5-1-26,3-4 21,4 0 5,1 0-7,2-8-14,3-5-26,-2-5 18,2-1 4,-1-1 17,0 4 7,-7 3 1,-1 6 0,-6 4 16,-3 3-9,0 0-7,-1 12-2,-3 9 2,0 2 13,-3-1-8,0 1 4,0-4 9,0-3-18,0-3 17,0-5-17,0-4 8,0-3 2,0-1-10,0 0 7,0 0 20,0 0 9,0-10 6,10-8-42,5-7 12,0 1-21,1 1 9,-2 0-7,1 4 7,-2 6-30,0 4 18,-3 5 7,-3 2 1,1 2-2,-1 2-3,-1 13-1,3 4 9,-1 2-9,-1-1 10,-1-2 0,-3-3 2,0-1-3,0-4 1,0 0-2,3-5-8,1-2-68,1-3-33,2 0-105</inkml:trace>
  <inkml:trace contextRef="#ctx0" brushRef="#br0" timeOffset="586308.6542">16441 2662 358,'0'0'258,"0"0"-184,0 0-72,0 0 5,0 0-7,0 0-12,-2 3-96,2-3-111,0 0-98</inkml:trace>
  <inkml:trace contextRef="#ctx0" brushRef="#br0" timeOffset="587660.6501">17494 2510 325,'0'0'95,"0"0"-53,0 0 15,0 0-27,0 0-16,0 0-14,0 13-9,2 16 9,1 6 7,-2 2-5,1 2 25,-1-4-23,1-2 1,2-1 9,-3-6-10,1 0-4,1-2 0,-2-5 3,2-3-5,-1-4 6,-2-3-4,1-3 1,1-3-1,-1-3-2,-1 0-5,2 0 7,-1 0 14,1-7 7,1-9-3,4-2-10,2-4-1,2-2-9,5-2 2,2 2 0,3 4 0,0 4 0,-3 6 0,-2 3-1,-1 6-4,1 1 4,3 0-6,1 9 1,1 4 5,-1 2 2,-4 1-1,-4 0 0,-2-1-1,-7 2 0,-3-3-4,0 0-5,0 0 1,-15-1 13,-8-1-4,-5-1 22,-1-3-12,2-6-7,5 0-3,1-2-30,6 0 0,2 0-41,5 0 9,3-2-60,5-5-99</inkml:trace>
  <inkml:trace contextRef="#ctx0" brushRef="#br0" timeOffset="589149.5874">18061 2731 318,'0'0'88,"0"0"-6,0 0-14,0 0 1,0 0-52,0 0 1,-43-41-14,24 50 7,-1 14-11,-1 2 0,9 1 6,0-2-13,8 0 7,4-6 0,0 2-4,0-5-16,1-3 20,9-1 0,1-6 0,0-3 0,3-2 0,3 0 8,4-7-8,-2-10-27,-2-4 12,-3 1 8,-3-1 7,-4 0 0,1 5 0,-8 3 11,3 9 27,-3 1-14,0 3-17,0 0-7,0 6-8,0 9 8,0 3 3,0-3 7,0 2-10,1-4-12,8-2 12,0-2 0,3-3 7,0-1-2,2-5-4,3 0-1,4 0 9,-1-7-9,2-6 0,2-2 0,-4-3 0,2-3-3,-5-2 4,-1 1-1,-5 2 1,-5 5 4,-3 6-5,-1 4 3,-2 5 3,0 0-1,0 0-5,0 2 0,0 12-8,0 2 8,0 2 0,0-2 0,4 1-5,4-2 5,1-3 2,-3-2-2,1 0 1,1-3 3,-4-1-6,3 1 2,-5-5 0,1 1 5,0-3-1,0 2-4,-1-2 0,-2 0 6,0 0-6,0 0 0,0 0-5,0 0-4,0 1 6,0 2 3,-3-1-3,-5 3 8,1-2 2,1-1-4,0 0-2,1-1 13,-1 1-12,-2-1-1,-2 4 3,0 0 2,-2 0-6,2 0 0,2-2-15,2-1 10,3-2 5,3 0 0,-3 0 0,2 0-3,-1 0-2,2 0-5,0 0-8,0 0 11,0-2-37,0-1 16,3 1 5,6 1-8,0 1 28,2 0 2,3-2 1,2 2 0,1-2 1,2-1 2,1-2-1,4-3 1,1 0-4,3-6 1,-1-1 0,-2-4 6,-3-3-5,-2 2-1,-4 0 8,-2 1 0,-6 6-8,-7 3 16,-1 7 1,0 3 27,0 0-44,0 0-1,0 1-3,-1 12 2,-4 4 1,2-1 1,2 1-4,1 0-7,0-2 8,0-2 3,4-2-3,7-2 11,-2-6-8,7-3 2,-1 0 3,6 0 11,3-5-16,0-11 6,-2-1-6,2-2 3,-3 1-4,-3-2 1,-2 4 0,-2 3 2,-4 6 0,-4 4-1,-3 3-1,0 0 0,2 0-8,2 12-6,0 6 0,-2 3 13,-4 0 2,-1 0 11,0 0 9,0-1-18,0-4-1,-4-1-2,-4-2 0,-3-3-10,-5-4-55,2-6-128</inkml:trace>
  <inkml:trace contextRef="#ctx0" brushRef="#br0" timeOffset="589367.5746">18667 2619 688,'0'0'52,"0"0"-52,0 0-31,0 0 9,0 0 13,0 0-45,3-11-103,10 11-12,-2 0-60</inkml:trace>
  <inkml:trace contextRef="#ctx0" brushRef="#br0" timeOffset="590998.6178">19699 2731 45,'0'0'301,"0"0"-301,0 0-3,0 0-4,0 0 7,0 0 0,12 9 7,-6-9 7,2 2 7,0-2 9,3 0 21,0 0-45,5 0 8,3-11 0,5-3-14,2 0 0,-4-3-11,-6 2 3,-5 3 4,-4 1 8,-7 5-2,0 1 5,0 4-4,0-1 24,0 2-27,0 0-6,0 3 4,0 12 2,-3 5 8,2 1-3,1 0 1,0 0-6,0-1 0,0-4 7,0-2-13,0-3 6,1-4-3,10-3 2,3-1 0,6-3 1,7 0 1,1 0 6,4-11-9,-1-4 2,0-5 0,-1-2-2,0 1 12,-5 1-10,-4 3 0,-9 6 4,-7 7 25,-1 3 7,-4 1 10,0 0-46,2 7-8,-2 11 8,4 3 10,-4 0-8,1-1 14,1-1-14,-2-4-2,0 2 0,0-3 2,0-1-4,-3-1-5,-11-1-63,-2-7-32,-3-2-82</inkml:trace>
  <inkml:trace contextRef="#ctx0" brushRef="#br0" timeOffset="591224.6036">20008 2525 565,'0'0'4,"0"0"-4,0 0-1,0 0-27,0 0-10,0 0-28,-6-14-32,3 14-166</inkml:trace>
  <inkml:trace contextRef="#ctx0" brushRef="#br0" timeOffset="592534.4171">21121 2489 250,'0'0'86,"0"0"-73,0 0 25,0 0 15,0 0-11,-77 81 10,63-51-33,8-1 3,-1-1-22,7-2 4,0-4-17,0-1 12,4-4 1,5-3-6,2-5 16,3-4-10,0-2 0,5-3 12,1 0-6,2-13-6,-1-3 0,-3-7-2,-3 0-11,-8-1 13,-1-4-4,-3 4-13,-3-1 13,0 4-4,0 6 8,0 5 16,-6 6-15,2 0 19,-2 3-20,3 1 5,-1 0-14,3 0 9,1 3 0,0 6-9,0-2-13,11 1 1,1-4 15,5-1-8,0-3 10,2 0 3,4 0 1,-5-10-6,1-8 3,-1-5 3,-3-6 0,-1-2 7,-1-3 5,-3-3 8,0 0 15,-2 2 2,-2 3-28,-1 4 8,-2 7-4,0 6-3,-3 4 26,0 6-33,0 4 2,0 1-5,0 3-12,0 24 0,0 15 9,0 16 6,0 6-3,0 6 4,0 0 0,0-1 18,0-1-16,0-4 10,0-4-5,-10-5-9,0-5 23,-5-2-18,2-6-5,-1-4 6,4-2-3,2-6-5,2-4 0,1-8 6,3-9-10,2-8 4,0-1 0,0-4 16,0-19-16,0-9 0,0-7-5,0-1 6,0-4-6,6-1 5,7 1 0,6 7-1,0 8-9,0 8 10,-4 7-4,0 7 0,1 2-9,4 4 3,6 1-36,4 0-11,2 0-69,-4 0-199</inkml:trace>
  <inkml:trace contextRef="#ctx0" brushRef="#br0" timeOffset="594908.6388">22298 2624 474,'0'0'91,"0"0"-73,0 0-15,0 0-6,0 0 3,0 0-8,24 0 8,-9 0 7,1 0 12,2 0 9,-1 0-22,-4 0 0,2-5-6,0-3 9,1-8-8,1-2 3,1-4 0,-2-8 0,-1-3 11,-4-5-15,3-2 0,-2-4-3,3-2 1,-4 0 4,1 2 0,-1 5 3,-1 5 0,-4 6-5,-3 12 6,-3 5-3,0 7 37,0 4-37,0 3 3,0 25-12,0 21-2,-3 18 8,0 13 0,1 6 9,1 2 1,1-4-10,0-6 0,0-8 7,0-6-2,0-7-5,0-9 0,3-4 1,-2-11 0,1-6-1,-1-7 0,1-7-4,-1-7 4,2-6-2,-2 0 0,1 0 4,-1-8 19,2-8-21,-1-8 4,-2-3-9,0-5-1,0-3-13,-2-4-1,-9 1-33,2 2 24,1 8 9,2 9 20,4 5 8,2 7 1,0 2-8,3 2-1,16 3-17,7 0 15,9-2 2,5 1 0,0-2-2,2-3 2,0-4-1,-7-1-1,-2-4-6,-4-3 4,-3-1 4,-4 1 0,-5 0-2,-2 3 9,-6 1-7,-4 3 14,-2 4-11,-3 2 24,0 3 6,0 2-18,0 0-15,-8 0-21,-8 11 21,-1 7 0,-2 3 3,3 3-5,4 0 2,3 2 0,4-1-2,5-2-14,0-2 15,0-5-5,6-2 6,5-4-2,0-3 2,1-7 0,5 0 12,2 0-10,7-8-2,-1-10 0,-4-3 3,-3-5-11,-6-1 8,-5-3 0,-4-2-13,-3 4-3,0 3 14,0 7-5,0 4 14,0 6-7,0 3 5,0 4-2,-1 1 1,1 0-4,0 0-26,0 9 20,0 1-21,4 1 23,5 0-6,6-2 10,2-3 6,0-3 3,6-2-9,-5-1 0,-1 0-1,2-1-3,-6-12 6,3-5-2,-3-2 7,-3-3 4,-4-1-11,-6 3 0,0-2 12,0 4-10,-8 2 6,0 4 3,1 4 23,1 3-32,5 3-2,-1 3 0,2 0 7,0 0-20,0 0 13,0 0-14,0 4 11,0 4-29,6 1 32,8-2 0,-1 1 3,8 0-3,-3-3 0,4 1 0,1 2 5,-4-1 0,-1 1-5,-3 1 0,-6 0-5,0 1 1,-5 4 5,1 4-1,-4 2 6,-1 2 5,0 4-11,0-2 0,0-1 9,0-2-2,0-5-7,0-1 0,5-3 1,2-1 1,-1-4-2,2-2 0,3-2 6,3-3-6,5 0 1,4 0 0,5-15 10,-1-3-8,-2-2-3,-1-3 0,-2 1 7,0-2-7,-2 3 0,-5 3 0,-1 5 2,-7 6 2,-2 6-4,-1 1 0,-1 0-20,3 10 19,-5 8-12,1 5 13,-2 0 5,0-2 2,0-2-7,0-1 0,0-3 4,0-1-5,-3-2 1,1-3 0,1-3 1,-2-3 4,2-1-5,1-2 0,0 0 9,0 0-1,0-8 20,7-5-27,2-4 8,5-4-4,2-2-5,3 2 0,-1 0 0,1 6-6,-2 4 6,-5 7 0,-6 4-8,-2 0 7,-2 6-9,-1 12 4,1 4-6,-2 1 8,0-2 4,0-4 0,0-2 8,0-4-4,0-4-4,0-3 0,0-2 3,0-2-3,0 0 4,0 0 7,1 0 38,5-12-41,8-6-6,1-5-2,2-1-22,0 1 18,2 4-12,1 5 16,-5 7-5,1 4 5,-2 3-3,-7 0-3,3 9-15,-1 7 17,-3 1 4,5 1 0,-4-3-5,2 0 16,2-3-11,-1-3 0,5-1-13,3-4 11,1-4-122,5 0-178</inkml:trace>
  <inkml:trace contextRef="#ctx0" brushRef="#br0" timeOffset="599679.6148">19301 2672 95,'0'0'21,"0"0"16,-5 106 1,-7-67 48,0-2-36,-2 1-5,2-5-3,-2-4-4,5-4-22,-4-4 4,0-3 5,0-4 29,4-4-34,4-5-17,3-5 14,2 0-15,0 0 23,0 0 36,0-6-34,0-3-27,0 0 1,0 3 0,0 2 11,2-3-10,5 0-2,-1 0 0,1-2-2,1 4 2,2 2 0,-4 3-5,3 0-2,4 3-2,4 12 9,5 0 0,2 3-1,-3-3-1,2 0-22,-3-3-37,-3 0 28,-1-1 0,-4-6-98,-3-3-69</inkml:trace>
  <inkml:trace contextRef="#ctx0" brushRef="#br0" timeOffset="601055.6069">18582 1653 197,'0'0'84,"0"0"-5,0 0 1,0 0-27,0 0-20,0 0 13,-6-44-1,-2 36-14,-4 0-26,-3 1 11,-4 2-16,-2 3-11,-4 1 4,-1 1 9,0 0-5,-1 0 3,6 1-4,1 6 3,8-2-3,2 1 4,4 1-2,5-2-9,1 1 7,0 2-11,0 1-7,10-3 22,11 3 1,4-1 4,2 1 8,0 3-11,0 1 1,-6 4-3,-2-1 2,-8 4-6,-5 0 8,-5-1-2,-1 2-2,-4-1-4,-15 1 4,0-2 23,0-6-22,5-3 5,5-4-5,5-3-2,4-1 1,0-2-5,0 0 3,4-2-23,11-7 18,2 4 5,-4 5-6,2 0 8,-6 11 0,-3 13-15,-1 8 11,-4 4 1,-1 6 6,0-1 5,0-3 11,0-4 22,0-6-33,0-4-6,3-3-4,9-4-9,0-3-3,4-7-22,2-7-18,6 0-64,1-7-188</inkml:trace>
  <inkml:trace contextRef="#ctx0" brushRef="#br0" timeOffset="601449.6039">18772 1527 465,'0'0'108,"0"0"-85,0 0-23,0 0 0,0 0 21,11 122 22,-11-76-8,0 1-28,0-6 12,0-2-17,3-3-1,2-4 5,-1-3-6,1 2-14,3-4-58,-3-2-58,2-5 62,3-11-146</inkml:trace>
  <inkml:trace contextRef="#ctx0" brushRef="#br0" timeOffset="602009.581">19051 1661 452,'0'0'69,"0"0"-66,0 0-1,0 0-2,-28 92 22,20-55-17,5-2 15,3-4-20,0 1 7,4-5-17,12-4 17,2-7-7,0-4 0,3-8 2,-1-4-2,2 0 3,0-16-3,0-6 7,0-7-7,1-4 0,-2-3 3,-4-3 5,-1 3-8,-4 1 0,-2 5 2,-2 10 40,-4 7-14,-1 8 24,-3 5-3,0 0-49,0 17-11,0 13 3,0 8 8,0 1 14,2-3-14,4-2 1,2-2 1,0-5-1,3-3-2,3 0-28,1-3-11,5-3 15,-1-4-97,-1-11-121</inkml:trace>
  <inkml:trace contextRef="#ctx0" brushRef="#br0" timeOffset="602431.53">19587 1989 285,'0'0'66,"0"0"-55,0 0 28,0 0-5,0 0-3,0 0 11,0 15-12,12-15-6,6 0 37,4-11-59,1-4 15,-5 0-17,-5 2-6,-4 5 1,-6 5 10,-1 3 2,-2 0 34,0 0-41,0 0-15,0 5-17,1 12 32,1 3 2,2 1 3,-1 1-5,2-6 6,0-3-1,-2-2-7,2-3 2,2-3-29,3 2-21,3-3-88,0-1-63</inkml:trace>
  <inkml:trace contextRef="#ctx0" brushRef="#br0" timeOffset="602636.517">19780 1819 474,'0'0'153,"0"0"-148,0 0-5,0 0-40,0 0-100,0 0-45</inkml:trace>
  <inkml:trace contextRef="#ctx0" brushRef="#br0" timeOffset="603588.712">19995 1507 151,'0'0'201,"0"0"-126,0 0-22,0 0-30,0 0 26,0 0-18,16-33-5,-10 30-12,3-1-8,4 1 13,-1-1-18,4 3 0,-3 1-1,0 0-4,-1 0 4,-3 8-5,0 8-19,-3 8 24,-5 3-4,-1 5 4,0 1 0,0 0 2,-7-3-3,-5-1 1,-2-5 0,0-3-6,1-4 12,5-7-5,2-3-1,4-5 6,2 0-6,0-2 0,0 0-13,0 0 12,0 0 2,6 0 7,6-8-8,-1 2 6,-4 2-6,-1 1 0,-2 1 0,-1 2-8,0 0 8,3 0 0,1 0 0,1 5 2,-2 1-9,0 1 7,-1-2 0,-1-1 1,-1 1 6,0 0-7,1 3 8,-1 1 1,-1 2-9,1-2 0,-1-3 0,-1 1-4,1 2 8,-2 3-1,0 8-3,0 9 13,0 7-8,0 6 4,0 0 42,0 0-5,-5-7-35,-3-4 8,3-5-16,-1-5 6,-2-1-9,4-7 0,-1 0 1,-2-3 5,4-3-6,0-3-16,0-2-21,1-2-96,1 0-9</inkml:trace>
  <inkml:trace contextRef="#ctx0" brushRef="#br0" timeOffset="604094.6727">19898 1650 435,'0'0'83,"0"0"-83,0 0-13,0 0 13,0 0 4,0 0 15,71 27-15,-47-18 10,-3 0 1,-4 2-11,-3-4 8,0 1-7,-1 1 2,-4-3-7,-1 1 1,-4 1-4,-4 3 3,0 4 0,0 3 2,-13 2 1,-8 3-1,-6 0 0,0-1-2,-2-1-4,6-1-61,2 0-40,10-3-50</inkml:trace>
  <inkml:trace contextRef="#ctx0" brushRef="#br0" timeOffset="604618.3735">20409 2064 454,'0'0'153,"0"0"-144,0 0-9,0 0 1,0 0 4,0 0 0,2-16-5,4 3-2,0 2-6,0-3-26,-2 2 5,-1 2 20,-3 5 9,1 2 4,-1 3 10,0 0-11,0 9-3,0 11-21,0 2 18,4 0 2,-1 2 1,1-1 18,2-3 0,0-2-15,6-6-3,-2-3 0,5-4-46,-3-5-169</inkml:trace>
  <inkml:trace contextRef="#ctx0" brushRef="#br0" timeOffset="604850.8869">20500 1872 558,'0'0'107,"0"0"-92,0 0-15,0 0-13,0 0-108,0 0-42,11 1 37</inkml:trace>
  <inkml:trace contextRef="#ctx0" brushRef="#br0" timeOffset="605082.874">20763 1918 491,'0'0'174,"0"0"-108,0 0-19,0 0-42,0 0 1,0 0-6,70-7 0,-47 7-10,-6 0 10,-2 0-34,-6 6-48,-4 3-90,-5-3-112</inkml:trace>
  <inkml:trace contextRef="#ctx0" brushRef="#br0" timeOffset="605344.8556">20755 2104 340,'0'0'15,"0"0"-13,0 0 35,0 0 36,0 0-20,0 0-29,101 0-24,-73 0-4,-6-5-102,-2-1-55,-1-5-48</inkml:trace>
  <inkml:trace contextRef="#ctx0" brushRef="#br0" timeOffset="605546.8423">21148 1828 382,'0'0'197,"0"0"-126,0 0 16,0 0-24,0 0-36,0 0-6,0-5-21,0 28-5,0 8-10,0 11 21,0-1-6,0-3 0,0-5 0,0-9 1,0-5 1,0-5-2,-2-2 0,1-1-13,1-2-2,0-2-10,0-2-57,0-5-94,0 0-115</inkml:trace>
  <inkml:trace contextRef="#ctx0" brushRef="#br0" timeOffset="606153.2216">21531 1815 541,'0'0'203,"0"0"-172,0 0-2,0 0-20,0 0 5,0 0-14,0 0 3,0 0-6,0 2-6,0 6-34,0 5-1,0-1-139,0-1-172</inkml:trace>
  <inkml:trace contextRef="#ctx0" brushRef="#br0" timeOffset="606342.226">21558 2082 433,'0'0'130,"0"0"-91,0 0 62,0 0-39,0 0-47,0 0-1,0 0-14,0 0-26,8-3-120,3-3-206</inkml:trace>
  <inkml:trace contextRef="#ctx0" brushRef="#br0" timeOffset="606890.6922">21721 1957 251,'0'0'230,"0"0"-167,0 0 4,0 0 23,0 0-52,0 0 4,27-63-32,-16 57-5,0 0 1,-2 4-6,0 2 0,3 0-1,-2 16-7,-1 7 7,2 6-12,-5 3 13,-3-3 1,-3-3-1,0-5 0,0-4-1,0-3 5,-3-6-4,3-3 0,0-3 0,0-2 1,0 0-1,0 0 0,1-11-4,15-11 2,4-7 1,2-2-5,5 3-21,-5 6 25,-5 8-3,-2 8 5,-6 6-3,0 0-2,-2 8-12,4 11 5,-5 6 6,-3 1 1,0-3 5,0 1-16,0-6-41,4-3-114,-1-3-114</inkml:trace>
  <inkml:trace contextRef="#ctx0" brushRef="#br0" timeOffset="609759.3171">8794 4990 396,'0'0'4,"0"0"13,0 0-2,0 0 0,87 3-6,-69 2-9,-3-1-6,-5 3-4,-4 3-116,-6-3-118</inkml:trace>
  <inkml:trace contextRef="#ctx0" brushRef="#br0" timeOffset="610003.2969">8792 5163 289,'0'0'126,"0"0"-105,0 0-21,0 0 52,0 0-31,0 0-1,91 0-17,-69 0-3,-1 0-21,-6 0-132,0 0-86</inkml:trace>
  <inkml:trace contextRef="#ctx0" brushRef="#br0" timeOffset="612315.6941">10627 4167 304,'0'0'111,"0"0"-93,0 0-8,0 0 0,0 0-9,0 0 21,-72-3-10,59 3 2,1 0 6,1 0-10,-2 0-3,5 0-1,4 0-4,-1 0 5,1 0 9,3 0 6,-1 0 11,2 0-30,-1 0 14,-1 0 4,2 0-20,0 0 13,0 0-14,0 0 4,0 0-12,0 1 5,0 10-9,0 7 8,2 9-15,8 5 17,-1 5 3,-2 5-1,1 5 20,-1 0-19,-4-1 6,-1-2-7,-1-2 7,-1 3-8,0-4 1,0 4 0,0 0 5,0 0-4,0 4-1,0-3 15,0 3-13,0-2 6,0 2-8,0-1 0,-6 2 9,3-4-4,-1 0 3,4-1 11,0-2-18,0 1 21,0-3-22,0-1 8,7 0-8,-2-1 0,1 3 1,1 4 2,2 1 9,0 2-14,-3 0 2,0-4 0,-1 2-1,-5 1 10,0 2-9,0 0 4,0 2-1,-8-1-3,-1 1 0,-3 1 1,5-3-3,-2 1 8,3-1-6,3-2 0,-3 2 3,3 1-7,1-2 4,-1 3 0,0-1 0,-1 0 3,1-1-2,0 4-1,0 0 4,-3 2-4,3-1 0,2-2 0,-1-2-3,2 0 3,0 1 0,0 2-1,0 0 10,0 3-18,0-3 9,0 1 0,0-6 4,-3-1-3,2 1-1,-4-3 0,2 2 3,-3 1-3,-1-1 0,1-1 0,0-4-7,3 0 18,0 2-11,3-2 0,0 1 1,0-1-6,0 0 5,0-4 0,-3-5 1,0-5 0,-3-4 3,3-4-4,3-6 1,-3-2-4,3-6-2,0-3 5,0-2-2,0-2 5,0 0-3,0 2 0,0-2 5,0 0-12,0 0 0,0 0-8,0 0 13,0 0-8,13 0 10,10-12 3,11-4-3,6-2-20,2 0-69,-6 0-81,2-2-39</inkml:trace>
  <inkml:trace contextRef="#ctx0" brushRef="#br0" timeOffset="613776.6806">11262 4138 124,'0'0'218,"0"0"-157,0 0 48,0 0-38,0 0-29,0 0-8,0 0-33,14-6-1,-20 23 15,-12 3 6,0 3 19,-9 3-38,-6 1 1,-3 2 8,-5 0 1,0-3-12,1-2 0,6-3-38,7-3 30,9-5-16,6-3 24,6-5-10,2-4 11,4 2-1,0-1 0,0 2-39,1 4 27,14 1 12,7 0 14,5 0 11,4 0-18,5 0-3,0 0-4,2 0 10,-4-2-12,-3 3 2,-2 0-33,-4-1-72,-1 3 13,-3-4-52,1-2-174</inkml:trace>
  <inkml:trace contextRef="#ctx0" brushRef="#br0" timeOffset="614338.4247">11556 4177 466,'0'0'149,"0"0"-135,0 0-14,0 0-16,0 0 16,0 0 9,0 70-4,0-43 10,0-5-11,6 1 13,4-2-34,1-5 19,2-4-2,-1-4 2,2-3 4,5-5-6,3 0 0,1-7-24,1-9 10,0-4-41,-5 1 36,-4-4 10,0 1 12,-6 1-3,-3 4 25,-3 4 5,-3 5 41,0 5-6,0 2-14,0 1-9,0 0-42,0 0-2,0 4 1,0 11-6,3 5 5,0 2 2,9-2 0,-2 1 1,1-3-1,7 0-15,-5 0-39,5-1-51,-2-5 62,-2-3-212</inkml:trace>
  <inkml:trace contextRef="#ctx0" brushRef="#br0" timeOffset="614571.4068">12038 4306 585,'0'0'110,"0"0"-110,0 0 0,0 0 0,0 0 0,11 78 17,-10-54-20,-1-2 5,0-1-2,0 2 0,0-3-54,0-7-65,0-4-155</inkml:trace>
  <inkml:trace contextRef="#ctx0" brushRef="#br0" timeOffset="615019.3764">12359 3983 577,'0'0'96,"0"0"-53,0 0-37,0 0-12,0 0-6,0 0 12,3 107 19,1-57-10,-1 1-3,-3-3 10,0-2-5,2-2 3,-2-2-14,3 1 0,0-4 6,1-2 3,-2-6-9,-1-6 0,-1-4-14,0-6 6,0-4-72,0-7-74,0-4-78</inkml:trace>
  <inkml:trace contextRef="#ctx0" brushRef="#br0" timeOffset="616212.6821">12745 4173 239,'0'0'37,"0"0"-18,0 0 1,0 0-9,0 0 7,0 0 1,3 7 32,6-5-7,3-1-10,0-1 10,4 0-21,-1 0 7,2 0-5,-2-1-19,-2-7 3,-1-2-9,-3-2 8,-3-3 6,0-2 21,-3-4-18,-3 0 10,0-1-21,0-1-6,0 4 0,0-1-14,-7 5 14,-2 1 0,-2 2 2,-1 7-10,0 2 4,-1 3 1,-4 0 3,-2 10 0,-1 11-2,6 7 2,2 7 0,4 5-4,7 6 16,1-1-21,0 0 12,0-2-3,7-3 28,7-3-27,2 2-1,-1-5 0,1-6 4,-2-2-4,-2-5 0,-2-3-18,-2-3-31,-1-3-82,0-4-75,-2-8-128</inkml:trace>
  <inkml:trace contextRef="#ctx0" brushRef="#br0" timeOffset="617118.6925">13203 3976 174,'0'0'140,"0"0"-58,0 0 0,0 0 9,0 0 6,0 0-47,0 0-10,0-24-31,0 24 5,0 3-28,0 19 12,0 11 2,0 10 2,0 2 8,0 0-10,0-1 0,0-1 3,0-1 3,-3 0-2,-1 2 0,1-5-4,3-5 4,-3-2-8,1-6 3,-2-5-41,1-3-5,3-3-35,0-4-46,0-4 1,0-4-64</inkml:trace>
  <inkml:trace contextRef="#ctx0" brushRef="#br0" timeOffset="618206.2516">13526 4079 119,'0'0'198,"0"0"-136,0 0 13,0 0-26,0 0-18,0 0-31,-11 19 0,11 8 12,-3 3-11,0-3 22,3-1 6,0-2-29,0-1 8,0 2-8,6-6 3,8-2-9,-3-4 11,4-2-5,2-4 5,1-7-1,1 0-4,2 0 0,0-9 5,3-9-6,-4-4 3,0-4 1,-1 2-1,-3-3 1,-2-3-3,-3-2 0,-5 1 3,-1 2 1,-5 5 10,0 6 25,0 7 18,0 8-28,0 3 1,-1 0-30,-1 11-7,0 12 1,2 8 12,0 4-6,0-2 0,4-1 2,5-4-9,2-1 7,2-1-2,-3-4-7,4-1-39,2-6-33,-1-4-73,2-5-218</inkml:trace>
  <inkml:trace contextRef="#ctx0" brushRef="#br0" timeOffset="618572.5776">14106 4275 402,'0'0'110,"0"0"-104,0 0-5,0 0 2,0 0 15,1 83-13,-1-62 9,0-1-14,0 1 6,3-1-1,2-2-5,2-4-26,-1-2-60,3-4-112</inkml:trace>
  <inkml:trace contextRef="#ctx0" brushRef="#br0" timeOffset="619206.6789">14255 4028 422,'0'0'157,"0"0"-122,0 0-35,0 0-5,0 0 2,0 0-1,12 14 4,10-3 7,7 0-2,8-1 5,4-2 11,1 2-17,-1-3 3,-4-1-7,-4 0 4,-5 0-6,-4 2 2,-6 1 0,-4 3-2,-7 0 3,-1 3-5,-6 2 4,0 1-22,-3 0 21,-12 1 2,-4 1 5,-4 0 0,-2 1-6,0-2-5,-1 1-39,7 2-51,-2 0-41,2 3-54,3-4 136</inkml:trace>
  <inkml:trace contextRef="#ctx0" brushRef="#br0" timeOffset="620136.4317">16311 4089 130,'0'0'242,"0"0"-181,0 0-55,0 0 17,0 0 1,0 0-9,-52 19 29,25-6-4,-1 3-25,-1-2 14,-1-1-22,1 0-6,2-2 10,4-1-11,2 1 0,2-4 0,6 1 0,0-3-6,5-1 7,3-3-1,4-1 2,1 0-2,0 3-2,0 7-20,0 0-13,4 4 31,15 4 4,7-1 10,5 4-2,8-1-2,5 0-6,0 0 0,-2-4 5,-8-1-5,-5-2 0,-7-2-34,-7 0-52,-3-6-86,-8-2-147</inkml:trace>
  <inkml:trace contextRef="#ctx0" brushRef="#br0" timeOffset="620737.662">16621 4089 487,'0'0'113,"0"0"-113,0 0-6,0 0-8,0 0 14,-8 85 5,6-54 5,2-4 1,0-1 7,0 1-18,0-5-7,9-4 5,3-5 2,1-4-2,5-7 4,3-2 3,0 0-5,3-9-11,-3-11-5,-1-1 13,-5-4-4,-4 1 7,1 0 27,-8-1-7,-1 4 21,-3 5-24,0 4 36,0 4-7,0 7-19,0 1 4,0 0-31,0 3-8,0 13 4,0 7-1,2 3 5,2-3 0,1 3 0,2 0-4,2-4 4,3-1-30,4 0-11,4-7-63,1-2-85,1-1-137</inkml:trace>
  <inkml:trace contextRef="#ctx0" brushRef="#br0" timeOffset="620991.6678">17121 4313 180,'0'0'410,"0"0"-410,0 0-1,0 0 1,0 0 10,0 0-8,6 84 6,-4-63-6,-2 1-2,0-3 2,0-1-2,0 0-33,0-3-73,0-4-155</inkml:trace>
  <inkml:trace contextRef="#ctx0" brushRef="#br0" timeOffset="621883.6836">17519 3920 332,'0'0'173,"0"0"-118,0 0-21,0 0 15,0 0-43,0 0-6,2 32-7,-2 2 7,0 7 43,0 3-36,0 1 4,0-5 11,0 1-20,0-4 9,0-2-11,3 2 2,3-6-1,0 2 3,3-1-4,-2-5-16,-1 2-51,-3-7-19,0-7 22,2-5-121</inkml:trace>
  <inkml:trace contextRef="#ctx0" brushRef="#br0" timeOffset="622826.4887">17994 4090 134,'0'0'133,"0"0"-93,0 0-39,0 0 40,0 0 5,0 0-28,-5 15 10,5-10-7,2-2 13,3 3 2,3-4-20,3 0 9,1 0 2,6-2-17,-2 0 26,3 0-32,1-11 4,-5-3-8,1-4-19,-2-1 3,-5-4-4,-1 0 11,-6-3 3,-2 1 6,0 2 0,-8-1-1,-9 3-6,-1 3 7,1 4 0,0 6 7,1 7 6,-1 1-7,-3 7 1,-1 19-4,-3 13 4,4 6-7,5 6 5,4 2 1,5-5 10,6 0-2,0-4 7,0-5-5,7-3-9,7-2-12,2-6 5,1-2-3,2-5-7,-1-5 8,3-4-51,-2-7-123,1-4-211</inkml:trace>
  <inkml:trace contextRef="#ctx0" brushRef="#br0" timeOffset="623547.5084">18531 3830 366,'0'0'156,"0"0"-96,0 0 3,0 0-59,0 0 6,0 0-20,0 66 20,0-27-4,0 2 4,-2 2-8,1 1 17,-3 0-16,2-5 1,1 0-4,-1-3 9,-1-2-11,2-2 2,-2 0-4,0-2-18,0-3-21,-2-4 15,3-8-19,2-8-147,0-5-83</inkml:trace>
  <inkml:trace contextRef="#ctx0" brushRef="#br0" timeOffset="625002.6848">18794 4007 447,'0'0'73,"0"0"-55,0 0-18,0 0 9,0 0 9,0 0-2,-20 96 6,18-64 6,2-3-27,0-2-1,0-3 0,8-3-1,3-3 1,2-4 0,-1-6 6,2-3-1,5-5 1,1 0-4,2-3-2,1-13 0,0-6-8,-3-2 3,0-1 5,-4-4 1,-5 2 0,-3 0 2,-7 3 14,-1 6-3,0 5 23,0 6 9,0 6-9,0 1-5,0 0-32,0 8-9,0 14 2,-5 8 11,2 3-4,3-1 0,0-5-4,0-1 1,11-2 3,4-2-25,4-4-12,2-4-59,4-5-112,1-6-157</inkml:trace>
  <inkml:trace contextRef="#ctx0" brushRef="#br0" timeOffset="625461.6501">19243 4229 389,'0'0'171,"0"0"-92,0 0 23,0 0-48,0 0-14,0 0-6,0 0-31,18-52 0,-7 51-3,0 1-3,1 0-9,1 4 12,-2 13 0,-1 4-1,-2 1-11,-5 3 3,-3 0-13,0 4-23,-6-1 43,-8-4-29,2-3 12,3-4 15,2-3 0,4-4 4,2-1 0,1-4-4,0-4 0,0 1-6,1-1 10,17-1 10,9 0-5,7 0-1,3-3-4,2-9-12,-2 2 11,-6-1-97,-6 5-97,-11 2-166</inkml:trace>
  <inkml:trace contextRef="#ctx0" brushRef="#br0" timeOffset="625939.6888">19617 3952 420,'0'0'167,"0"0"-118,0 0-42,0 0 16,0 0-23,0 0-24,12 6 24,9 7 24,9 2 0,1 0-11,5-2-5,1-2-5,-1-1-3,-3-5 2,-5 3 3,-7-2-3,-3-2-2,-8 4 0,-3 1-6,-6 5 1,-1 2 3,-3 2 4,-18 5 5,-6 0-2,-1-1 0,1-1 8,3-1-13,2-1 0,2 2-11,1 3-41,2 0-17,0 2 32,1-1-62,2-5-164</inkml:trace>
  <inkml:trace contextRef="#ctx0" brushRef="#br0" timeOffset="629323.687">21602 3953 231,'0'0'159,"0"0"-90,0 0-20,0 0 22,0 0-39,0 0-7,1 0-13,-1 0-12,-6 0-5,-11 3 5,-3 6 1,-6 2 21,0-1-21,-4 4 4,-2 0 1,-3 2-3,-1-1-4,0 1 1,3-2 0,8 0-6,5-5 13,7-2-3,4-1-4,3-3-8,2 2 8,4-1 0,0 5-34,0 3 26,7 2 7,14 2 1,9 0 15,3-1-7,2-1-5,2 0-3,-1-2 2,-6-2 3,-2 1-5,-6-1-2,-5 1-17,-2-3-62,-1-2-41,-7-3-27,-2-1-31</inkml:trace>
  <inkml:trace contextRef="#ctx0" brushRef="#br0" timeOffset="629888.1258">21798 3952 410,'0'0'105,"0"0"-30,0 0-22,0 0-36,0 0-17,0 0 0,0 60-2,-3-27 13,0 1-18,3-2 7,0-3 0,0-5 5,5-5-5,7-4 5,4-2-5,4-6-1,3-6-1,9-1-12,1 0-35,0-14-10,-2-8-5,-6-2 31,-4-3 32,-6-3 1,-3 2 14,-5 2 25,-4 3 18,-3 7 9,0 4 11,0 6-22,0 2-11,0 4-37,0 0-7,0 9-10,0 13 5,0 8 1,0 3 8,0-1-4,5-2 0,2-3-4,4-3-22,-1-3-21,4-3-32,2-3-24,2-6 3,0-6-334</inkml:trace>
  <inkml:trace contextRef="#ctx0" brushRef="#br0" timeOffset="630129.1089">22336 4123 521,'0'0'158,"0"0"-158,0 0-28,0 0 28,0 0 0,0 0 4,10 77 14,-9-59-12,1 1-4,-2-2-2,1 1 0,-1-3-2,2 1-62,1-5-71,1-3-169</inkml:trace>
  <inkml:trace contextRef="#ctx0" brushRef="#br0" timeOffset="630502.0866">22690 3801 292,'0'0'215,"0"0"-156,0 0-10,0 0-8,0 0 59,0 0-58,0-40-30,-1 62-12,-4 16-10,0 14 10,-3 7 14,2 1-12,2-3 19,2-4-20,2-4 4,0-5-5,0 0 4,0-3-7,0-4 3,0-4 0,0-5-9,0-7-12,0-5-37,0-8-64,0-8-111</inkml:trace>
  <inkml:trace contextRef="#ctx0" brushRef="#br0" timeOffset="631207.6784">23056 4003 307,'0'0'71,"0"0"-71,0 0 0,0 0 22,0 0 26,0 0 7,87 40 21,-60-40-61,-4 0 15,-2 0-18,-4 0-11,-1-10 25,-1-4-16,3-5-5,-3-1 4,-3-2-2,-5-4-8,-5 2 1,-2-4 0,0-1-8,-3 0 3,-14 5-11,-2 3 9,-3 6-16,-1 7 23,2 8 0,-3 0 0,-1 13 12,0 16-7,2 11 0,2 4 16,7 3-17,5 3 14,5-2-10,4-2-1,0-4 17,4-3-22,13-4 2,4 1-1,6-2-1,2-2-4,-3-2-33,1-7-6,0-10-17,0-5-140,-2-7-181</inkml:trace>
  <inkml:trace contextRef="#ctx0" brushRef="#br0" timeOffset="631602.7594">23722 3685 568,'0'0'142,"0"0"-71,0 0-69,0 0-4,0 0-19,0 82 21,0-25 32,0 1-20,-3 0 6,-2-2-14,3-6-1,2 0-6,0-3 1,0-2 2,0-1 3,-1-5-1,-1-3-2,1-8 0,1-5-40,0-10-18,0-6-91,1-7-157</inkml:trace>
  <inkml:trace contextRef="#ctx0" brushRef="#br0" timeOffset="632324.6832">24023 3855 356,'0'0'80,"0"0"6,0 0 16,0 0-12,0 0-90,0 0-15,-5 33 10,-2 3 5,-3 5 24,4 0-13,4-4-10,2-2-2,0-3 6,0-7-5,8-1 0,8-6 3,0-4 2,5-7 0,4-7 1,5 0-6,2-4-12,2-14-6,-3-5-23,-2-2 5,-7-4 28,-5-1 1,-6 0 7,-5-2 18,-1 4-17,-4 5 12,-1 7 16,0 8 19,0 5-1,0 3-40,0 5-6,-7 17-2,-5 11 0,1 5-5,4-1 6,2-2 0,5-5-1,0-3 1,0-3-11,3-4-7,14 1-58,8-6-25,5-4-49,8-7-54</inkml:trace>
  <inkml:trace contextRef="#ctx0" brushRef="#br0" timeOffset="632988.6965">24564 4103 243,'0'0'167,"0"0"-78,0 0 7,0 0-21,0 0-21,0 0-17,0-32-29,0 28 26,0 0-20,3-1-6,0 0 24,5-2-29,2 0-2,7 3-1,-1-1 1,2 2-6,-3 3 4,-3 0-1,-3 0-14,-2 12 8,-1 6-2,-6 2 9,0 3-33,0-2 12,-19 1-25,-3-4 9,-4-3-15,5-3-53,5-6 92,10-2 5,3-2 14,3-2-5,0 0 33,0 0 20,10-8-26,5 1-27,-1 2-1,0 5-8,-3 0 1,0 0 1,2 15-1,-6 1 8,2 5-2,-1-2 9,-7 1-6,1-1 13,-2-1-11,0-2 15,0-3-6,0-1-10,0-5 24,-8-2 0,-1 0 1,-3-3-12,-4-2-15,-5 0-15,-4 0-63,-1 0-96</inkml:trace>
  <inkml:trace contextRef="#ctx0" brushRef="#br0" timeOffset="633814.6982">25036 3747 68,'0'0'360,"0"0"-234,0 0-58,0 0 9,0 0-28,0 0-42,0-1-5,13 1 2,13 4-4,7 10 4,1-1-4,4 0 0,-5 1 0,-3 0 3,-3-4-6,-6-1 3,-5 0 0,-4-1 0,-6 0 6,-1 0-13,-2 0 4,-3 2-18,0 7 18,0 4-7,-18 3 10,-4 5-1,-4-1 17,-4 1-17,-2-1 1,-1-5 0,-2-2 4,3-3-4,0-4-7,4 2-36,4-3-69,7-3-23,7-2-108</inkml:trace>
  <inkml:trace contextRef="#ctx0" brushRef="#br0" timeOffset="634491.6997">25955 4099 505,'0'0'201,"0"0"-180,0 0-14,0 0-2,0 0-5,0 0-5,-2 0-62,2 0-128,0 0-73</inkml:trace>
  <inkml:trace contextRef="#ctx0" brushRef="#br0" timeOffset="634717.6878">26279 4113 476,'0'0'156,"0"0"-140,0 0-16,0 0 0,0 0-11,0 0 9,7 0-106,-1 0-189</inkml:trace>
  <inkml:trace contextRef="#ctx0" brushRef="#br0" timeOffset="635014.6702">26480 4153 401,'0'0'176,"0"0"-166,0 0-4,0 0-12,0 0-8,0 0-24,0 0-24,57 3-94,-53-3-147</inkml:trace>
  <inkml:trace contextRef="#ctx0" brushRef="#br0" timeOffset="635294.6489">26722 4179 476,'0'0'110,"0"0"-74,0 0-26,0 0-6,0 0 5,0 0-9,16 6-16,-10-3-101,-2-1-118</inkml:trace>
  <inkml:trace contextRef="#ctx0" brushRef="#br0" timeOffset="636117.9966">27858 3721 279,'0'0'161,"0"0"-88,0 0-18,0 0 2,0 0 14,0 0-34,2 0-12,-2 0-23,0 2 1,0 11-6,-9 5-5,-7 5 8,-11 3 9,-8 1-2,-7 1-6,-5-1-1,-1 0 2,5-4 10,6-3-12,8-7-8,7-1 8,8-3-28,3-2 21,8 0-16,0-4-8,3 0 27,0 2-19,0-1 23,6 3-4,10 4 7,4-2-5,5 3 2,5-2 0,3 1 13,1 1-12,6 0 1,-3 0-2,2 0 6,-7 0-12,-7 1-30,-7-3-93,-9-1-15,-3-3-41</inkml:trace>
  <inkml:trace contextRef="#ctx0" brushRef="#br0" timeOffset="636757.6978">28179 3816 552,'0'0'108,"0"0"-108,0 0-18,0 0 14,0 0 8,-40 87 4,35-56 7,5-3-10,0-1-5,0-4-6,9-3 0,7-6 5,3-3 2,2-2 12,0-6-9,6-1 1,-1-2 2,4-4-7,2-14-5,-1-6-17,-3-3 12,-6-2 1,-3 3 10,-6-3-1,-6 3 28,-2 2-18,-2 6 24,-2 4-8,-1 9 12,0 5 19,0 0-47,0 0-10,0 14-3,0 8-11,0 8 12,0 0 2,4 2-2,6-4 2,0-1 0,8-1-5,0-4-27,3-5-90,1-8-123,-5-6-94</inkml:trace>
  <inkml:trace contextRef="#ctx0" brushRef="#br0" timeOffset="637043.6078">28743 3937 273,'0'0'193,"0"0"-119,0 0-24,0 0-24,0 0-20,0 0 32,0 70 9,0-42-47,0-3 5,0 0-5,0-2 10,0-3-20,0-1 10,0-4-56,4 0-48,3-7-181</inkml:trace>
  <inkml:trace contextRef="#ctx0" brushRef="#br0" timeOffset="637604.3202">29145 3493 26,'0'0'452,"0"0"-330,0 0-22,0 0-84,0 0-16,0 0-26,0 85 26,-3-29 44,0 1-18,0-1-10,3 0 2,0-4-10,0-2-8,0-3 0,0 1 1,0-3 0,6-1 7,-2-5-8,2-6 0,0-4-18,2-6-37,1-6-102,2-7-170</inkml:trace>
  <inkml:trace contextRef="#ctx0" brushRef="#br0" timeOffset="638218.2969">29494 3786 360,'0'0'90,"0"0"-82,0 0-6,0 0 7,0 0 23,0 0-14,28 50 19,-13-45 16,3-5-42,0 0 17,1 0-16,-1 0-10,0-13 18,-2-5-14,-2-2-2,0-5 6,-3-2-10,-3-3-6,-4-2-9,-2-1 13,-2 2-2,0-1 3,-5 4 1,-7 6 0,-3 7 3,2 7-3,-5 8 0,0 4 8,-7 21-7,-2 13-1,2 8 0,6 7 20,6 3-17,3 0 14,10-2-17,0-6 1,0-1-1,9-4 0,7-3 0,5-4 9,-2-7-9,5-3-6,-3-6-42,-3-4 0,1-5-46,-4-7-150</inkml:trace>
  <inkml:trace contextRef="#ctx0" brushRef="#br0" timeOffset="638670.3297">30032 3545 525,'0'0'114,"0"0"-114,0 0-15,0 0 15,-13 95 0,7-38 41,0 2-2,2-1-14,2-3 3,1-4-27,1-5 9,0 0-10,0-4 3,0-6-3,0-3 0,0-4 5,0-7-13,3-4 8,0-2-13,4-6-50,0-5-93,2-5-110</inkml:trace>
  <inkml:trace contextRef="#ctx0" brushRef="#br0" timeOffset="639403.323">30534 3736 446,'0'0'129,"0"0"-40,0 0-39,0 0-2,0 0-5,0 0-43,0-11 3,-6 21-3,-3 16-11,-3 6 11,-2 5 0,7-1 0,5-4-3,2-1 2,0-2 0,0-4 1,9-2 0,5-7-6,-1-2 9,1-8-3,-1-5 0,4-1-9,2 0 2,5-16-4,5-5-24,1-5 2,2-2-37,-3-2 8,-3-4 52,-8 3 0,-6 1 10,-6 7 18,-5 7 7,-1 8 39,0 6 5,0 2-31,0 7-38,0 15-20,-7 8 20,-2 3 0,7-1 0,2-2-4,0-1 4,0-3 0,2-1-1,10-4-6,0-5-13,7-2-77,1-6-97</inkml:trace>
  <inkml:trace contextRef="#ctx0" brushRef="#br0" timeOffset="639978.3083">31023 3926 590,'0'0'68,"0"0"-56,0 0 4,0 0-16,0 0-12,0 0 5,29 47-2,-25-17 9,-2 0 0,-2-2 0,0-4-1,0-4 2,0-4 1,0-3-2,0-4 3,0-3-3,0-4 0,0-2 1,0 0-3,4 0 2,5-8-9,4-9-20,4-4 2,2-6 19,3 0-13,2-5 21,0 2 1,-4 5 4,2 4 8,2 7-13,-4 5-1,-1 6-4,-3 3 5,-4 0-11,-3 18 10,-3 5-10,-6 2 6,0 2 3,0 0-5,0 0 5,-6-1 2,3-3 0,3-5 0,0-3 0,0-2-59,0-3-96,0-7-159</inkml:trace>
  <inkml:trace contextRef="#ctx0" brushRef="#br0" timeOffset="640482.2806">31519 3730 539,'0'0'154,"0"0"-154,0 0-3,0 0-2,0 0-18,0 0 23,25 32 1,-3-19 8,3 1 6,4 1-5,-1-1-1,-2 0-7,1 0-2,-2-2 0,-3-1 3,-1-4 1,-5-2-4,-1-1 0,-7-2 1,-4 1-3,-1 1 2,-3 3-32,0 0 20,0 4-17,0 0 27,-13 4-2,-7 2 8,-3 1 0,1 0-4,0 2 3,-2 1 9,-1 0-11,1 0-2,2 0-26,1 2-86,6-2-7,-1 0-83</inkml:trace>
  <inkml:trace contextRef="#ctx0" brushRef="#br0" timeOffset="642193.6889">11574 5147 298,'0'0'168,"0"0"-168,0 0 1,0 0-1,0 0 0,0 0 3,-91 81 9,55-57-8,0 0-2,-1-2-2,3 0 0,0-1-3,1-3-24,3 0-5,2-3 3,4-3-4,7-2-36,4-3 54,5-3 3,7-1 11,-1-3 2,2 2 23,0-1 12,0 2-33,0 5 30,15-1 5,3 2-23,3 0 27,6 0-12,1 0 1,6 0 14,7 1-22,4 1-3,2 1-8,-3 4-8,-4 0-6,-9 2 2,-6-1-11,-5-4 3,-4 1-49,-5-5-56,-5 0-122</inkml:trace>
  <inkml:trace contextRef="#ctx0" brushRef="#br0" timeOffset="643071.1283">11819 5320 300,'0'0'49,"0"0"-28,0 0 19,0 0 37,0 0-28,0 0-29,-5-8-20,-2 29 0,4 6 9,1 5 0,-1 1 6,2-3 10,1-1-19,0-2 5,3-6-10,10-2 6,1-5 4,2-3-4,-2-5-5,2-5 12,0-1-7,5 0-1,-1-7-6,4-14 6,-1-7 3,-2-3-9,-3 1-11,0 1 6,-9 2-9,-3 3 13,-4 3 1,-2 6 0,0 6 24,0 4 15,0 5-7,0 0-14,0 0-18,0 20-10,0 6 8,0 4 4,8-2 3,1-1-5,2-3 0,2 2 0,1-3-1,2-4-13,2-1-49,1-8-84,-2-3-72</inkml:trace>
  <inkml:trace contextRef="#ctx0" brushRef="#br0" timeOffset="643767.6126">12353 5537 639,'0'0'79,"0"0"-28,0 0-47,0 0 9,0 0-13,0 0 5,80-47-3,-48 47-1,-4 6-1,-4 15 0,-5 8-2,-11 1 2,-5 6 0,-3-3-12,-9 0-1,-13-1 22,-1-7-9,1-4 0,4-4-15,6-7 12,6 0 3,4-6-2,2 0-8,0-2-4,0-1 14,12-1-8,9 0 22,7 0-13,4 0-1,2-3 9,2-5-5,0 0-4,-5-4-8,-1 1-58,-5 0-158,-7-2-230</inkml:trace>
  <inkml:trace contextRef="#ctx0" brushRef="#br0" timeOffset="644171.709">12821 5111 507,'0'0'151,"0"0"-147,0 0-4,0 0 0,0 105 15,0-54 20,0 0 0,5-4 5,1 0-39,0-6 12,-2 0-13,4 0-4,-2 1 0,1 0 8,-4-2 5,0-4-9,-3-5 6,0-5-6,0-5 0,0-4-21,3-4 2,0-4-124,0-6-71,-1-3-109</inkml:trace>
  <inkml:trace contextRef="#ctx0" brushRef="#br0" timeOffset="644846.6651">13023 5442 237,'0'0'264,"0"0"-264,0 0-3,0 0 3,0 0 27,0 0 23,31 24-35,-16-24 23,6 0 0,3 0-25,-2-6 14,1-3-23,-6-5 3,-3-1-2,-1-4 6,-7-4-11,0-4 0,-1-2 3,-5 1 3,0-1-6,-2 5 0,-14 3 0,-4 4 0,-2 7 0,1 4-1,-1 6 8,-1 0 3,1 16-10,1 16 0,2 7 3,4 5-1,3 3-3,9-2 1,3-2 0,0 1 16,6 0-16,13-2 0,3-3 9,1-7 2,2-6-14,1-6 3,1-5-14,2-3 10,1-1-49,-2-4-36,-2-2-4,-7-4-91</inkml:trace>
  <inkml:trace contextRef="#ctx0" brushRef="#br0" timeOffset="645246.6398">13639 5103 422,'0'0'102,"0"0"-86,0 0-16,0 0-14,0 0 14,7 101 97,-4-47-26,-1 2-23,-1-2-7,-1-3-36,0-1 0,0 3-2,0-1 4,0-1 18,0-2-20,-4-9 1,-1-2 1,-1-8-2,-1-4-10,1-7 4,2-6-38,2-2 14,2-6-98,0-5-126</inkml:trace>
  <inkml:trace contextRef="#ctx0" brushRef="#br0" timeOffset="646277.5736">13961 5395 178,'0'0'121,"0"0"-62,0 0 39,0 0-29,0 0-7,0 0 10,0-42-44,0 42 10,0 0-38,0 0-3,0 3-2,-1 16-2,-4 10 7,1 6 9,1-1 3,1 1-16,2-3 4,0-5-8,0-3 4,6-3 5,3-3-1,4-5 2,0-3 2,1-7-4,4-3 0,5 0 11,2-14-14,0-9 3,-4-2 0,-3-4-5,-4-1 9,-4 0-4,-4 0 0,-1 0 5,-5 3-5,0 4 4,0 6 14,0 9 24,0 3-31,0 5 26,0 0-37,0 5-9,0 14 0,0 11 11,0 3-2,0 2 3,0 0 3,7-2-6,3-2 0,1-4-27,1-2 6,-2-6-60,4-4-70,-2-6-160</inkml:trace>
  <inkml:trace contextRef="#ctx0" brushRef="#br0" timeOffset="646781.5398">14476 5538 436,'0'0'93,"0"0"-43,0 0-48,0 0 18,0 0-20,0 0 17,-2 83 10,2-55 1,0 1-19,0-1 1,0-2-10,0-2 10,0-3-12,0-1 3,0-3-1,0-4 0,0-1-46,0-6-68,3-3-94</inkml:trace>
  <inkml:trace contextRef="#ctx0" brushRef="#br0" timeOffset="647294.5068">14631 5225 599,'0'0'105,"0"0"-98,0 0 6,0 0-26,0 0 4,0 0 9,37 32-5,-8-14 18,4-2-15,3 1 2,0-4 0,2-2 6,-4-1 1,-2-1-7,-4-1 0,-3-2 3,-5 0-10,-2-2 7,-9 1 0,-2 1 1,-4-1-1,-3 4-10,0 3 8,-6 3-4,-15 6 1,-9 1 6,-4 1-1,-3 1 7,7 2-7,6-1 0,5 1-7,5-2-24,1-2 25,4-1-63,3-2-26,3-4-82</inkml:trace>
  <inkml:trace contextRef="#ctx0" brushRef="#br0" timeOffset="648201.4499">16418 5291 468,'0'0'85,"0"0"-85,0 0 0,0 0 17,0 0-12,0 0 52,-79 60-43,48-39 12,-2 0-26,1 0 13,-1 0-18,-3 2 5,3-3-8,5-2 8,5-6-45,11-5 32,6 0 12,5-6-16,1-1 14,0 0 3,0 0-16,0 0 14,0 0-22,16 6 24,13 3 24,4 4 1,6 3 19,2 0-25,-2-1-16,2 2 18,-5-2-19,-5-2-2,-7 3 0,-7-6 6,-2 2-16,-8-1 5,2-1-48,-1-1 6,0-1-131</inkml:trace>
  <inkml:trace contextRef="#ctx0" brushRef="#br0" timeOffset="648795.4114">16781 5284 474,'0'0'155,"0"0"-113,0 0-40,0 0-4,0 0-11,0 0 13,-31 104 12,24-67 0,7 1 23,0-5-35,0-3 4,3-5-14,11-2 16,5-6-6,-2-5 0,2-8 8,3-4-9,1 0 1,6-9 0,-6-9-3,1-4-22,-7-6 25,-6 3 0,-2-5 1,-4 4-1,-3 4 4,-2 4 1,0 5 30,0 6-19,0 4 18,0 2-19,0 1-9,0 6-12,0 15-7,3 7 13,4 4 8,-3 1-8,4 0 0,1-3 0,2-3-30,5 0-29,3-4-90,3-7-63,-1-5 96</inkml:trace>
  <inkml:trace contextRef="#ctx0" brushRef="#br0" timeOffset="649317.3834">17194 5544 706,'0'0'26,"0"0"0,0 0-8,0 0-13,0 0 12,0 0-14,85-66-3,-67 66 0,-3 0 0,0 7-9,-5 13 9,-2 7 0,-5 5-9,-3-1 1,0-1-6,-12-4-9,-6-5-6,1-4 29,3-4-10,2-4 10,6-1-12,6-7 9,0 1 1,0-1-3,0-1-22,7 1 27,14 1 3,7-2 1,7 0 11,1 0-13,-1 0-2,3 0 0,-2-4-35,-1-2-105,-9-4-139</inkml:trace>
  <inkml:trace contextRef="#ctx0" brushRef="#br0" timeOffset="649860.3457">17712 5216 440,'0'0'86,"0"0"-40,0 0-42,0 0 1,0 0-5,0 86 33,0-39 28,0-1-13,0-1-22,0 2-4,0-2-20,0 2 2,0 2-1,1-2 4,-1-2-5,2-3-2,-1-6 2,1-4 2,1-5 2,-1-3-3,2-4-3,-3-7-47,2-3-62,0-10-168</inkml:trace>
  <inkml:trace contextRef="#ctx0" brushRef="#br0" timeOffset="650681.2912">18006 5392 325,'0'0'66,"0"0"-66,0 0 0,0 0 23,0 0 25,0 0-14,65 12 22,-39-12-15,-1 0-32,2 0 14,-2 0-21,-4-9 3,-1-4 9,-5-4-11,-3-2 7,-2-3 1,-9-2-9,-1 1-4,0 0 2,0 2-3,-13 1 3,-2 5 0,-7 3 3,-4 4-10,-3 5 17,-3 3-14,6 0 4,1 11 0,5 12-7,0 11 8,4 7-1,1 5 23,6 2-22,4-2 28,5-1-16,0-5-9,8-1 13,11-1-15,2-6-1,6-4 4,3-7 5,1-3-18,4-2 8,-2-4-4,2-2 1,-1-5-29,-1-5-96,0 0-99</inkml:trace>
  <inkml:trace contextRef="#ctx0" brushRef="#br0" timeOffset="651103.265">18684 5148 606,'0'0'88,"0"0"-88,0 0-7,0 0-2,2 80 16,-2-36-7,3 2 23,-1 3-16,-1-3 14,2 1-17,0 2 5,0 1-9,0-2 4,-3-1-7,0-8 3,0-6 0,0-3-5,6-7-19,1-4-61,5-8-58,6-9-82</inkml:trace>
  <inkml:trace contextRef="#ctx0" brushRef="#br0" timeOffset="651921.2398">19004 5324 222,'0'0'202,"0"0"-125,0 0 4,0 0-29,0 0-48,0 0-4,-14 46 3,6-12 7,0 1 12,2-1-17,3-2-5,3-2 0,0-3 2,3-3-9,9-4 8,4-7-1,0-2 5,3-6 0,3-5-5,1 0 4,4-10 0,-2-14 0,-1-3-4,-2-6 0,-4 0-3,-3 0 12,-6 3-9,-3 3 0,-5 1 1,-1 8 8,0 3 6,0 7 20,0 6 15,0 2-37,0 0-10,-3 11-3,-4 15-8,-1 9 2,1 4 11,1 0-5,4 2 0,2-1-3,0-2 1,5-5-32,10-7-54,1-7-62,4-7-173</inkml:trace>
  <inkml:trace contextRef="#ctx0" brushRef="#br0" timeOffset="652361.2136">19393 5574 628,'0'0'58,"0"0"-27,0 0-26,0 0 41,0 0-23,0 0-14,80-80 9,-64 77-18,-3 3 0,0 0-2,-3 7-5,-1 15 6,-6 6-6,-3 6-21,0-1 20,-5 0-8,-13-6 12,-3 0-5,5-6-46,2-4 49,7-2 3,4-5 2,1-2-5,2-2 6,0-3 0,0-2-2,3 1-2,17-2 4,7 0-1,9 0 6,2-6-13,3-4-16,-3-4-83,-2-1-92</inkml:trace>
  <inkml:trace contextRef="#ctx0" brushRef="#br0" timeOffset="652840.1808">19808 5264 372,'0'0'183,"0"0"-142,0 0-37,0 0-8,0 0 2,0 0 2,61 32 9,-34-17-2,3 0 4,1-2-8,1 1-3,-3 0 4,0-4 2,-4-1-8,-7 0 2,0-1 0,-6-1-2,-3 1 7,-3-2 1,-5 2-6,-1 5-6,0 0 5,-9 5-3,-10 4 4,-5 2 2,-3 2 3,-1 3-1,1 0-4,0 0 0,2-1-2,1-1-5,2-1-46,0-2 37,3-3-74,-1-6-64,4-1-92</inkml:trace>
  <inkml:trace contextRef="#ctx0" brushRef="#br0" timeOffset="653855.1157">21797 5259 319,'0'0'169,"0"0"-129,0 0-16,0 0-24,0 0 0,0 0 0,-24 35 4,0-9 1,-6-2 36,-2 3-37,-6-3 15,-1-1-12,1-2 3,2-3-13,6-2 3,9-2-2,3-3-7,9-4-4,4-3 13,4-1-4,1-1-3,0-1 3,0 7-24,0 4 28,15 6 1,7 2 14,8 1 1,3 0 38,3 0-47,0-1 12,-2 1-18,-2-5 3,-4-1-8,-1-1-15,-5-5-106,-7-3-122</inkml:trace>
  <inkml:trace contextRef="#ctx0" brushRef="#br0" timeOffset="654746.255">22110 5324 385,'0'0'80,"0"0"-80,0 0 0,0 0 8,0 0 0,-42 108 6,37-73 37,5 0-48,0-2-3,1-3 12,12-3-6,1-6 17,1-7-23,0-5 0,1-6 6,2-3 6,1 0-21,2-6 9,0-14-19,5-7 9,-1-4-20,-4-5 25,-5 2-1,-4 4 12,-8 2 1,-2 4 13,-2 6 0,0 5 22,0 6 3,0 6 5,0 1-29,1 0-21,1 16-14,1 11 11,6 6 5,1 0-5,1-1 3,4 0 0,1-4-1,-1-6-1,3 0-3,-2-6-20,-1-6-75,3-5-75,-4-3-127</inkml:trace>
  <inkml:trace contextRef="#ctx0" brushRef="#br0" timeOffset="655180.2272">22596 5555 449,'0'0'44,"0"0"25,0 0-16,0 0-2,0 0-9,0 0-20,54-70-2,-43 70-14,1 0-4,1 3-4,-3 15-1,0 8-5,-6 6-3,-4 1 11,0 1 0,-4-2-3,-12-5-7,0-4 5,6-5-7,4-5 11,2-4-5,4-1 6,0-4 0,0 1-5,10-3 5,9-2 0,5 0 0,4 0-18,2 0-18,3-2-43,-3-6-57,-5-5-125</inkml:trace>
  <inkml:trace contextRef="#ctx0" brushRef="#br0" timeOffset="655527.2063">22946 5145 621,'0'0'67,"0"0"-40,0 0-12,0 0-30,0 0 9,-3 89 6,3-35 17,0 4-10,0-4 5,0-3-12,0-3 2,3-1 13,4-2-15,2-5 0,-3-2 1,0-6 9,-1-5-15,-1-3 5,1-6-13,0-3-20,-2-7-110,3-7-97</inkml:trace>
  <inkml:trace contextRef="#ctx0" brushRef="#br0" timeOffset="656203.1604">23407 5377 374,'0'0'154,"0"0"-150,0 0 8,0 0-12,0 0 0,0 0 4,23 0 34,-6 0-28,1 0-6,-2 0 10,1-6-1,-4-3-13,-1-2 4,-1-2-1,-4-4 20,-3-2-23,-4-6 0,0 3-1,0-2-5,-8 2-7,-8 2 13,-4 2-17,-1 3 13,1 6 3,1 5 1,4 4 0,-1 2 1,2 24 5,1 12 1,2 10-7,5 3 26,2 3-17,4-3 6,0-2 8,0-6-17,4-4-6,7-3 0,1-4 1,1-6-17,1-7 0,3-5-52,4-7-17,2-5-164</inkml:trace>
  <inkml:trace contextRef="#ctx0" brushRef="#br0" timeOffset="656691.1314">23841 5102 465,'0'0'111,"0"0"-53,0 0-2,0 0-56,0 0-11,0 0 5,0 105 6,0-50 41,0 3-29,0-6-8,0-2 16,3 0-12,3-5-8,0-1 0,0-4 6,-2-5-10,1-7 4,-1-7-12,1-5-13,2-4-96,-1-9-60</inkml:trace>
  <inkml:trace contextRef="#ctx0" brushRef="#br0" timeOffset="657558.0758">24239 5180 232,'0'0'190,"0"0"-118,0 0-72,0 0 20,0 0-20,-21 82 12,18-42-4,3-1 33,0-5-41,0-2 2,6-4 2,8-1 3,-1-6 2,5-3-9,3-7 2,0-4 3,3-7 9,-2 0-10,3-8 1,1-10 0,2-5 1,4-4-6,-3-2 1,-2-2-13,-3-2 13,-9 1-1,-5 1 3,-4 2 5,-4 9 11,-1 7 13,-1 7 12,0 6 15,0 0-59,-1 14-5,-5 12 0,-2 12 1,3 0-2,2-1 8,3 0-2,0-3 0,0-4-12,11 1-29,4-6-36,6-7-53,3-3-124</inkml:trace>
  <inkml:trace contextRef="#ctx0" brushRef="#br0" timeOffset="658287.0392">24816 5421 455,'0'0'85,"0"0"-5,0 0-7,0 0-36,0 0 9,0 0-26,13-54-10,-2 46-5,0 3-2,2 4-6,2 1-3,0 0 6,0 0-7,0 4 7,-2 11 0,-4 4-1,-4-1-20,-5 1-10,0-1-13,-8 2 6,-11-2 24,-1-3 2,1-5-9,6-4 12,4-2 16,7-4-7,2 0 0,0 0-5,0 0-9,12 3 14,8 2 1,4 3 2,-2 3 2,-6 4-8,-2 0 3,-7 1 0,-2 2-1,-2-1 2,-3-2 2,0-1-3,0-4 4,-5-1-3,-1-4 18,-1 0 8,-4-1 17,-2-1-28,-6 1-7,-1-4-9,-2 0-7,-2 0-54,0 0-70,4 0-188</inkml:trace>
  <inkml:trace contextRef="#ctx0" brushRef="#br0" timeOffset="659046.7066">25234 5177 371,'0'0'128,"0"0"-89,0 0-16,0 0 10,0 0 23,0 0-56,-1-2-7,11 8 6,8 9 2,6-1 2,6 1-3,1-2 0,4 1 3,-1 0-3,-1-4 0,-2-2 2,-3-2 4,-1-2-12,-8 0 4,1 3 2,-4-1-7,-5 1 4,-1-1-9,-8 5-16,-2 1-6,0 5 29,-11 2-4,-5 4 9,-5 1 8,0 1-8,3 3 4,-6-2 1,1 3 2,0 0-7,-1 1 0,2-3 0,3 0-7,0-4 6,3-2-20,4-3-50,2-5-135</inkml:trace>
  <inkml:trace contextRef="#ctx0" brushRef="#br0" timeOffset="659744.5509">26362 5523 439,'0'0'99,"0"0"-99,0 0-30,0 0-36,0 0-69,0 0 15</inkml:trace>
  <inkml:trace contextRef="#ctx0" brushRef="#br0" timeOffset="660124.5251">26868 5565 268,'0'0'356,"0"0"-262,0 0-72,0 0 1,0 0-23,0 0 0,2 0-29,0 0-111,1 0-261</inkml:trace>
  <inkml:trace contextRef="#ctx0" brushRef="#br0" timeOffset="660198.5213">27198 5617 392,'0'0'153,"0"0"-147,0 0-2,0 0-4,0 0-19,0 0-25,33 0-72,-32 0-98</inkml:trace>
  <inkml:trace contextRef="#ctx0" brushRef="#br0" timeOffset="661047.7178">27954 5151 258,'0'0'191,"0"0"-95,0 0-51,0 0-7,0 0 24,0 0-36,0 0-1,0 0-25,-5 0-14,-14 11 14,-11 7 11,-9 3-7,-2 1 2,4-1-1,2-3-5,7-1 0,3-2 0,3 0-7,2 0 15,0 0-8,8-4 0,5-2-9,1-3-4,6-3-5,0 0-16,0 3 20,0 0 1,6 3 13,10 3 0,5 2 9,3 2-9,4 2 0,1 0 10,2 0-13,2 2 3,0 1-19,-1-2-4,-2 1-84,-4-2-4,-5-4-27,-4-4-51</inkml:trace>
  <inkml:trace contextRef="#ctx0" brushRef="#br0" timeOffset="661954.7216">28267 5196 305,'0'0'50,"0"0"-50,0 0 1,0 0 49,0 0 11,0 0 11,15-21-36,-15 21-36,0 11 0,0 15-6,-6 5 6,-3 5 33,3-1-27,3-2-3,3-5 0,0 0-1,0-4 10,9-5-8,0-3 2,6-6 2,-3-4 6,2-4-14,7-2 0,1 0 6,3-11-12,-2-10 1,-1-6 5,-1 1-2,-6 1 7,0-1-5,-5 3 0,-5 0 2,-1 4 23,-4 6-4,0 5 0,0 5 37,0 3-51,0 0-7,0 17-20,0 11 20,-1 7 1,1 1 1,0-1-2,0-4 2,8-4-2,3 0-23,3-4-39,0-7-70,3-5-100</inkml:trace>
  <inkml:trace contextRef="#ctx0" brushRef="#br0" timeOffset="662383.9003">28722 5377 345,'0'0'206,"0"0"-149,0 0-35,0 0 23,0 0 2,0 0-32,56-39 12,-43 39-27,1 12 0,2 10-7,-6 2 5,-5 4 1,-5 1 1,0 2-31,-14-1 29,-8-1-24,-3-8 19,5-3 4,5-8-25,9-5 28,6-2-1,0-2-28,0-1 26,14 3 6,11-3 1,10 0 13,6 0-10,1 0-7,3-3 0,-3-7-48,-5-4-92,-6-2-327</inkml:trace>
  <inkml:trace contextRef="#ctx0" brushRef="#br0" timeOffset="662753.6436">29185 5050 463,'0'0'144,"0"0"-144,0 0-13,0 0 13,-15 104 16,9-48 51,0 1-52,1-3 9,5-4-24,-1-5 10,1-1-13,0-5 3,0-5 0,0-3 4,0-8-4,0-3 0,0-5-8,0-1-95,0-5-81,0-8-145</inkml:trace>
  <inkml:trace contextRef="#ctx0" brushRef="#br0" timeOffset="664716.5978">29677 5191 313,'0'0'56,"0"0"-48,0 0-6,0 0 1,0 0-1,0 0 14,24 16 56,-7-14-44,2-2-16,-1 0 10,3 0-16,-3-4 0,0-6-4,-5-4-2,0-5-7,-2-2-10,-3-5 9,-1-1 8,-6 1 0,-1 1 4,0 1-8,-3 1 22,-12 2-25,-4 8 7,-2 2 0,0 10 21,2 1-2,-2 3-3,0 17-13,1 11 4,1 5-7,5 6 2,3 4 4,8 3 18,3-3 4,0-2-7,0-3 1,9-7-19,9 0 4,2-6-7,3-1 3,4-3-13,3-1 0,1-7-63,0-2 1,2-10-172</inkml:trace>
  <inkml:trace contextRef="#ctx0" brushRef="#br0" timeOffset="665136.5704">30225 4954 470,'0'0'92,"0"0"-91,0 0-2,-5 86 2,-2-38 44,-2 3-19,4 4-2,0-3 15,3-4-26,2-3-6,0-4-2,0-2 6,0 2-14,0-5 3,6 0 0,-3-7-7,0-8 7,3-3-48,4-8-32,5-7-121,2-3-79</inkml:trace>
  <inkml:trace contextRef="#ctx0" brushRef="#br0" timeOffset="665678.5404">30580 5106 467,'0'0'165,"0"0"-138,0 0-27,0 0-6,0 0-2,0 0 8,-19 106 1,17-70 13,2-4 0,0 0-14,0-5 3,6-1-3,9-5 7,0-3-12,4-8 5,2-3 0,2-6-6,4-1 6,-1 0 0,4-13-1,0-8-16,-2-3 15,1-2-3,-4-4 5,-3-1 8,-5 0-6,-5 1 6,-2 5 6,-7 7-8,-3 5 15,0 9-4,0 4-10,0 0-5,0 21-2,-8 15 0,-6 6 4,0 3 1,4-3-8,4-4 3,1-2-5,5-3-3,0-2 8,0-2-59,0-1-72,15-9-8,0-7-169</inkml:trace>
  <inkml:trace contextRef="#ctx0" brushRef="#br0" timeOffset="666210.508">31078 5389 243,'0'0'190,"0"0"-125,0 0 12,0 0-10,0 0-13,0 0-13,35-47-29,-21 40-3,-2 2-9,-2 1 5,-2 4-7,-2 0 2,2 6 0,-1 16-5,2 9-4,-4 2 8,-4-3 1,-1-2 0,0-5-6,0-3 6,0-2 0,0-8 2,0-2-2,0-5 0,0-3-1,0 0 5,0 0 12,2 0-12,5-15 2,9-6-6,3-3-2,3-1 2,0 3-6,-2 3 6,-4 9-7,-1 2 7,0 7-8,-3 1 2,4 0-42,-1 17 24,1 2-23,-4 1-30,-2-1 4,-3 1 53,-6-2 12,2-1-45,0-4-96</inkml:trace>
  <inkml:trace contextRef="#ctx0" brushRef="#br0" timeOffset="666755.4952">31701 5157 353,'0'0'246,"0"0"-236,0 0 8,0 0-25,0 0 7,0 0-25,-2 14 2,11-2 23,3 1 8,3 3-8,6 0 8,2-1 5,4 0-5,1-1 8,4-6-3,-1 2-3,-1-4-15,-2 0 5,-10-1-8,-3 0 4,-3 1-13,-4 0 0,-4 2 17,-1-1-12,-3 3 4,0 1 0,0 3 8,-9 1 4,-1 0-1,-9 0 3,-4 0 13,-3 3-11,-2 2-9,4 1 1,2 1-2,-1 0-8,1-1-38,-5 0 15,-2-5-17,-3 2-120,1-3-77</inkml:trace>
  <inkml:trace contextRef="#ctx0" brushRef="#br0" timeOffset="668046.7256">12281 6211 679,'0'0'24,"0"0"-24,0 0-10,0 0 10,0 0 4,0 0-4,3 13-49,-3 0-84,0 2 3,0-1-142</inkml:trace>
  <inkml:trace contextRef="#ctx0" brushRef="#br0" timeOffset="668277.7118">12265 6631 147,'0'0'292,"0"0"-255,0 0 48,0 0 38,0 0-74,0 0-6,3 0-30,-3 0-11,0 0-4,0 0-30,3 0-82,-3 0-180</inkml:trace>
  <inkml:trace contextRef="#ctx0" brushRef="#br0" timeOffset="668591.2772">12159 7013 126,'0'0'650,"0"0"-650,0 0 7,0 0-19,0 0 1,0 0-10,0-6 3,0 6-68,0 0-112,0 2-51</inkml:trace>
  <inkml:trace contextRef="#ctx0" brushRef="#br0" timeOffset="669479.0776">11668 7672 280,'0'0'51,"0"0"-20,0 0-2,0 0 3,0 0-32,0 0 24,31 0-22,-31 20 38,-6 6-10,-10 2 0,-8 1-11,-7 2-18,-2 0 6,-3-5-1,-3 2-5,3-4-1,-2-5-16,11-2 7,1-2-24,9-5 22,5-2 4,6-3 8,4-4-1,2 1 0,0 1-20,0 2 1,12 6 19,5 1 25,7 3 16,4 0-27,2-1 18,4-1-11,2 4-16,-1-4-5,-3 3 0,-2-1-11,-6-1-10,-2 2-20,0 0 36,-5-2-45,-4-1-109,-7-2 38</inkml:trace>
  <inkml:trace contextRef="#ctx0" brushRef="#br0" timeOffset="670237.9365">12069 7737 370,'0'0'99,"0"0"-66,0 0-33,0 0 0,0 0 0,0 0 24,-6 97 15,5-60-8,1 1-12,0-2 1,1-3 3,8-1-12,2-7-10,5-3-1,1-6 2,7-9-3,5-5 5,9-2 0,3-12-4,-2-12-49,-6-4-19,-8 0 20,-8-2 28,-5 2 20,-9 0 2,-3 4 16,0 3 27,0 4-16,-5 7 38,1 4-6,-2 6-22,3 0-14,3 1-25,-3 17 0,3 3-11,0 5 15,0 0-8,6 1-4,9 0-28,5-3-30,2-6-87,6-3-137</inkml:trace>
  <inkml:trace contextRef="#ctx0" brushRef="#br0" timeOffset="670776.7258">12593 8046 339,'0'0'108,"0"0"-69,0 0 2,0 0-2,0 0-35,0 0 33,63-46-15,-54 48-19,-2 16-3,-1 5 3,-2 1 0,-2 1 4,-2-2 1,0-4-3,0-2-5,0-5 0,0-3-2,0-6 2,0 0 0,0-3 10,0 0-4,0 0 16,0-7-22,0-13 12,5-1-14,4-6 2,2 4 0,1-1-5,3 5 7,-1 5-4,-2 5 2,1 8-3,-1 1-1,0 3-7,-3 16 7,0 1 1,-3-1 0,1-1 3,-2-2-5,-2 0-13,1-3-2,2-2-87,-1-4-64</inkml:trace>
  <inkml:trace contextRef="#ctx0" brushRef="#br0" timeOffset="671159.5546">13000 7651 469,'0'0'142,"0"0"-68,0 0-38,0 0-20,0 0 9,0 0-23,-1-1-4,7 31-11,9 14 13,-3 5 9,-2 4-6,-3-5 4,-2 0 0,0-2-6,1 0-1,-2-1 0,2-4 4,-3-4-5,-2-6 1,-1-7-18,0-5-21,0-5-102,0-8-205</inkml:trace>
  <inkml:trace contextRef="#ctx0" brushRef="#br0" timeOffset="672285.0893">13324 7791 287,'0'0'117,"0"0"-99,0 0-7,0 0-5,0 0 5,0 0 42,30 26-43,-17-26 31,7 0-16,-1 0-16,2 0 3,0-1-11,-5-13 2,1-1 8,-7-4 1,-2-2-9,-4-2-3,-1-1 6,-3 1-20,0 0 14,-10 2 0,-7 3-6,-2 3-1,-2 5 7,3 5 0,-6 5-3,0 0-4,-1 10 7,2 18 0,4 8 0,7 9 15,5 3-15,4 0 0,3-4 4,6-4 26,12-2-12,4-5-15,6-1 15,2-5-12,-3-6-6,-1-3 0,0-3-15,0-3-29,-4-3-91,-7-3-109,-2-3 123</inkml:trace>
  <inkml:trace contextRef="#ctx0" brushRef="#br0" timeOffset="672686.7306">13783 7555 174,'0'0'260,"0"0"-205,0 0-8,0 0-47,0 0 10,0 0 72,16 120-39,-12-67-13,1 1 8,-1-4-35,2 0 3,-5 2-6,1-1 8,-2 1 0,0-7-1,0-8-7,0-5 9,-2-5-8,-1-7-2,2-6-24,-2-7-77,3-7-72,0 0-141</inkml:trace>
  <inkml:trace contextRef="#ctx0" brushRef="#br0" timeOffset="673220.0027">13991 7777 235,'0'0'15,"0"0"46,0 0 0,0 85 1,0-59-4,0-4-15,3-4-6,7-1-9,1-4-28,-2-3 10,3-4-9,-2-4-1,2-2 3,3 0-3,0-1-24,3-17-12,-2-5-27,1-1 9,-4-2 12,-1 3 31,-3-1 11,-1-1 0,-4 6 25,-1 3 7,-3 5 8,0 8 47,0 3 22,0 0-77,0 12-32,0 12 0,0 7 1,0 2-1,0-1 0,0-2 0,0-2 0,1-3-3,8-3 0,4-4 2,1-2-1,1-6-24,0-6-100,0-4-79</inkml:trace>
  <inkml:trace contextRef="#ctx0" brushRef="#br0" timeOffset="673484.9824">14479 7866 148,'0'0'470,"0"0"-470,0 0 0,0 0 0,12 85 5,-12-61 0,0 1 18,0 0-15,0-2 11,0-3-15,0-3-1,-3-2-6,3-5-31,0-4-65,-3-3-85</inkml:trace>
  <inkml:trace contextRef="#ctx0" brushRef="#br0" timeOffset="674147.7212">14634 7643 314,'0'0'33,"0"0"10,0 0 29,0 0 8,0 0 13,0 0-44,0-10-36,8 10-11,9 5 8,9 7-9,3 2 4,6-1-3,5-1 11,5 0-11,0 0 2,-1 0-4,-8-1 4,-8-1-7,-9 1 3,-6-2-13,-7 0 12,-3-2-16,-2 2 14,-1 2-4,0-1-16,-4 4 22,-11 2 0,-2 0 1,-3 2 9,0 0-9,1-2 15,0 4-15,2-2-8,-1 3-43,3 2-63,-1-7 6,4-1-11</inkml:trace>
  <inkml:trace contextRef="#ctx0" brushRef="#br0" timeOffset="675194.6703">16429 7543 70,'0'0'319,"0"0"-229,0 0-9,0 0-17,0 0-21,0 0-43,-15 10 13,-7 10-11,-8 7-2,-5 3 5,-3 5 3,-8 0-8,2-3 0,-1-3 2,5-6 8,13-5-13,9-6 3,8-2-3,7-2-2,3 0-7,0 2 8,7-1-6,14 0 14,11 0-4,8 0 12,3-3-4,2 3 10,1 0-15,-4-1 3,-2 4-6,-4 0 0,-5 3-2,-1 2-10,-5-1-13,-7 1 20,-1-4-47,-7-1-49,-1-1-17,-3-5-121</inkml:trace>
  <inkml:trace contextRef="#ctx0" brushRef="#br0" timeOffset="675937.7283">16765 7618 304,'0'0'115,"0"0"-55,0 0 15,0 0-70,0 0 9,0 0-1,-47 79 5,41-47 6,3-1-2,3-4-21,0-5-2,0-4 1,5-1 0,5-3 15,5-4-8,2-4-5,3-3 3,6-3 3,-4 0-14,7 0 6,-3-14-44,-2-5 21,-3-5-19,-3-2 21,-3-2 19,-2-4-2,0 2 4,-5 5 2,-2 5 4,-3 6 34,-1 8 22,-2 3-10,0 3-29,0 2-23,0 17 0,0 9-13,0 3 27,0-1-18,4-1 4,8-1 0,3-5-2,1-2-42,2-6-49,3-7-112,1-2-116</inkml:trace>
  <inkml:trace contextRef="#ctx0" brushRef="#br0" timeOffset="676474.7348">17201 7740 495,'0'0'13,"0"0"1,0 0 2,0 0-12,0 0 35,0 0-19,63-33-7,-51 33-10,2 15 1,-1 3-4,-5 2 0,-2-1 7,-5 0-7,-1-3 8,0-3 11,0 0 21,0-5-38,0 2 10,0-6-12,0-3 9,0-1-9,0 0 1,0 0 1,3-1 16,7-14-17,5-8 0,5-2-1,0-4 1,2-1-1,0 6 0,2 1 4,-6 10-4,1 5 2,-4 7-2,0 1 0,-1 4-17,-3 16 12,-2 1 5,-3 0 0,-1 2 4,-2-5 4,-3 0-8,2-2 0,-2-1 3,2 0-3,1-5 0,2-1-19,-1-4-22,5-1-67,3-4-65,-2 0-132</inkml:trace>
  <inkml:trace contextRef="#ctx0" brushRef="#br0" timeOffset="676830.727">17833 7329 561,'0'0'80,"0"0"-32,0 0-48,0 0 7,0 0 3,0 0-10,-6 57 0,6-7 16,0 7-15,0-1 16,0-2-17,0-3 0,0-4 13,0-2-1,0-3-12,0-1 12,0-5 2,0-1-14,0-2 0,-5-6-7,2-3 2,3-8-79,0-8-82,0-8-158</inkml:trace>
  <inkml:trace contextRef="#ctx0" brushRef="#br0" timeOffset="677561.5638">18045 7590 421,'0'0'64,"0"0"-64,0 0 2,0 0 0,0 0 8,0 0 10,32 21 27,-18-21-32,1 1 11,4-1-6,-4 0-12,3 0 1,0 0-7,-2-9 7,4-4-5,-2-3 1,-5 0-5,-1 1 0,-8-3 0,-2-1 7,-2-4-5,0-2-2,-3 3 0,-10 3 6,-4 2-7,-4 7 1,3 2 0,0 6 11,-1 2-11,3 3 4,-1 20-10,1 8 12,3 9-6,2 2 0,5 3 8,4-1 20,2-1-15,0-4-6,6-4 11,12-3-12,3-7-4,3-1-2,3-3 5,-2-1-12,-4-2-19,2-1-15,-7-5-22,-3-5-121,1-4-31</inkml:trace>
  <inkml:trace contextRef="#ctx0" brushRef="#br0" timeOffset="677931.5398">18620 7340 309,'0'0'44,"0"0"-3,0 0 60,0 0 3,0 0 7,0 0-35,14-42-70,-14 57-6,-2 22 0,-4 13 3,0 8 38,-1 3-26,6-6-7,-1 0-2,2-7 1,0-4-11,0-2 4,5-5 0,-1-2 1,-3-2-1,2-4-5,-1-4-8,-1-5-58,1-9-42,-1-11-115</inkml:trace>
  <inkml:trace contextRef="#ctx0" brushRef="#br0" timeOffset="678670.7352">18946 7489 308,'0'0'167,"0"0"-67,0 0-10,0 0-80,0 0-6,0 0-4,-5 22 0,-1 7 7,0 5-6,-2 3-1,5-1 8,3-3 0,0-5-15,0-4 7,8-2 0,7-6 11,4-2-9,0-4-1,3-5 1,2-4 5,-2-1-7,5 0 0,-2-12-8,1-9 7,-2-4-20,-3-6 10,-4 0 8,0-2-10,-7-1 4,-4 3 9,-3 1 0,-3 8 28,0 6-9,0 8 21,0 6 24,0 2-50,0 3-14,0 22-15,0 13 15,-1 4-1,1 0 5,0-4-1,0-2-3,0-4-7,4-4 2,5-2-36,2-3-60,2-8-80,3-4 41</inkml:trace>
  <inkml:trace contextRef="#ctx0" brushRef="#br0" timeOffset="679168.6431">19413 7743 370,'0'0'129,"0"0"-58,0 0-12,0 0-15,0 0 12,0 0-38,46-66 4,-34 61-22,1 4 15,1 1-28,-1 0 13,1 8 0,-4 10-3,-1 4 3,-8 2 0,-1 1-6,0 0-9,-19-2 8,-3-5 5,-1-4-15,5-3 14,6-4 6,5 1-2,6-6-1,1-1 5,0-1-13,0 0-2,0 0 10,7 3-6,8 0 9,4 2-3,1 1 8,2 0-3,-1-1-7,-1 2 2,0-3-5,1-1-1,-3-1-69,0-2-115,-1 0-135</inkml:trace>
  <inkml:trace contextRef="#ctx0" brushRef="#br0" timeOffset="679601.5876">19747 7414 468,'0'0'25,"0"0"-25,0 0 0,0 0 0,0 0 7,0 0 32,41 43 2,-18-26-15,4 1-22,4-1 8,4-3-12,-1 3 6,-1-4 2,-3 3-7,-5-4 1,-3-1-2,-4 0 2,-4-1-4,-4-2 2,-1 1 0,-6 0-9,-3 2 9,0 1 0,-2 1-6,-17 5 13,-5 2-6,-4 1 5,0-1-5,3 1-2,2 0-8,2 2-44,4-1 43,1-1-80,4-4-97</inkml:trace>
  <inkml:trace contextRef="#ctx0" brushRef="#br0" timeOffset="680636.745">21673 7513 338,'0'0'104,"0"0"-99,0 0 20,0 0-25,0 0-13,0 0 13,-22 36 0,-1-13 22,-2-3 23,-2 3-44,-3-2 16,0 0-12,-1-1 1,-1-2-3,4-2-3,7-2 0,5-5 10,9-1-10,5-3 0,2 3-17,0 1-8,2 2 25,17-1 12,9 3 17,8-2 11,5 1-32,5 1 14,-1-2-21,-4 0 9,-5-1-10,-8 0 0,-7 0-9,-3 2 9,-7 0-103,-3-1-74,-8-2-27</inkml:trace>
  <inkml:trace contextRef="#ctx0" brushRef="#br0" timeOffset="681199.534">21959 7555 330,'0'0'119,"0"0"-119,0 0 0,0 0 3,0 0 38,-3 93-9,3-67 15,0 0-19,0-2-12,8-3-12,5-3 11,1-4-9,3-6-2,0-3-4,2-5 1,0 0-3,0 0 2,0-12-28,-1-9 20,1-7-28,-2-1 29,2-3 1,-1 2 7,-7 4-1,-4 6 9,-5 7 23,-2 6 38,0 2-20,0 5-14,0 0-35,0 6-1,0 16 0,1 4-6,5 4 11,6-2-13,0-3 8,3-1 0,0-6 0,3 0-16,1-5-39,4-5-56,0-5-186</inkml:trace>
  <inkml:trace contextRef="#ctx0" brushRef="#br0" timeOffset="681704.707">22508 7685 383,'0'0'108,"0"0"-51,0 0-23,0 0 46,0 0-46,0 0 17,33-47-41,-25 47-10,1 12 0,6 7-9,-3 7 9,-2 1-2,-3-3 11,-5 0-9,-1-4 0,-1-4-1,0-5 0,0-2 1,0-5 0,0-4 2,0 0-2,0 0 9,4 0-9,-1-1 5,4-12-14,3-5 7,4-7 2,5 1-10,2-1 9,-1 2 1,-3 7 0,-5 8 5,-3 6-11,0 2 2,-1 7-13,1 11 13,-2 3-1,-1 3 5,-2-3 0,-1 0 1,-1-3-4,3 0 3,-2-4-28,3-3-27,4-3-63,0-8-145</inkml:trace>
  <inkml:trace contextRef="#ctx0" brushRef="#br0" timeOffset="682025.7357">22992 7335 456,'0'0'9,"0"0"11,0 0-14,0 0 17,0 0 3,0 0-22,-4 44-4,-1 9 78,-3 4-30,2 2-3,0-2-22,3-5-16,1-3 17,2-9-18,0-2-5,0-6-1,4-6 5,2 0-8,0-6 3,-1-4-20,-2-2-4,0-7-127,-2-5-85</inkml:trace>
  <inkml:trace contextRef="#ctx0" brushRef="#br0" timeOffset="682738.728">23286 7585 424,'0'0'55,"0"0"-38,0 0-17,0 0 2,0 0 38,0 0-3,28 18-4,-17-18 25,3 0-52,2 0 0,0 0 8,0-8-11,1-5-3,-2-5 0,-2 0-29,-4-3 23,-4 0-5,-5 0 3,0-2 4,0 0-25,-8 3 29,-4 0 0,-4 6-5,1 6 5,0 6 5,-2 2 8,-1 6 5,-1 19-18,3 8 0,2 5 24,8 0-18,6 1 27,0-3-20,0-3-3,3 0 5,11-4-3,1-2-12,1-5 0,-2 0 0,-1-8 3,0-1-3,2-4-53,0-5-68,0-2-136</inkml:trace>
  <inkml:trace contextRef="#ctx0" brushRef="#br0" timeOffset="683114.3329">23780 7280 520,'0'0'107,"0"0"-30,0 0-26,0 0-51,0 0-1,0 0-9,-11 72 10,3-18 40,1 3-31,0-3 1,4-2-4,1-3 1,2-3-7,0-4 0,0-5 0,0-1-6,0-6 6,0-1-4,0-8 3,0-4-63,2-5-49,5-11-145</inkml:trace>
  <inkml:trace contextRef="#ctx0" brushRef="#br0" timeOffset="683889.4421">24124 7422 596,'0'0'19,"0"0"11,0 0-44,0 0 31,-19 101-7,14-72 32,3-2-39,2 0 20,0-1-18,0-2-5,2-3 6,10-5 5,2-1-17,4-4 6,1-5-9,2-4 6,1-2-18,1 0-10,-1-14 27,4-9-38,-3-2 25,1-7-1,1-4-3,-5-2 21,-5 1 0,-5 1 1,-7 4 22,-1 10-5,-1 7 36,-1 7 8,0 7-18,0 1-12,0 6-32,0 19-5,-3 8-11,0 5 18,3-2-2,0-1 0,0-4 5,0-2-12,9-2 7,2-5-43,2-4-30,6-7-130,1-5-136</inkml:trace>
  <inkml:trace contextRef="#ctx0" brushRef="#br0" timeOffset="684583.3809">24650 7634 328,'0'0'198,"0"0"-129,0 0-2,0 0-20,0 0-7,0 0-5,35-60-34,-27 55 19,-4 3-15,2 2-5,2 0-1,2 0 0,-1 6-5,0 11-2,0 4 8,-9 0-13,0 1-7,0-2-38,-2-2 32,-12-4-1,-4-4 9,6-2 1,1-3 13,8-2 4,2-3 12,1 0-10,0 0 14,0 0-7,6 0-4,4 0-5,1 0 1,2 0-1,-1 0 0,1 11-5,-1 3 4,-3-1 1,-1 1 0,-5 0-6,-3-3 4,0 0 2,0-2 15,-5-1-14,-8-3 26,1 0 2,-3 0-21,0-2 22,0-3-22,0 1-3,-1-1-5,1 0-25,-3 0-33,4-1-56,1-9-130</inkml:trace>
  <inkml:trace contextRef="#ctx0" brushRef="#br0" timeOffset="685109.3497">24954 7365 72,'0'0'433,"0"0"-368,0 0 18,0 0-27,0 0-50,0 0-6,-2-4-21,2 7 1,15 10 20,5 1 1,7-1 8,4 0 0,3 0-5,5 0 2,-5 2-6,-4-1 0,-3-2 1,-8-1 2,-2-5-3,-4 2 0,-4-4-10,-2 2 6,-4 0-14,-3 0-4,0 4 14,0 4 12,-6 4-4,-10 0 2,-2 0 6,2 2-5,-5-1-3,3 1 1,-3-1 3,-3 0-4,3-1-14,-3-3-80,2 1-115</inkml:trace>
  <inkml:trace contextRef="#ctx0" brushRef="#br0" timeOffset="685738.3096">26414 7651 507,'0'0'225,"0"0"-180,0 0-8,0 0-17,0 0-16,0 0 27,2-6-30,-2 6 0,0 0-2,0 0-57,0 0-77,0 5-183</inkml:trace>
  <inkml:trace contextRef="#ctx0" brushRef="#br0" timeOffset="686054.2875">26845 7697 486,'0'0'76,"0"0"-76,0 0-30,0 0 5,0 0 14,0 0-114,20 0-114</inkml:trace>
  <inkml:trace contextRef="#ctx0" brushRef="#br0" timeOffset="686126.2818">27077 7724 371,'0'0'141,"0"0"-141,0 0-69,0 0-30,0 0-82</inkml:trace>
  <inkml:trace contextRef="#ctx0" brushRef="#br0" timeOffset="687229.6786">28211 7299 248,'0'0'188,"0"0"-145,0 0-43,0 0-12,0 0-6,0 0 18,-52 69 17,22-43 36,-3 1-24,-1-1-9,-2-2 6,-2 0-25,1-2 5,2-1-5,5-3-1,4-1-2,8-3-22,9-4 9,3-4-5,6-4 3,0 1 9,0-2-10,0 1 18,8 4 1,10 1 5,10 5 27,5 3-16,5 3-10,0 0-7,-5-1 0,-2 0 0,-3-4 1,-4 0-1,2 1 0,-8-3-27,-6-2-106,-1-2-58</inkml:trace>
  <inkml:trace contextRef="#ctx0" brushRef="#br0" timeOffset="687795.7564">28429 7393 308,'0'0'172,"0"0"-157,0 0-15,0 0 3,0 0 45,-30 85-7,27-61-24,3-1-11,0-2-6,0-3-3,6-1 3,8-4 0,0-2 9,4-5 2,0-4-4,6-2 7,1 0-14,5-7 1,0-9-5,-2-4 4,-3-2 0,-4-3 1,-4 1 4,-7 0-5,-4 3 2,-4 4 0,-2 7 49,0 5-12,0 4-5,0 1-30,0 8-4,0 16-7,0 6 7,0 3 0,0-1-5,5-3 5,3-1 0,3-4-8,2-5 8,0-3-23,7-8-33,-2-1-130,3-7-220</inkml:trace>
  <inkml:trace contextRef="#ctx0" brushRef="#br0" timeOffset="688334.7352">28930 7531 156,'0'0'203,"0"0"-165,0 0 17,0 0-6,0 0 16,0 0-27,40-42-1,-36 42-3,4 0-32,1 12-1,1 9-2,-1 2-5,-4-2 5,-1 1 1,-2-2 0,-2-4 3,0-1-3,0-4 1,0-5-1,0-1-3,0-5 1,0 0 2,0 0 0,2 0 27,6-4-27,1-10 0,5-6 0,5-4-11,2-3 6,-3 3-1,3-1 6,-1 6-3,-4 5 3,-3 8 0,-6 6-1,-1 0-9,0 17-5,-1 7 8,2 3 7,-2-2-3,-2 1 5,0-3-2,0-2 0,0-4-9,1-4-26,2-4-32,3-5-23,2-4-78</inkml:trace>
  <inkml:trace contextRef="#ctx0" brushRef="#br0" timeOffset="688684.7424">29459 7054 482,'0'0'107,"0"0"-66,0 0-39,0 0-2,0 0 0,-22 117 16,16-58 11,-3 4 8,2-1-7,1-6-19,1-6-4,2-4-5,3-4-5,0-1 0,0-7 10,2-2-5,2-8 0,1-6-18,-1-5-58,1-5-61,-1-5-70</inkml:trace>
  <inkml:trace contextRef="#ctx0" brushRef="#br0" timeOffset="689432.3317">29771 7364 267,'0'0'277,"0"0"-199,0 0-69,0 0-9,0 0 46,0 0-30,0 3-8,0-3 13,2 1-7,7 1-14,7 0 0,1-1 2,3-1-7,0 0 5,2 0 0,-3 0-11,-2-9 5,-1-6 6,-5-3 0,-2-5-22,-3-3 18,-5 0-8,-1-3-18,0 1 25,0 1-21,-1 5 26,-13 5-3,4 7 2,-1 6 1,-2 4 18,2 0-18,-5 13 0,-2 19 3,0 10-3,-1 6 26,4 1-22,6 0 17,0-4-17,9-5-4,0-3 0,2-4 12,14-3-12,-4-6 0,4-1 11,0-5-29,-2-3-14,3-6-91,1-5-122</inkml:trace>
  <inkml:trace contextRef="#ctx0" brushRef="#br0" timeOffset="689826.7242">30308 7065 513,'0'0'29,"0"0"-29,0 0-23,-23 112 23,15-54 8,4 2 3,1-1 6,3-5 7,0-4-16,0-6-8,0-3 0,0-2 6,4-4-12,1-4 4,1-4-13,-1-5-24,1-8-68,0-4-56</inkml:trace>
  <inkml:trace contextRef="#ctx0" brushRef="#br0" timeOffset="690581.6775">30580 7298 173,'0'0'302,"0"0"-215,0 0-36,0 0-49,0 0-2,0 0 30,-25 84-29,20-55 24,5-4-15,0-3-7,0 1 13,0-3-16,6-4 0,7-3 0,-1-6 4,1-3-5,4-4 1,1 0-28,2-1 26,0-16-44,4-7 11,-4-3-9,-2 0 7,-2-1 37,-6-1 10,2 2-3,-2 3 28,-3 3-17,0 7 26,-5 7-4,-1 5-3,-1 2-13,0 5-24,0 16-20,0 10 15,0 4 10,0-2-4,0 0-1,0-3 7,9-2-7,6-3 0,0-3-25,3-4-39,0-4-111</inkml:trace>
  <inkml:trace contextRef="#ctx0" brushRef="#br0" timeOffset="691167.7422">31013 7540 434,'0'0'49,"0"0"-8,0 0-21,0 0-11,0 0 15,0 0-13,42-47 17,-39 47-28,1 8 0,0 13-1,1 5 2,-4-2 1,1 1-2,-2-4 7,0-1-14,0-4 7,0-2-3,0-7-3,0-3 5,0-4 1,0 1 12,0-1-8,0 0-8,1 0-14,8-8-11,6-8-13,2-6 13,3-1 15,1-3-6,-3-1 19,0 3 1,-4 1 15,3 5-2,0 8 4,1 4-15,-3 6-2,-2 0 0,-1 12-11,-2 12 10,-1 3-2,-1 5 3,-3-4 13,-1-2-5,0-4-2,-1-1 6,-1-3-10,1-1-4,1-5-42,1-4-110</inkml:trace>
  <inkml:trace contextRef="#ctx0" brushRef="#br0" timeOffset="693441.749">31491 7147 281,'0'0'205,"0"0"-126,0 0-38,0 0-17,0 0-24,0 0 1,-2 0 2,2 0-2,0 1 0,10 12 13,10 2-11,9 3 9,13 1-4,6 1-2,1-2 7,-6-2-11,-4-2-1,-13-5-1,-6 0 4,-5-5-9,-7-1 5,-4 1 0,-1-1 2,-1 0-1,-2 0-2,0 2-3,0 3-2,0 3 2,-3 4 4,-10 0 0,-3 2 15,-4-3-3,-3 0-12,-2 1 14,-4-3-14,-1 1 0,4 1 0,-1 0-14,7-2-30,5-3-59,5-3-68,5-3-95</inkml:trace>
  <inkml:trace contextRef="#ctx0" brushRef="#br0" timeOffset="696002.2946">32173 3251 432,'0'0'48,"0"0"-34,0 0 8,0 0-16,0 0 14,0 0 3,-1 0-9,1 0 43,0 0-23,0 2-25,7-1 2,8 1-8,3 1-3,4 0 0,1 0 1,1 2-2,-5-1 1,-4 4 0,-6-2-1,-2-2 3,1 1-4,0 0-3,0 0 5,1 3-12,-4-2 11,4 0 1,1 0-1,-2 2 1,1-3 0,-3 3 0,-1 0-3,-2-1-9,-1 1-2,-2 1 14,1 3-8,-1 0 13,0 3-10,2 0 3,-2 0 2,0 6 3,0 2-1,0 3 0,0 3 1,0 1-2,0 0-1,0 2 0,0 1 1,0 0-2,1 1 2,4-2 1,-1 0 10,0 0-3,-1 2-9,-2-2 0,-1 0-2,0-1-1,0-1 6,0 2 4,0 1-1,4-3 7,-1 0-14,2 0 1,-4-4-3,-1 0 3,0-2 0,0-1 3,0 2-3,0 1 1,-7 2-2,0-1 1,2 4 0,0 1 4,4 0 0,-1 1-2,2 0-2,0 3 9,0 1-9,3-1 0,0 1 1,1-3-3,-4 3 6,0 0-4,0-2 0,0-2 8,-7-1-8,0-2 0,-1 0 1,1 3-5,3 0 4,1 2 0,0 3 4,0-2 2,1 0-6,-1 0 0,1-2-6,-2 3 6,-3-3 0,-1 1 1,-2-1 0,0 2 4,4 2-5,-2 0 0,3 2 2,1 4-8,-5 0 6,3 1 0,0 0 3,-1-4 2,0 1-5,-3-3 0,4-1-1,0 2-1,3 4 2,-1 2 0,0 4 3,1-3 4,-2 0-7,2-1 0,-2 1-1,-2-2-2,-2 0 3,0-3 0,-1 2 1,-2-2 2,0 2-3,3 1 0,-1-1 1,2 2-5,2-2 4,0 4 0,1 0 3,-2 2 2,3 0-5,-1-5 0,1 0 1,1-3-6,1-3 5,-3-3 0,2 0 2,1-1 2,-3 0-4,2-2 0,2-2-1,-1-2-5,2-2 6,-1 0 0,-1-1-4,2-2 14,0 0-10,0-3 0,0-3-7,0-2 7,0 0 0,0-1 1,0 0-2,0 0 6,3 3-5,0 0 0,2 3 0,0 2-11,-2-1 11,1 2 0,2-1 2,-3-1 8,1-1-10,2 0 0,-3-1-7,1 0 7,-4-1 0,0-1 5,0-1-11,0-1 14,3 1-8,-3 1 0,2-1 2,-2-2-6,0-2 4,0-2 0,0-1 1,0-2 1,0-2-2,0-3 0,0-2-5,0-1 2,0 0 6,0 0-1,0 0 17,0 0-11,0 0 8,-16 0-16,-10-1 15,-3-5-23,-10 2 8,-2-3-16,-5 3 14,-2 2-56,1 1-11,5-1-31,6 2-34,11 0-80</inkml:trace>
  <inkml:trace contextRef="#ctx0" brushRef="#br0" timeOffset="700580.6553">7030 9951 613,'0'0'25,"0"0"-25,0 0-43,0 0 3,0 0 26,0 0 4,0 0-5,-42 28-99,36-20-39,-1 0-68</inkml:trace>
  <inkml:trace contextRef="#ctx0" brushRef="#br0" timeOffset="700997.627">6776 10383 539,'0'0'183,"0"0"-176,0 0 5,0 0-6,0 0 4,0 0 22,3-9-24,-3 9 7,0 0-15,0 0-19,0 0 15,6 0-46,4 1-9,7 1-31,7-2-255</inkml:trace>
  <inkml:trace contextRef="#ctx0" brushRef="#br0" timeOffset="701292.6213">7543 10322 526,'0'0'190,"0"0"-139,0 0 0,0 0-4,0 0-42,0 0 14,0-8-19,0 8-21,0 0-3,0 0-75,0 0-167,1 3 60</inkml:trace>
  <inkml:trace contextRef="#ctx0" brushRef="#br0" timeOffset="702043.384">8128 9734 293,'0'0'199,"0"0"-138,0 0-51,0 0 1,0 0 0,0 0-11,0 71 31,0-31-26,1 0 19,4 1-7,-1-2-14,1-3 18,-5-1-18,4-1-3,-3-1 5,-1-1-5,0-5-16,0-1-79,0-7-93,0-4-10</inkml:trace>
  <inkml:trace contextRef="#ctx0" brushRef="#br0" timeOffset="702388.363">8144 9713 250,'0'0'19,"0"0"67,18-85-6,-10 70-13,0 5 13,0 5-42,-1 2-8,8 3-30,11 0 16,5 1-25,9 17 9,-1 6 0,-2 3-13,-7 2 13,-9-1-8,-12 3-1,-9-4-30,0 1 16,-24 2-11,-10-2-22,-8-2-3,-1-1-30,1-7-19,5-6 2</inkml:trace>
  <inkml:trace contextRef="#ctx0" brushRef="#br0" timeOffset="703198.1124">8401 10163 180,'0'0'96,"0"0"-71,0 0-7,0 0-14,0 0-2,0 0 36,23 0 19,-6 0 15,5 0-39,-2 0-18,2-7 6,-1 0-14,0-4-7,-2-3 1,-1-2 16,-1-4-15,-3-1 4,-6 0-5,-3 1 20,-5-1-20,0 5 21,-5-2-22,-7 5 6,-4 0-6,2 6 1,1 0 2,2 4 13,5 3-14,3-1-2,3 1 4,0 0-4,0 0-21,14 0-16,8 0 37,6 0 17,4 0-17,2 0 7,-3 4 1,-2 1-2,-8 3 6,1 1-9,-3 1-2,-2 4 5,-1 2-6,-5 6 0,-5 0-3,-3 4 5,-3-2-2,0 0 6,0-3-4,0-3-2,0-5 0,0 0-17,0-3-3,9-2-38,0-4-65,3-4-21,4 0-174</inkml:trace>
  <inkml:trace contextRef="#ctx0" brushRef="#br0" timeOffset="704959.6727">9141 9992 117,'0'0'418,"0"0"-345,0 0-60,0 0-12,0 0-1,0 0 0,-72 51 3,65-29 1,1 1-3,3 0 8,0-2-5,3-3-3,0-3-2,0-3-15,0-5-2,7-3 17,2-4 1,6 0 14,2 0-7,2-12-7,0-7-14,-7 1-12,-4-1-1,-5-1 25,-3 2 4,0 1 5,-3 4 11,-5 3 17,1 2 45,5 3-42,-1 2-26,3 2 30,0 1-40,0 0-4,0 0-3,0 0-24,0 0 13,9 0 8,6 0 8,3 0 16,1 0-13,-1 0 2,3 0-5,0-12 7,-3-6-12,-3-3 5,0-5 0,-2-4 10,-2-3-6,1-5 5,-4 1-9,-3-1 8,-4 2-12,-1 5 6,0 3-2,0 10 12,0 8-4,0 3 11,0 7-19,-1 0 0,1 16-12,0 21-1,0 12 13,3 5 6,3 1-1,3-5-5,0-4 0,-3-2 6,0-6-8,1-4 2,1-3-6,1-7 4,0-5 4,-5-5 0,4-7-2,-1-2-10,-1-3 8,0-2-11,0 0 9,-1 0-3,2-8 14,-3-7-7,1-3 0,-4-2-20,1-1 11,-2 1-1,0 2 8,0 4-11,0 2 17,1 2-4,2 6 0,0-1-7,6 1 2,5 1 5,11-2 0,5 1-4,6 1 8,4-1-4,-4 2 0,2 1-11,-2-3-17,-3 3 16,-6-2 3,-7 1 3,-7 1 7,-7-1-1,-2 2 0,-1 0 5,-3 0-5,0-1 19,0 1 18,0-2 14,0 2-32,-1 0-4,-8 0-15,-6 0-5,-3 0 5,-3 14-3,0 1-4,3 1 0,2 2 4,7-1 3,3 0-1,3-1-11,3-2 8,0-4-30,9-1 7,4-2 25,-1-6-9,2-1 6,2 0 0,-1 0-8,0-12 11,2-2-14,-6-4-26,-2 0 34,-4 2 8,-2 1 2,0 4 14,-3 3-16,0 6 31,0 2 15,0 0-43,0 0-3,0 0-16,0 4 16,6 7 8,0-1-8,4 1 0,3-4-8,1 1 8,2-4-1,-1-1 6,0-3-4,-1 0-1,1 0-7,-2-3 7,6-12 0,-4-6 5,5-5-4,-2-4 0,-1-3 5,0-3 5,-4-3-7,-2-2 10,-5-1-3,1 2 2,-2 0 5,-5 3-5,0 5 2,0 7 6,0 9-15,0 11 9,-2 5-15,-1 0-6,-1 13 3,1 22-5,-2 13 8,2 9 3,3 5 5,0-1-10,0-4 2,0-2 0,0-10-5,0-6 7,0-6-2,8-6 0,5-4-8,-1-6 8,4-7-11,-5-6 11,5-4 0,-1 0 1,3-4 0,-3-14-1,-6-3-17,-3-3 17,-6-7 0,0 3 3,0 1-13,-7 1 10,-1 7 0,4 3-10,-1 5 23,5 6-13,0 0 0,0 4-3,0 0-3,14 1 6,3 0 0,3 0-3,-1 0 3,2 0-12,-3 2-37,0 6-34,3-2-82,-3-3-188</inkml:trace>
  <inkml:trace contextRef="#ctx0" brushRef="#br0" timeOffset="705417.6453">10555 10040 304,'0'0'223,"0"0"-169,0 0 58,0 0-59,0 0-20,0 0-19,0 0-5,1 2-18,1 0-15,6 0-80,-2-1-29,-3-1-221</inkml:trace>
  <inkml:trace contextRef="#ctx0" brushRef="#br0" timeOffset="708486.7558">11796 9760 286,'0'0'45,"0"0"-23,0 0-15,0 0 24,0 0 8,0 0-23,-64 74 14,61-50-10,2 3-16,-1-2 16,2 0-14,0-2-1,0-2 23,11-3-27,-2-4-1,2-2 0,2-2-5,1-6 5,3-2 12,2-2-7,5 0 10,-1-6-10,-1-12-10,-4-5-3,-6 0 8,-9-2 6,-3 1-6,0 0 11,-3-1 3,-8 4-14,-1 3 27,2 5-14,1 2 12,2 5 18,1 2-34,6 2 0,0 0 10,0 2-19,0 0-15,1 0-1,14 0 15,3 0 1,9 0 0,-5 0-13,5-2 4,-9-4-30,1-7 39,-1-3-5,-1-4 11,-1-4-11,-3-2 12,-2-3-6,-2-4 17,-5 3-13,-1 2 14,-3 7 7,0 8-12,0 5 13,0 5-8,0 3 1,0 0-20,0 20-26,0 20 26,2 15-1,5 13 9,-1 3-3,-2 3-3,-2-1 5,-2-3 4,0-2-5,0-6-5,0-7 3,0-5 2,0-8 7,0-7-13,-2-8 2,1-10 1,1-10 2,0-5-5,0-2 0,0-8 5,0-14 7,1-9-1,10-5-11,3 0 0,2 2-15,-1 2-6,-2 5-11,-1 4 1,-4 4 22,0 5 9,2 2-8,2 2-12,7 0-105,5 0-130</inkml:trace>
  <inkml:trace contextRef="#ctx0" brushRef="#br0" timeOffset="709142.762">12960 9391 402,'0'0'89,"0"0"-4,0 0-34,0 0 16,0 0-67,0 0 13,0 43-6,0 2-3,0 6 15,3 3-15,3 4 12,0-2 0,-3-3-14,3-6-1,-3-5 2,-2-1 3,2-4-6,-3-2 0,0-5-12,0-5-3,0-5 2,0-4-7,0-6-27,2-9-118,4-1-84</inkml:trace>
  <inkml:trace contextRef="#ctx0" brushRef="#br0" timeOffset="710111.3644">13321 9535 251,'0'0'152,"0"0"-90,0 0-44,0 0 5,0 0-23,0 0 0,-9 42 7,5-6-4,-1 3 17,4 0 2,1-3-14,0-3 5,0-4-7,3-5 3,9-5 5,1-4-5,2-4-9,1-3 0,1-7 11,2-1-11,6 0 4,2-12 3,3-8-7,0-2-18,-3-5 6,-8-2 11,-1 1 2,-6-3-1,-4 0 6,-1 1 9,-6 1 12,-1 6-14,0 9 23,0 6 19,0 5-28,0 3 14,0 0-41,0 11-11,0 14 6,0 7 6,0 2-1,0 1 0,2-2 3,4-3-6,2-3 3,1-1-28,7-7-25,3-5-127,4-5-88</inkml:trace>
  <inkml:trace contextRef="#ctx0" brushRef="#br0" timeOffset="711230.9128">13993 9787 207,'0'0'124,"0"0"-85,0 0 1,0 0 24,0 0-10,0 0 14,1-6-30,-1 6-16,0 0 2,0 0-20,0 0-4,0 0 0,0 0-12,0 0 10,0 2 2,0 1 0,0 0 4,0-3-3,0 1-1,0-1 5,0 0-5,0 0 0,0 0-1,0 0 9,0 0-5,0 0 0,0 0 4,0 0-3,0 0-1,0 0-6,0 2 2,0 4-1,0 3 1,0 6-6,0 5 7,0-1 10,0-1-9,0 0-1,0-5 0,0 0 2,0-1-1,0-2 3,0-1 2,-1-3-6,1 0-1,0-4-46,0 1-76,0-3-57,0 0-89</inkml:trace>
  <inkml:trace contextRef="#ctx0" brushRef="#br0" timeOffset="712182.127">13873 9986 142,'0'0'119,"0"0"-84,0 0-8,0 0-7,0 0 6,0 0-7,36-7-16,-24 2 20,-3 0-1,3-1-19,-3-3 11,0 0-11,-1-1 2,0-1-4,-5 0 12,-1 3-10,-2-3 2,0 2-1,0 0 15,0 3-16,0 3 12,0 2 37,0 1-20,0 0 10,0 0-32,0 0-10,0 0-11,0 13 8,0 5 3,0 2 14,0 1-9,0-1 12,0-2-14,0-4 2,0 1-5,7-1 3,5 0 3,-2-3-6,4-3-57,1-5-46,-2-3-104</inkml:trace>
  <inkml:trace contextRef="#ctx0" brushRef="#br0" timeOffset="712675.2174">13957 9621 443,'0'0'113,"0"0"-20,0 0-38,0 0 14,0 0-50,0 0-9,0-11-10,0 9-6,0 2-26,0 0-35,0 0-138,4 0-137</inkml:trace>
  <inkml:trace contextRef="#ctx0" brushRef="#br0" timeOffset="713703.7562">14234 9419 87,'0'0'177,"0"0"-166,0 0-5,0 0 8,0 0 0,0 0 47,49 26 6,-23-12-26,6 0 6,10-3-25,4 0 11,5-2-33,0 1 12,-6-2-11,-9 0-1,-6-1 0,-11 1-1,-4 0 3,-6-3-6,-5 1 1,-1 2-16,-1-1 17,-2 3-4,0 1 6,-3 5 1,-9 3 6,-6 5 4,-1 0-11,-6 4 9,-1-3-9,-3 1 2,-2-1 8,6-1-4,-1-1-6,7-1 0,4 1-3,6-5-28,4-2-61,5-2-33,0-6-93</inkml:trace>
  <inkml:trace contextRef="#ctx0" brushRef="#br0" timeOffset="714576.7642">15669 9528 346,'0'0'110,"0"0"-39,0 0-50,0 0-8,0 0 0,80-3-11,-51 3 23,6 0-24,-1 0 7,2 0-16,-2 0 8,-6 5-80,-6 1-95</inkml:trace>
  <inkml:trace contextRef="#ctx0" brushRef="#br0" timeOffset="714904.7496">15655 9766 423,'0'0'58,"0"0"-53,0 0 11,0 0 44,0 0-4,102 10-29,-61-10-9,1 0-18,1-1 0,-7-3 0,-2 2-25,-7-1-43,-4 2-57,-7-4-150</inkml:trace>
  <inkml:trace contextRef="#ctx0" brushRef="#br0" timeOffset="716225.776">17778 9293 408,'0'0'107,"0"0"-76,0 0-23,0 0 18,0 0 4,0 0-8,3-10-22,-3 10-5,-8 10 0,-11 8-1,-10 7 12,-8 0 9,-2-1-10,-3 0 1,1-1-6,3-2 0,4-3 0,7-2-2,5-3-2,8-4-2,7-4 12,4 0-5,3-2-1,0 2-18,0-1 17,0 2-3,0 5 2,16 2 2,11 4 14,11 0 7,11-1 12,6 1-31,3-3 11,-6 3-13,-1-2 7,-11 1-6,-4-1-1,-7-1-1,-7 0-3,-4-2-55,-8 0-61,-4-3-36,-6-3-52</inkml:trace>
  <inkml:trace contextRef="#ctx0" brushRef="#br0" timeOffset="717004.8834">18337 9301 285,'0'0'117,"0"0"-13,0 0-21,0 0-40,0 0-43,0 0 0,-40 45 5,28-11 1,0 0-3,4 2 31,4-3-28,4-1-6,0-4 0,0-2 10,15-5-13,3-3 3,2-5 0,3-3 9,2-6-5,5-4 1,-1 0 1,-1-3-4,2-13-2,0-5 0,1-8-5,-4-1-3,-5-1 11,-5 2-3,-7 0 5,-3 2 6,-4 3-11,-3 1 21,0 7-6,0 4 26,0 4-22,0 5 8,-1 3-27,-1 3-1,1 18 1,1 9-5,0 1 5,0-2-6,4 0 9,7-3-3,2 1 0,2-3-35,9-1-9,4-4-87,2-5-200</inkml:trace>
  <inkml:trace contextRef="#ctx0" brushRef="#br0" timeOffset="717487.737">18910 9737 606,'0'0'1,"0"0"-1,0 0 0,0 0 6,0 0 10,0 0 6,31 3-2,-15-3-13,-2-6-7,-2-4 0,1-3 2,-2-4-8,1 0 6,-5 0 0,-1 6 7,-1 1 8,-4 8-15,-1 0 23,0 2-1,0 0 12,0 0-34,0 0-7,0 14-4,0 2 17,2 2-6,2 0 0,3-1 5,3-2-15,-4-1 10,1-1 0,2-4 0,0-2-34,2-3-76,-3-4-209</inkml:trace>
  <inkml:trace contextRef="#ctx0" brushRef="#br0" timeOffset="717813.718">19056 9405 596,'0'0'91,"0"0"-79,0 0 3,0 0-15,0 0 9,0 0-18,-9-9 9,9 9-117,0 0-270</inkml:trace>
  <inkml:trace contextRef="#ctx0" brushRef="#br0" timeOffset="718287.7056">19517 9015 455,'0'0'125,"0"0"-57,0 0-15,0 0-50,0 0 22,0 0-25,-12 27-2,8 14 2,1 11 9,0 6-8,1 2 16,1-2-10,1-2 10,0-4-11,0-8 1,0 2-9,0-6 2,0 1 0,0-3-5,4-4-1,2-5 1,0-5-1,3-7-38,-1-5-34,1-6-79,5-6-69</inkml:trace>
  <inkml:trace contextRef="#ctx0" brushRef="#br0" timeOffset="719188.7791">19942 9250 314,'0'0'61,"0"0"-46,0 0 38,0 0-2,0 0 0,0 0-3,57 30 2,-41-27-5,1-1-38,4-2 17,1 0-22,3 0 3,0 0 3,0-10-4,-3-3-1,-4-3 1,-5-3 6,-2-3-12,-4-6 2,-4 0 0,-3 1-4,0 0 8,0 3-4,-10-2 0,-5 3-11,-6 4 11,3 1 0,-4 3-4,1 4-4,1 4 8,-2 5 0,0 2-4,-2 4 1,0 20 3,2 15-2,1 7 2,4 7 16,4 3-15,4-5 11,7-3 3,2-5-8,0-5 4,13-3-11,7-6 0,6-2 6,0-5 1,0-1-6,4-3-1,-2-3-24,-1-3-11,0-3-78,-2-3-157</inkml:trace>
  <inkml:trace contextRef="#ctx0" brushRef="#br0" timeOffset="719650.7669">20502 8955 453,'0'0'61,"0"0"-20,0 0 26,0 0-29,0 0-21,0 0-17,6 60 0,-3-7 30,0 9-12,-2 1-6,4-3 14,-1-5-18,3-5-2,1-6-3,0-2 4,1-3-10,1-3 3,-3-1 0,1-7-1,-2-3 1,1-6-15,-4-6-39,3-6-122,0-7-126</inkml:trace>
  <inkml:trace contextRef="#ctx0" brushRef="#br0" timeOffset="721307.4944">20934 9104 331,'0'0'64,"0"0"21,0 0-29,0 0 40,0 0-55,0 0-40,-8-2-2,5 22-3,1 7 4,-1 3 0,0 2 2,2 0-2,-2-1 0,3 1 0,0-6 18,0 0-11,3-3-7,7-5 0,3-1-1,0-7-1,3-4 2,-3-3 0,4-3 4,-2 0 5,2 0-9,2-5 0,3-8 15,-1-3-22,2-7 9,-4-3-2,1-4 13,-2-2-13,-3-2 0,-1-2-3,-6 4 10,-2 5-7,-4 7 7,-2 9 9,0 6 38,0 5-45,0 0 8,0 0-17,0 21-19,0 10 12,0 6 7,0 0 0,0 0 8,0-6-6,0-1-3,0-3 1,7-4-72,3-3 7,3-5-157</inkml:trace>
  <inkml:trace contextRef="#ctx0" brushRef="#br0" timeOffset="721872.7934">21495 9554 194,'0'0'273,"0"0"-213,0 0-19,0 0 21,0 0-22,0 0 16,0 3-48,7-3-2,2 0-4,2-6 5,1-3-7,2-3 0,-1-3 3,0 1-8,-5 0 5,-5 7 0,-2 3-6,-1 1 15,0 3-9,0 0 0,0 3-21,0 13 21,0 6 2,-1 1 0,1 1 21,0 0-19,0-1 9,0-2-13,7 0 8,1-4-8,2-4 0,-1-3-13,2-6-32,1-4-77,-2 0-248</inkml:trace>
  <inkml:trace contextRef="#ctx0" brushRef="#br0" timeOffset="722198.769">21630 9264 407,'0'0'137,"0"0"-135,0 0 0,0 0 8,0 0-8,0 0-2,-3 3 0,-2-1-24,2 3-53,-1-1-39,-1-4-163</inkml:trace>
  <inkml:trace contextRef="#ctx0" brushRef="#br0" timeOffset="722985.7729">21927 9071 231,'0'0'178,"0"0"-145,0 0-16,0 0 17,0 0 2,0 0 18,-2-3-28,2 3-12,0 0-13,0 0 3,15 0-8,12 1 4,7 11 0,9 2 15,4 4-15,2 0 3,-3-3 0,2-2 1,-5 0-7,-3-1 3,-7-2-21,-4 2 14,-5-3 9,-3-3-2,-5 2 0,-6-4 2,-4-1-4,-4 2-7,-2 2-5,0 5 14,0 3-17,-15 3 17,-9 0 42,-3 2-37,-3-1 17,1 1-4,0-2-18,5-1 21,5 0-17,1-1-4,4-1 0,4 1-75,3 2-54,2-2-154</inkml:trace>
  <inkml:trace contextRef="#ctx0" brushRef="#br0" timeOffset="725519.3691">8068 9314 274,'0'0'69,"0"0"-38,0 0 3,0 0 78,0 0-35,0 0-25,3-13-52,-3 13-17,0 18 9,0 12 8,0 9 10,0 11 30,0 4-37,0 7 20,0 0-17,0 1-2,0-2-2,0-3-2,0-1 3,0-2 4,-3-4 9,-9-3-1,0-4-1,3-4-4,3 0-19,-1-1 9,4-2 0,3-3 9,0-3-7,0-4-2,0-3 4,0-2 2,0-5-8,-3-2 2,3-4-19,-2-3 5,2 0-44,0-4-35,0 0-16,0-2-41,0-1-21</inkml:trace>
  <inkml:trace contextRef="#ctx0" brushRef="#br0" timeOffset="728808.7736">8104 9216 208,'0'0'93,"0"0"-35,0 0-26,0 0-19,0 0 29,0 0-22,0-2-6,6 2-5,12 0-7,4 0 45,1 0-38,2 1-3,5 2 9,1-1-13,2 1 0,3-1-1,1-1 6,2 0-7,-2-1 0,5 0 1,4 0 3,3 0-4,4 0 0,0-1 3,1-5 4,-3 1-13,-2 1 6,-3 1 0,0 3 3,-5 0-3,-3 0 0,-3 0-2,-3 0 15,0 0-21,-1-2 8,2-1 0,1-2 4,2 1-3,2 0-1,0-1 0,-2 4-1,-2-3-1,4 0 1,4 1 1,7-3-3,3 0 4,2-2-1,2 1 0,1 1 5,3 0-8,1-1 3,-3 0 0,0 1 0,-4 2 0,-11 3 0,-5 1-1,-9 0 7,-8 0-7,-3 0 1,0 0 0,0 0-6,1 0 12,5 0-4,0 0-2,3 0 1,1 0-1,3 0 0,2 0 0,5-2-3,5-1 4,8 3-1,5-5 0,5 2 2,2-2-2,4-2 0,5 0 0,4-1-6,2-1 11,-1 2-5,-4 1 0,-1 1 2,-4 1-3,-3 1 1,-3 1 0,-2 1-2,-3 1 4,-3 0-2,-4 0 3,-1 0-1,2 0-2,4 0 0,2 0-2,3 0-4,-2 0 12,-4 0-3,2 0-3,-2-2-6,1-1 5,-1-2 0,-2 4 1,0-2-2,0 0 7,1-1-3,4 2-2,1-1 1,4 1-5,1 1 3,1-1 1,-1-1 2,0 1 0,-1 0 2,1-3-4,5 5-2,-4-1 2,1 1 0,-4 0 2,-5 0-12,-3 0 13,7-3-3,-2 3 3,0 0-3,0 0-3,0 0 3,-1 0 0,-3 0-1,-2 0 5,1 0-4,1 0 0,-1 0 1,3 3-1,-1 0 0,3-1 0,1-1-1,5 1 2,3 0-1,-1-2 0,1 2 0,-6-2 0,0 0 0,3 0 0,-1 0-5,5 0 5,0 0 0,-3 0 0,0 0 5,-3 0-5,-1 0 0,-3 0 0,1 0-6,-3 0 6,0 0 0,-3 1 6,3 1-3,2-1-3,-2 1 0,1-1 3,2 1-9,-6-2 6,2 0 0,0 0 0,-1 0 7,4-2-12,5-5 5,0 0 0,2-1-6,-1 1 6,-3 1 0,-1-2-1,-4 2 9,-4 2-8,-5 0 0,-2 1-1,-4 0 1,-1 2 0,-5-2 1,-2-1 3,-1-1 5,-6-1-9,4 1 0,-3 1 7,0-1-3,2 0-4,-1 1 0,0 0 7,2 1-4,3 0-3,-2-2 0,2 1 5,3-4-9,-2 2 4,2 0 0,3-3 0,1 1 1,3 0-1,4-2 0,3 3 3,2-1-8,2 1 5,3 1 0,-2 1 2,0 2 2,-1 2-4,-3-2 0,1 0-1,-3 1-4,-1-2 7,-2 1-2,-3 1 4,-2-1-3,3 0-1,1 0 0,1-1 4,-2 1-8,-5 1 4,1 0 0,-3 1-5,-3-2 5,2 0 0,-3-1 0,3-1 2,1 0-5,2 1 3,1 0 0,2-1 0,6 2 3,-1 0-3,1 1 0,4 1 3,2 1-9,0-2 6,3 2 0,2 0 5,-1 0-5,-2 0 0,0 0-5,-3 0 8,2 0-5,4 0 2,6 0 0,-1 0 3,2 0-3,-2 0 0,1 0-4,-1 0 9,-1 0-12,-1 0 7,-5 0 0,-4 0 2,-4 0-2,-6 0 0,3 0-1,-2 0 7,0 0-10,0 0 4,-2 0 0,-1 0-1,-1 0 4,1 0-3,-3 0 3,1 0-1,-1 0-4,-1 0 0,3 0 2,-1 0 0,0 0 2,-2 0-2,-2 0 0,0 0 0,-2 0-5,0 0 5,1 0 0,0 0 0,4 0 0,1 0 0,5 2 0,1 1 3,4 0-6,3 3 3,1 0 0,2 1-1,3 3 5,0 0-4,2 1 0,1-1-3,0 2 0,0-1-9,-1-1-15,0 0 19,5-2-15,6 2 23,-1-2-1,0 0-6,-3-2-2,-6-2 2,0 2 3,-1-2-1,-6-1 5,-2 1 0,-8-4 0,-6 2 5,-7-2-5,-7 0 0,-9 0 10,-7 0 24,-4 0-3,2 0-6,-3 0 24,3 0-44,0-2 2,0-1-7,1 2 0,1-1 0,1 2 3,-2-1-3,2 1 2,-3 0-2,-1 0-1,-1 0 0,-2 0-4,-2 0-4,0 0 9,0 0-7,0 0 1,0 0-11,0 1 15,1 5 2,1-2 0,-1 1 3,-1 3-3,0 3 0,0 3-1,0 3-2,0 4 3,0 1 1,-4 4 5,-2 1-11,0 3 16,1 3-11,-1 3 3,2 2 0,1 0-3,-2 2 0,2-3 4,2 0-2,-2-1 3,1 1-4,1 2 10,1 0-3,0 3-16,0 0 6,0 0 2,0-2 12,0 0-10,0-1-1,0-3 1,1-3 5,1-4-11,1-5 4,-2-3 0,1-3 1,-2-3 3,0-4-4,0-2 0,0-3-4,0-2-22,0-1-57,0-3-53,-6 0 36,-6-3-186</inkml:trace>
  <inkml:trace contextRef="#ctx0" brushRef="#br0" timeOffset="732142.5636">8010 10393 122,'0'0'88,"0"0"-11,0 0-25,0 0 33,0 0-51,0 0 10,0 0 3,-2-4-40,2 4 14,0 0-21,-1 0-2,1 0-12,0 0 23,0 9-9,0 8 3,0 2 4,0 2-10,0 2 3,0-2-3,0-1 3,0-2 0,0-3 2,3-2-10,3 1 16,0 0-10,3-4 2,0 1-13,0-1 7,1-2 6,-1-1-1,0 0-6,6 0-21,0-3 16,4 1 12,3-4 0,1-1-14,4 1 24,1-1-10,5 0 4,1 0-4,6 0-4,8 0 2,3 0 2,7-4 2,-1-3-2,-2 0 6,0 2 5,-3 2-3,-2 0-8,2 0 0,-6 1-1,-4 2-14,-3 0 5,-6 0-18,0 0 23,-5 0-11,2 0 16,0 0 0,1 0 0,3 0 0,1 0 0,11 0 0,7 0 13,7 0-5,9-3-8,-1 0 0,3 0 8,6 0-18,1 0 13,4 0-3,-2 0 4,-1 3 13,0-2-13,-4 2-4,2 0 11,0 0-11,6-1 2,5-1 7,6-2 0,8 0 0,2-1-9,-1 0 0,0 1 6,-3 0-6,-3 2 0,-10 2 3,-5 0-5,-4 0 6,-3 0-4,-3 0 0,2 0 5,-3 0-6,-3 0 2,5 0-1,-1 0 2,-2 0 8,0 0-10,2 0 0,1-5 7,10-2-3,5-2 2,2-2-6,-4 2 0,0 0 7,-1 3-7,-2 0 0,3 0-2,0 0 2,5 0 4,3-3-2,4 2 2,0-1 3,-2 1-7,1-3 2,2 3 6,-2 0-1,-3 2 1,1 2-5,-7-2 7,0 1 2,0 1-12,2 0 0,2 0 2,1 0-2,-2 0 0,-2-2 0,2 1-1,1-4 6,-1 2-6,0-1 1,-3-1-5,-7 4 3,-2-1 2,-6-1 0,-4 0 7,1-1-4,-3-3-3,3 3 0,2-1 2,3 0-6,-1-3 4,1 1 0,1-1 14,0 1-10,0 0-4,-2 3 0,-3-1 4,-3 2-8,1 0 4,-2 3 0,3 0-1,-3 0 6,2 1-5,1-2 1,3 1 8,3-1-18,3-1 5,2-1 4,4 0 4,3-2-4,5 1 0,2-2-5,1 1 16,-7 1-21,-1 3 10,-5-1 0,-5 2 2,-2 1 1,-3 1 0,-1-2-3,4 0-2,-1-2 2,-2 1 0,-6 1 0,-3-3-2,-1 1 2,-5-2 0,2-1 3,-4 1-2,-5 1-2,-3 0-4,-5 0 5,0 1 1,-2-1 2,-2 2-3,0 1 0,-1-2 5,-1 2-11,-2 0 6,2 0 0,-3 0 3,3-2 0,2 2-3,0-1 2,7 3 0,5-2-4,6 0-3,4-1 5,3 1-3,-1-1 8,-4 2-5,6 0 0,-3-1 0,1 1-6,-3 2 6,-4-2 0,-2 2 1,-2 0 0,-4 0-1,1 0 2,-6 0 4,2 0-12,-3 0 5,-2 0 1,0 0 0,-4 0 4,-1 0-4,2 0 0,2 0 6,5 0-9,3 0 3,0 0-1,1 0 0,0 0 1,-3-1 0,-2 1 0,-3-2 0,-1 1 0,-2-2 0,2 1-1,3-1-2,-2 1 6,3 2-3,-1-2 0,-3 1-1,1 1 1,1 0 0,-1 0 1,3 0-7,1 0 11,3 0-5,6 0 0,2 3 1,3-1-1,-2 3 0,3-1 0,-1-1-1,0 2 1,6-1 0,-1 1-3,-1-2-1,0 0 4,-4 0-7,3-1-25,-3-2 29,-4 0-8,-2 0 3,-10 0 6,-9 0-6,-5 0 4,-7-5 4,-5 2 0,-4-2 6,-1 1 0,1 0 21,-2-1 3,1 0-28,2 1 9,1 0-11,2 1 4,0 1-10,2 2 8,0 0-2,3 0 5,1 0 1,-2 0-12,1 0 4,-7 2-7,-6 2 3,-8-1-89,0-2-139</inkml:trace>
  <inkml:trace contextRef="#ctx0" brushRef="#br0" timeOffset="734968.7782">5341 12352 182,'0'0'65,"0"0"-65,0 0 0,0 0 41,0 0 23,34 104 16,-25-72 4,-3-1-28,3-1 9,-2-1-28,-4-2-27,0-3 2,-1-2-12,-2-1 0,0-1 15,0 3-15,0-4 0,-5-1-7,2-1-70,-1-5 1,4-3-35,0-4-105</inkml:trace>
  <inkml:trace contextRef="#ctx0" brushRef="#br0" timeOffset="735476.7479">5357 12317 250,'0'0'86,"0"0"-38,0 0-16,0 0-19,88-25 47,-58 19-23,4 3-21,-1 0-6,-3 3-8,-2 0 2,-7 0-4,-7 0-88,-7 4-51,-4 8-80</inkml:trace>
  <inkml:trace contextRef="#ctx0" brushRef="#br0" timeOffset="735890.7219">5375 12606 199,'0'0'211,"0"0"-169,0 0-27,0 0 34,92 0-16,-59 0-31,0-1 2,-3 1-4,-6 0-4,-5 0 0,-4 0-108,-1 0-101</inkml:trace>
  <inkml:trace contextRef="#ctx0" brushRef="#br0" timeOffset="736490.7724">5975 12543 327,'0'0'108,"0"0"-95,0 0-9,0 0-1,0 0 3,0 0-6,-69 21 9,63 2 7,-1 1 13,7 2-13,0-4 13,0 1 13,0-4-41,7-2 14,7-2-15,-1-3 0,2-6 7,4-1-2,-2-5-5,2 0 13,-1 0-11,-3-7-4,-3-6-6,1-4-10,-7-1 14,-3-1 2,-1-1 2,-2 1-3,0 2 8,-5 0 0,-2 4 12,-5 4 4,6 3 27,0 1-25,6 5-2,0 0-14,0 0-7,0 0-14,0 0-4,12 0 18,12 2-5,1 1 10,2-1-5,-3-2 0,-2 0 8,-4 0-20,-6 0 9,-3 0 3,-2-8-8,-4-6-3,-1-2 2,-2-2 3,0 1-6,-5 2 6,-6 3 5,2 1 1,-2 6 24,4-2 6,4 4-17,1 2 26,2-1-36,0 2 0,0 0-3,0 0-7,9 0 1,8 0 2,5 9 4,8 3 4,-2 1 2,-1 2-6,-6 1 0,-3 4 0,-6 2-10,-6 2-2,-2 2 10,-1-2-13,-3-1-30,0-4-8,5-1 24,1-1-27,4-4-40,3-2 10,3-5 64,1-3-70</inkml:trace>
  <inkml:trace contextRef="#ctx0" brushRef="#br0" timeOffset="737252.7243">8245 12073 237,'0'0'290,"0"0"-247,0 0 3,0 0-46,0 0-23,0 0 23,-8 76 22,2-33 25,3 4-2,1-2-44,1-3 14,1-4-15,0-2 0,0-3 7,0-1 0,0-4-7,0 0 0,1-1-1,-1-2-33,0-4-57,0-1-44,0-8 96,8-6-175</inkml:trace>
  <inkml:trace contextRef="#ctx0" brushRef="#br0" timeOffset="737719.7766">8638 12207 332,'0'0'116,"0"0"-52,0 0-1,0 0-22,0 0-33,-94 18 7,76 14-11,-1 5 24,7-1-12,0-2-15,9-2 25,3-5-26,0-3 0,7-3 0,8-6 3,7-3-3,1-4 0,1-7 4,4-1 2,1 0-6,0-15 2,0-7 2,-7-4 4,-7-1-8,-9 0 0,-6-2 4,0 1-16,-6 0 12,-12 1-2,-4 6-4,-4 3-33,4 6-32,4 6-51,5 5-149</inkml:trace>
  <inkml:trace contextRef="#ctx0" brushRef="#br0" timeOffset="738156.7823">8845 12137 343,'0'0'135,"0"0"-20,0 0-79,0 0 9,0 0-45,0 0-21,38 9 21,-13 10 0,2 2 0,1-1 9,-4 1-7,1-2-2,-7 1 0,-3 0-1,-3-1-12,-4-1 14,0 2-1,0-2 0,-5-1-5,3-1 2,-6-1 3,0 0-16,-3 2 16,-11-1 18,-5 1-5,-3 0 9,1-1-16,0 1-6,-1 1 0,2-2-70,5 2-59,2-3-120</inkml:trace>
  <inkml:trace contextRef="#ctx0" brushRef="#br0" timeOffset="738461.764">9194 12569 641,'0'0'96,"0"0"-96,0 0-3,0 0 3,0 0-10,0 0 5,-2 56 0,-15-38 2,-1 1-93,-6 2-99,-6 0-64</inkml:trace>
  <inkml:trace contextRef="#ctx0" brushRef="#br0" timeOffset="739255.7884">9982 12070 82,'0'0'260,"0"0"-160,0 0-49,0 0-18,0 0-21,0 0-12,11 38 0,-3-6 34,0 4-21,1 5 23,0-1-20,-3-2-3,0-2 24,-2-1-35,-1-4 5,2-2-3,-2-2-4,4-3-1,-2-6-56,-2-1-47,0-8-64,0-5-70</inkml:trace>
  <inkml:trace contextRef="#ctx0" brushRef="#br0" timeOffset="739667.4512">10370 12152 548,'0'0'102,"0"0"-68,0 0-25,0 0 4,0 0-13,0 0 0,6 60 27,-6-29-13,3 0-8,2-4-5,-5-2 0,3 0 6,-3-3-4,0-1-3,0-3 0,0 0-68,0-4-36,0-5-121,0-5-73</inkml:trace>
  <inkml:trace contextRef="#ctx0" brushRef="#br0" timeOffset="740135.424">10613 12119 515,'0'0'164,"0"0"-154,0 0 2,0 0-20,0 0 8,0 0 0,37 20 2,-4-4 5,5 0-8,1-2 1,2 0 0,-2-3 2,1 0 6,-5 0-8,-5-4 1,-7 2-1,-3-3-5,-8-1-46,-5 0 4,-7 2 24,0 2-2,-3 3 15,-18 3 6,-4 4 8,-5 3-6,3-1 2,0 1 0,4-2-2,1 1 2,3 0-34,4 1-33,0-1-30,6 0 95,1-4-147</inkml:trace>
  <inkml:trace contextRef="#ctx0" brushRef="#br0" timeOffset="740738.4073">12022 12037 273,'0'0'117,"0"0"-31,0 0-3,0 0-41,0 0-9,0 0 6,-96-49-26,51 53-11,-4 20 25,0 9-21,1 5 11,9 3-8,8 1-2,9-3 20,8-2-23,7-2-4,5-4 0,2-6-8,2-1 8,19-5-1,4-3 6,11-4 3,4-5-4,8-5-4,0-2-14,1 0-50,-3-6-51,-9-9-109</inkml:trace>
  <inkml:trace contextRef="#ctx0" brushRef="#br0" timeOffset="741145.3767">11713 12200 396,'0'0'135,"0"0"-130,0 0 7,0 0-4,91 0 42,-48 0-14,0 0-25,3 0 6,-2 0-17,-2 0 0,-4 0-56,-12 0-132,-4 0-137</inkml:trace>
  <inkml:trace contextRef="#ctx0" brushRef="#br0" timeOffset="741542.3528">12775 11857 365,'0'0'108,"0"0"-8,0 0-10,0 0-68,0 0 0,0 0-14,-97-35-4,60 55-4,-3 10 2,-1 11 4,2 5 11,5 2-14,10-3 13,8-2-16,7-6 9,7-2-17,2-2 8,3-3-2,20-4-3,8-2 10,9-5-4,7-5 7,6-5-4,3-5-8,-3-4-37,-3 0-86,-7 0-68,-11-10-64</inkml:trace>
  <inkml:trace contextRef="#ctx0" brushRef="#br0" timeOffset="742019.5163">12610 11933 326,'0'0'114,"0"0"-94,4 80-17,-4-39 29,0-4-11,0 0 40,3-5-42,3-6 0,0 2-6,1-4-7,1-3-12,-2-3 1,-3-6-116,0-5-125</inkml:trace>
  <inkml:trace contextRef="#ctx0" brushRef="#br0" timeOffset="742567.479">12914 11621 180,'0'0'75,"0"0"-13,0 0 0,0 0 27,0 0-37,0 0-25,74-64 21,-54 64-43,1 0 24,-5 9-29,-1 15-9,-7 5 2,-1 2 5,-7 5 2,-4 1 3,-18 2-3,-1-4-14,2-7-39,7-3 20,11-9 31,3-3 2,0 0 0,8-5-5,13-3 12,10-3-2,9-2-5,9 0 5,7-3-16,-2-9-112,-10 1-178</inkml:trace>
  <inkml:trace contextRef="#ctx0" brushRef="#br0" timeOffset="745621.6144">8808 14086 250,'0'0'199,"0"0"-174,0 0-8,0 0 6,0 0 1,0 0-17,11 6-4,0-2 3,3-1 16,5 1-13,1-3 6,2-1-9,2 0-6,0 0 21,2 0-21,2-10 2,0-3 4,-3 0 0,-4-3-12,-4-3-2,-4-2-18,-4-3 26,-8 0-18,-1-1 15,0-2 2,-13 2-19,-8 3 15,-1 2 2,-5 5 3,3 3 8,-3 3-7,3 7 13,2 2 36,7 2-46,0 22 12,3 12-16,6 8 9,3 5 18,3 4 3,0-1-14,0-2 11,9-4-24,2-7 3,2-6-6,-1-6 0,1 0 3,2-3-3,-3-1-39,3 0-79,4-4-96,-2-1-54</inkml:trace>
  <inkml:trace contextRef="#ctx0" brushRef="#br0" timeOffset="746065.5824">9496 14086 281,'0'0'155,"0"0"-92,0 0-26,0 0 20,0 0-9,0 0-36,30 0 20,3-1-7,7-7-8,3 2-6,-1 0-8,1 4-6,-9 2 1,-8 0-57,-11 0-67,-9 5-130</inkml:trace>
  <inkml:trace contextRef="#ctx0" brushRef="#br0" timeOffset="746427.5594">9594 14246 282,'0'0'43,"0"0"-23,0 0-20,0 0 88,0 0-52,0 0-9,118-6-27,-72-4-5,-2 2-70,-8-3-147</inkml:trace>
  <inkml:trace contextRef="#ctx0" brushRef="#br0" timeOffset="747617.4958">10806 13629 224,'0'0'190,"0"0"-180,0 0-10,0 0 0,0 0-1,0 0 21,-82-23-13,62 23 13,-1-1-16,-1 1 28,2-2-31,-2 2 4,1 0 8,3 0 0,2 0-10,2 0 7,3 0-6,3-2 10,4 2-9,1 0-4,1 0 18,1 0-13,1 0-6,0 0 0,0 7-31,0 8 24,0 7 10,1 6-3,10 4 28,-1 6-28,5 0 23,-6 1-21,2 3 10,-1 0 3,-1 5-4,0 3-9,3 3 6,-6 0 0,-5 1-8,1-3 0,-2 1 6,0-3 10,0 1-1,0 3 3,-5-2 17,1 0-34,4 0 9,0-4-10,0-2 9,0-1-15,0-4 6,-2 1 0,1-2 1,-5-3 6,3-1-7,0-1 0,0-2-8,-2-2 7,2 0 1,0-4 0,-1 1-9,-1-3 16,-3 2-14,2-1 7,-2 1 0,0-1-3,-2 3 5,4-5-2,2 3 4,-2-3-4,3-5 0,1 1-3,2-2 4,0-4-3,0 1 2,0-2 0,0-1 4,0-3 5,0 0-9,2-1 0,1 1 3,1-2-8,-1 1 8,0 2-3,2-4 0,-2 3 7,0-4-7,4 1 0,-1-2-12,9-3 4,10 0 16,10 0-7,14-15-1,4-5-2,3-4-26,-1 5-48,-7-1-150,-11 2-114</inkml:trace>
  <inkml:trace contextRef="#ctx0" brushRef="#br0" timeOffset="748807.9776">11665 13582 285,'0'0'148,"0"0"-148,0 0-4,0 0 4,0 0 37,-73 88-24,42-59-5,-2-2 8,-1 0-10,2-2-7,7-1 2,4-6-1,5-3 3,5-4 0,3 0 2,4-3-5,4-2-7,0 3 7,0 0 0,12 0 23,13 1 26,-2 1-9,7-1-8,-2 1 4,0-2-17,1 0-5,-4 0-14,-1 0 0,-6 5-7,0-4 7,-6 4-103,-2-5-96,-3-3-112</inkml:trace>
  <inkml:trace contextRef="#ctx0" brushRef="#br0" timeOffset="749232.9524">12107 13616 374,'0'0'73,"0"0"-47,0 0-11,0 0 5,-91 52 19,74-24-11,7 2-6,4 0 16,6-2-27,0-3-7,9-6-4,12-2-19,1-5 19,3-4 18,-2-7-11,5-1 10,-2 0-13,-4-7 0,0-10 10,-5-1-10,-3-3 0,-8-3-4,-4 0 1,-2 0-3,-2 1-35,-14 4-5,-2 0 9,0 6-133,2 3-164</inkml:trace>
  <inkml:trace contextRef="#ctx0" brushRef="#br0" timeOffset="749727.8098">12463 13453 483,'0'0'46,"0"0"-3,0 0-34,0 0 38,0 0-47,0 0 0,8 65 34,-7-24 18,-1 1-18,0-1-22,0-3-3,0-1-5,0-2-4,0-3 0,0-2 4,0-3-4,0-2-23,0-1-59,0-4-78,5-5 108,2-7-196</inkml:trace>
  <inkml:trace contextRef="#ctx0" brushRef="#br0" timeOffset="751062.832">13014 13571 358,'0'0'69,"0"0"-56,0 0-4,0 0-3,0 0 0,0 0-2,-46-28-4,41 28 0,2 0-26,3 0-15,0 0 41,0 0-3,0 0 4,0 0-1,0 0 4,0 0-4,0 0 0,0 0 1,0 0 1,0-2 14,3-3-14,0 1 18,-1-3 22,-1 0-27,1 2 19,-2-1 10,0 2 2,0 3-2,0 1-7,0 0-19,0 0-10,0 0-3,0 0-5,0 0 0,0 0-22,0 0 20,0 0-12,0 0 14,0 3 12,0 3-12,0 0 0,0 0-2,7-3 2,2 2-3,1-2 8,1-2-3,5-1 4,-1 0 1,0 0-9,-4 0 2,-1-1 0,-4-7 9,-3-1-8,-3-1 9,0 0-10,0 2 3,0 0-8,0 1 2,-3-1-4,-6 0 5,2 1 0,1 1 2,-2 1-2,2 2-2,0 2-1,0 1-29,3 0 9,-1 0 13,2 6-7,2 5 16,0 0-4,0 3-7,2-2 13,10 0-4,4-3 5,1-2 7,3 0-7,1-4 0,-1-2 8,-1-1-4,2 0-4,0 0 0,3 0 0,1-1 5,0-9-3,-1 0-2,-4-4 4,-1-1 8,-8 0-14,-4-1 2,-5 1 0,-2 0 26,0-1-26,-6 1 0,-10 2-3,-3-1 1,-6 6-3,-3 0 3,-2 5-7,-3 3-1,7 0 4,-4 3 6,4 15-5,3 4 3,0 7 1,6 4-1,1-1 2,4 1 3,3 2 8,4 2 0,5-1 18,0 0-25,5-1 22,14-4-21,5-3-4,6-3 17,1-3-18,-1-4 5,0-2-1,-5-5-1,-7-1-6,-2-4-33,-2 0-65,1-4-4,-3-2-142</inkml:trace>
  <inkml:trace contextRef="#ctx0" brushRef="#br0" timeOffset="751595.7904">13496 13337 423,'0'0'140,"0"0"-47,0 0-19,0 0-63,0 0-10,0 0-2,7 34 2,3 4 4,0 4 20,-1 1-18,-1 1 1,1-2-8,0-1 5,3-2 4,-1-3-6,-2-1 3,-3-3-6,-1-6-10,0-1-29,-2-6-34,2-4-79,1-4 59</inkml:trace>
  <inkml:trace contextRef="#ctx0" brushRef="#br0" timeOffset="752188.7974">13993 13505 176,'0'0'187,"0"0"-120,0 0-36,0 0 64,0 0-28,0 0-28,-33-21-38,13 22 18,-5 19-19,-2 9 0,0 5 7,3 6-8,8-1 5,4-3-4,9-2 0,3-5-3,3-4 3,16-5 0,8-4 3,3-5 2,4-6-5,1-4 5,-1-1 1,-1 0 4,-3-14-10,-5-7 0,-6-3 6,-8-4-13,-7-2 7,-4-2-2,0 2-3,-1 1-52,-13 4-22,-2 1-59,-1 3-123</inkml:trace>
  <inkml:trace contextRef="#ctx0" brushRef="#br0" timeOffset="752635.769">14285 13453 409,'0'0'80,"0"0"-16,0 0 5,0 0-50,0 0-9,0 0-10,52-10 13,-16 17 1,1 4-14,2 3 1,-3 1 10,-2-2-5,-5 1-6,-3 0 0,-2 2 1,0 1-2,-6 1 1,-5-2 0,-7 2-2,-6 5-8,0 0 10,-16 2 0,-7 0 5,-6 0-1,-1-2-4,0-1 0,5-2 0,1-1-12,0-1-20,4 0-25,0 2-59,3-2 16,4-1 77,2-4-97</inkml:trace>
  <inkml:trace contextRef="#ctx0" brushRef="#br0" timeOffset="754601.8216">16505 13373 267,'0'0'140,"0"0"-139,0 0 25,0 0-26,0 0 9,0 0 14,-70 52 20,41-37-26,-1 0-1,-2 2-11,-3-2 1,-3 3-6,-1 0 0,1-2 6,1 0-7,7-4 6,10-3-5,3-2 0,10-2 3,4-2-8,3 0 2,0 3-33,0 2 36,16 2 16,7 3 20,8 3 3,6 0-18,3-1 12,1 0-23,0 0-9,-2-1 9,-6 1-9,-6-3-2,-6 0 1,-5 0-77,-2-1-72,-3-3-71</inkml:trace>
  <inkml:trace contextRef="#ctx0" brushRef="#br0" timeOffset="755107.7896">16920 13398 368,'0'0'59,"0"0"-41,0 0-15,-102 27 42,79-1-27,4 4 26,3 3-4,9-3-39,2 0 14,5-1-15,0-5-1,8-2 1,12-3 6,7-4-1,4-7 27,7-5-26,-2-3 12,-3 0-18,-5-10 5,-9-8 12,-7-1-10,-6-5-3,-6-2-4,0 0-37,-1-1 14,-11 3-4,-6 1-41,0 5-32,0 3-75</inkml:trace>
  <inkml:trace contextRef="#ctx0" brushRef="#br0" timeOffset="755645.7542">17176 13099 435,'0'0'48,"0"0"-16,0 0-5,0 0 42,0 0-46,0 0-21,14 40-2,-7 7 34,3 7 13,0-1-28,-3 1-19,-1-6 29,3-1-22,-3-5 2,0-3-9,0-1 6,1-5-7,-4-1 1,-1-3 0,-2-1-2,0-4 2,1-5-17,1-3-5,2-5-96,5-6-75,4-5-192</inkml:trace>
  <inkml:trace contextRef="#ctx0" brushRef="#br0" timeOffset="756290.7119">17606 13384 277,'0'0'155,"0"0"-154,0 0-1,0 0 0,0 0 23,0 0 7,67 35 39,-40-32-23,3 0-20,1-1-4,-1-2-20,-2 0 4,-2 0 1,-2 0-5,-5-8 2,-4-1 7,-2-6-5,-5-1 1,-2-7-2,-5 1-2,-1-1 10,0-1-13,0 3 0,-12-2-1,-5 4 4,-5 2-8,-3 2 5,-3 7-23,-2 4 20,2 4 3,2 0 0,4 10 0,5 18 0,3 8-1,3 8 2,4 3 0,5 2 26,2-3-3,0-4-9,11-4 3,6-5-9,3-3-6,4-3-3,1-3 0,2-6 0,1-2 3,-5-8-3,2 0 0,0-6-30,1-2-12,-3 0-13,-6 0-178</inkml:trace>
  <inkml:trace contextRef="#ctx0" brushRef="#br0" timeOffset="756753.7679">18227 13081 547,'0'0'13,"0"0"-7,0 0-6,0 0 11,0 0 53,0 0 10,9-23-74,-2 49 4,3 13 15,-2 12-13,3 4 21,-7 1-13,5-3-8,0-4 20,-2-3-24,5-3 6,-4-4-8,-4-2 10,-2-4-12,-2-5 2,0 0-9,0-6 4,0-2 5,-2-2-29,-2-7-15,4-4-98,0-7-34</inkml:trace>
  <inkml:trace contextRef="#ctx0" brushRef="#br0" timeOffset="757163.7973">18650 13245 474,'0'0'164,"0"0"-100,0 0-64,0 0-2,0 0-10,0 0 12,11 60 14,-8-27-9,-2 3 9,1-3-8,1-3 0,0-1-6,0-2 0,-2-5-6,-1-1-2,0-4-53,3-5-78,0-3-111</inkml:trace>
  <inkml:trace contextRef="#ctx0" brushRef="#br0" timeOffset="757856.7895">19164 13205 228,'0'0'296,"0"0"-246,0 0-48,0 0-4,0 0 5,0 0 23,85 42 14,-53-26-13,4 0-2,4 3-17,-2-1-8,-1-2 0,2 2 1,-5-5-6,-1 0 5,-7-2 0,-6-3-3,-6-1 13,-6 0-16,-4 0 6,-4 4-42,0 2 37,-15 2 8,-5 2-3,-7 3 21,-4-1-9,0 2-8,-5-1-4,2 1 7,3 0-6,5-2-1,-3 2 3,3 2-7,-1 1-26,-4 5-82,-1-2 66,-2-1-180</inkml:trace>
  <inkml:trace contextRef="#ctx0" brushRef="#br0" timeOffset="759470.7936">11698 14811 274,'0'0'166,"0"0"-125,0 0-21,0 0 32,0 0-30,0 0-16,18-3-6,-18 17 0,0 7 15,-14 5 13,-11 1-11,-5 3 5,-4-3-14,-5 0 7,5-3-15,-2-3-9,2-1-2,4-2-31,6-5-5,5-2 31,8-5-10,4-2 25,7 1 1,0 3-16,0-1 4,5 4 12,9 0 23,5 0 8,4-1-19,4-1 11,1 1 2,2-1-23,0 1 3,0 1-4,-4-1-1,-3 1 0,-4 1-3,4-3-46,-4 0-51,-1 3-119</inkml:trace>
  <inkml:trace contextRef="#ctx0" brushRef="#br0" timeOffset="760006.7622">12254 14867 76,'0'0'344,"0"0"-255,0 0-24,-97 9-17,69 13-35,0 6 12,4 4 31,3 2-40,8-1 2,5-3-14,8-1-3,0-2-2,3-4-12,19-2 5,4-6 1,11-6 14,3-5-4,5-4 13,3 0-14,-3-12 6,-8-6-5,-7 0-1,-12 0 12,-5-3-11,-6 0 9,-7-1-12,0-4 5,-1 0-10,-14-2-2,0 0-17,-1 2-8,4 1-39,0 4-90,3 0-176</inkml:trace>
  <inkml:trace contextRef="#ctx0" brushRef="#br0" timeOffset="760573.7272">12717 14674 307,'0'0'132,"0"0"-40,0 0-22,0 0-33,0 0-22,0 0-15,0 26-3,0 10 3,0 10 20,0 1 11,1 2 1,2-1-8,-1-3-2,1-3 2,-2-2-23,1-6 1,-2 0-2,0 0 0,0 0-3,0-2-11,0-3 6,0-6 5,0-9-50,0-7-44,0-7-81,0 0-79</inkml:trace>
  <inkml:trace contextRef="#ctx0" brushRef="#br0" timeOffset="762993.7902">12235 14798 344,'0'0'109,"0"0"-54,0 0 0,0 0 4,0 0-18,0 0 19,0 0-39,-12-30-20,10 48-1,1 14-3,-1 10 3,1 6 0,1 0 4,0-1 6,-2-4-10,1-2 2,-1-5 3,-3-3 8,2-4-20,-2-8 7,2-5-9,2-7 7,1-7-12,0-2-30,0 0 26,0-11 18,3-14 13,9-7-13,4-7 0,-1 0 4,0-2-3,-6-1-1,-3 3 9,-2-2-1,-4 1-8,0 1 12,0 2-12,0 6 20,0 5-9,0 7 1,-1 8 7,-2 6-14,0 5 1,3 0-6,0 16-23,0 18 23,0 13 0,0 6 0,0 1 1,3-3 6,4-4-7,1-5 0,-1-9 5,-1-3-11,1-6 8,-4-6-2,0-4 0,-1-8-2,-2-3-5,0-3-8,0 0 9,0-15 6,6-11 2,-1-7-1,-1 0 9,2-3-9,-5-4 2,2 1-3,-3 2 4,0 2-2,0 7 1,0 8 1,0 8 25,0 9-18,0 3 0,0 0-11,0 9-8,0 20 3,-4 11 0,0 9 5,2-3 0,1-4 12,1-3-12,0-7 0,0-3-6,0-5 5,-3-5-8,1-5-14,2-9 7,0-4-47,0-1 10,0-6 51,0-18-2,0-8-9,12-5 2,-2-7 11,1-3 3,-1 1-2,-4-1 12,-3 5 22,-1 6-13,-2 7 12,0 8-13,0 8-2,0 6 15,-3 7-11,1 0-23,-1 17-1,0 17-1,-4 15-4,5 5 6,1-2 0,-1-3 0,1-4 6,-1-6-6,-1-4 0,3-4-16,0-4-10,0-6-76,0-7-88</inkml:trace>
  <inkml:trace contextRef="#ctx0" brushRef="#br0" timeOffset="763793.8236">13018 14924 260,'0'0'254,"0"0"-222,0 0-32,0 0-6,0 0 6,0 0 16,-3 17 0,6-13 13,8 1-27,5-4 18,2 1 2,3-2-12,1 0 12,-1 0-17,0-5 9,0-6-9,-2-9 0,2-4-5,-4-2 0,-4-1-9,-8 0 9,-5 1-13,0 3 13,-10 1-5,-9 6-10,-3 4 14,-2 6-3,-5 6 4,0 0 4,-1 24-1,3 9 3,6 8 7,6 3-12,5 5 21,7-3-3,3-2-2,0-5-5,15-4-11,6-3 25,4-4-26,5-1 4,0-4-15,-2-2 3,-1-5-57,1-2-25,0-8-22,-2-2-100</inkml:trace>
  <inkml:trace contextRef="#ctx0" brushRef="#br0" timeOffset="764275.8642">13691 14628 407,'0'0'147,"0"0"-99,0 0-42,0 0-12,0 0 12,0 0 0,23 119 35,-19-66-6,2 1-3,-3-5-30,0-1 5,-3-1 3,0-5-10,0 0 0,0-3 7,0-2-1,0-4-12,0-8 6,0-1-24,-3-9-49,1-8-63,1-7-165</inkml:trace>
  <inkml:trace contextRef="#ctx0" brushRef="#br0" timeOffset="765211.7869">14049 14824 293,'0'0'19,"0"0"6,0 0-23,0 0 36,0 0 14,0 0-51,-67-13 16,49 38-3,3 5 23,3 3 0,2 1-17,7 1 6,3-5-1,0-3-25,1-4 23,13-4-17,1-2 2,4-6 8,1-3-16,2-6 16,3-2-7,-1 0-5,0-13 15,-2-7-14,-2-6 7,-7-1-6,-4-5-2,-6 0 6,-3-2-10,0 1 0,-2 3-7,-9 4 4,-3 7 0,1 6-12,-1 5-62,4 6-28,0 2-102</inkml:trace>
  <inkml:trace contextRef="#ctx0" brushRef="#br0" timeOffset="765733.7561">14397 14730 493,'0'0'93,"0"0"-54,0 0-16,0 0-9,0 0-5,0 0-9,55-7 7,-22 25 0,10 1 26,2 3-27,2-3 9,0-2-10,-3-1 0,-6 0-7,-8 1 2,-8 0-7,-8 1 6,-7 0 2,-7 3-2,0 1 1,-14 2-14,-14-1 14,-6-2 0,-2 1 5,2-3-2,1 2-3,2 3 8,0 1-8,-2 2 6,0-2-6,3-1 0,3 0-39,6-3-26,3-4-129,8-7-162</inkml:trace>
  <inkml:trace contextRef="#ctx0" brushRef="#br0" timeOffset="766721.8031">16864 14687 32,'0'0'307,"0"0"-231,0 0-11,0 0-18,0 0-7,0 0-40,-5 18 0,-14 3 8,-6 1 12,-8 2 0,-6 2 7,-2-2-20,1-1 4,-1-1-11,1-1-5,6-3 0,7-1-22,7-3 17,7-4 6,7-1-10,3-3 11,3 1-1,0 1-17,0 1 10,6 2 11,10 1 10,4 1 23,7 2-14,4 1 14,4 0-9,4-1-17,2 1 7,-1 1-13,2 0 1,-6 1-4,0 0-6,-4 1-59,-3-4 12,-9-3-105,-6-4-127</inkml:trace>
  <inkml:trace contextRef="#ctx0" brushRef="#br0" timeOffset="767232.0313">17256 14637 489,'0'0'66,"0"0"-65,0 0 3,0 0-4,0 0 0,23 83 37,-17-44 8,0-2-17,-2 1 1,1-2-27,-2-1 6,-1-3-8,1-4 5,-2-2-10,2-4-51,2-1-57,-1-4-120</inkml:trace>
  <inkml:trace contextRef="#ctx0" brushRef="#br0" timeOffset="767726.804">17721 14511 417,'0'0'108,"0"0"-81,0 0-26,0 0-1,0 0 5,-1 81 29,6-33 33,0 6-27,1 2-16,-2-3-15,2-2-5,-3-3 7,-1-3-10,-2 0 0,0-4 3,0 0 4,0-4-14,0-2 6,0-2 0,0-4-2,0-7-26,0-8-79,11-10-129</inkml:trace>
  <inkml:trace contextRef="#ctx0" brushRef="#br0" timeOffset="768370.7622">18104 14778 473,'0'0'126,"0"0"-126,0 0-20,0 0 20,0 0 16,0 0-12,63 22 40,-35-21 0,0-1-38,1 0 10,-2 0-15,-3 0 4,0-9 3,-4-5-6,-5-4 6,-1 0-8,-8-3 11,-6-3-13,0 3 2,-3 0-3,-12 3 0,-5 3 0,-3 4-5,-3 5 1,-2 6-1,0 0 4,2 11-1,1 16 5,-1 6-2,7 6 2,4 2 0,8 1 25,7-1-19,0-4-4,1 1-2,17-4 0,4-3 15,1-3-13,-1-7-1,4-1-1,-4-5-57,5-4-51,1-6-44,-4-5-106</inkml:trace>
  <inkml:trace contextRef="#ctx0" brushRef="#br0" timeOffset="768821.7318">18638 14444 499,'0'0'119,"0"0"-62,0 0-57,0 0-20,0 0 20,-1 103 14,6-54 7,-2 6 18,1-4-24,-3-5 12,-1-2-17,0-4 0,0 1-10,0-2 0,0-1 0,0-4 0,0-3 4,0-6-8,0-4-1,0-6-55,2-4-57,7-6-111</inkml:trace>
  <inkml:trace contextRef="#ctx0" brushRef="#br0" timeOffset="769286.7019">18989 14661 546,'0'0'85,"0"0"-85,0 0-7,0 0 7,4 80 11,-2-49 49,-1 1-45,2-2 11,0-1-13,0-1-4,0 0-14,-1-5 5,0-2 0,-2-1-5,0-2 5,0-4-16,1-2-38,1-5-103,2-5-128</inkml:trace>
  <inkml:trace contextRef="#ctx0" brushRef="#br0" timeOffset="769850.6651">19535 14656 262,'0'0'257,"0"0"-175,0 0-68,0 0 30,0 0-44,0 0 1,21 6 14,3 4-4,6-2-2,2 2-9,1-2 4,3 3-10,2-4 6,1 1 0,-1-2 4,-4-2-2,-4 1-4,-8-2-9,-7 2-20,-5-2 25,-7 0-6,-3 0-15,0 3 24,-8 3-37,-10 5 40,-7 1 9,-5 3-6,0 1 35,2 2-13,1 2-23,3-2 14,3 0-3,2 0-9,-1 0-4,2 1 1,-1 4-6,-2 0 5,3-1 0,-1 1-1,4-3-71,2-4-43,5-4-156</inkml:trace>
  <inkml:trace contextRef="#ctx0" brushRef="#br0" timeOffset="771757.5841">7720 16238 474,'0'0'149,"0"0"-117,0 0-3,0 0-6,0 0 23,0 0-14,-10-18 0,10 18-15,0 0-17,-1 0-4,-1 0-33,-4 6-54,0 6 6,-2 1-122</inkml:trace>
  <inkml:trace contextRef="#ctx0" brushRef="#br0" timeOffset="772112.5613">7471 16626 645,'0'0'41,"0"0"-32,0 0-7,0 0 9,0 0-11,0 0 24,0 0-22,0 0 2,0 0-8,0 0-22,5 2-97,7-2-41,7 0-115</inkml:trace>
  <inkml:trace contextRef="#ctx0" brushRef="#br0" timeOffset="772475.5423">8034 16591 529,'0'0'181,"0"0"-174,0 0-3,0 0 27,0 0 12,0 0 9,9-2-19,-9 2-29,0 0 2,1 0-6,-1 0-45,10 0-29,1 0-192</inkml:trace>
  <inkml:trace contextRef="#ctx0" brushRef="#br0" timeOffset="772820.5186">8717 16146 561,'0'0'111,"0"0"-60,0 0-51,0 0-9,0 0 9,0 0 0,-3 110 13,3-69 18,0 1-26,0 1 11,0-1-16,0-5 4,0-1-11,3-6 6,6-4-16,-2-2-15,-1-6-60,0-5-17,-1-5 13</inkml:trace>
  <inkml:trace contextRef="#ctx0" brushRef="#br0" timeOffset="773157.4956">8703 16150 443,'0'0'15,"0"0"-3,14-101-13,1 77 5,-3 7-3,-5 7 52,-2 3 6,2 7 8,7 0-51,3 0-6,6 18-16,5 8 11,1 4-5,-7 6 4,-4 1-4,-5-1 0,-10-2-4,-3-5-4,0-2 3,-3-6 4,-13 0-21,-4-1 12,-5-7-30,0-2-21,0-5-41,1-3-97</inkml:trace>
  <inkml:trace contextRef="#ctx0" brushRef="#br0" timeOffset="773717.7454">9133 16529 521,'0'0'152,"0"0"-147,0 0 23,0 0-16,0 0 0,0 0-12,8 0 2,-4 0-7,4 0 1,6 0 4,2 0 18,4 0-17,0-12 6,1-6-4,1-6 3,-1-3-12,-3-4-1,-5 2-36,-5-2 7,-8 6-10,0 2 30,-8 5 11,-11 4-60,0 4 51,5 4 10,1 4 4,7 1 0,3 1 9,3 0 0,0 0-9,0 0-22,1 1 15,17 7 4,6-1 3,3 1 37,7 0-28,2 0 17,-2 0-19,-4 1-1,-5 2-6,-7-1 0,-3 4 3,-4 4-7,-7 3-5,-2 3 9,-2 2 9,0-1-6,0 1 2,0-2-5,0-3 1,0-1-4,0-6 4,0 1-4,4-4 3,8-2-54,3 0-26,3-4-58,0-4-50</inkml:trace>
  <inkml:trace contextRef="#ctx0" brushRef="#br0" timeOffset="774426.7918">9815 16396 553,'0'0'40,"0"0"-40,0 0 0,-16 79 3,14-55 2,2-6 1,0 0-5,0-3-1,0-4-9,6-3 7,7-1-6,3-7 8,3 0 13,-1 0-4,4-10-9,-3-3-19,-6-3-27,-9-2 39,-4 2 4,0-3 3,0 2-14,-4 5 14,-4 2 0,3 7 10,1-2 27,2 2-2,2 3-15,0-2-20,0 2 0,0 0-37,2 0 22,10 0 10,4 0 5,1 2 10,-1-2-2,1 0 1,-3-9-1,2-9-4,0-6 22,-1-6-23,1-5 1,-5-1 17,-2-3-16,-1 0 16,-3 3-6,-2 6-13,0 6 12,-3 11 0,0 9 4,0 3-6,0 1-10,0 1-4,0 23-9,0 12 11,0 11 8,0 3-8,0-2 0,5 0 0,1-3 3,1-5-3,0-2 0,2-5 3,-1-6-9,7-7-8,-2-8 14,2-4 0,0-8-2,3 0 2,0-4 0,1-17-30,-1-3-11,-6-6-22,0 0 47,-3-2-36,-3 4-137,0 4-38</inkml:trace>
  <inkml:trace contextRef="#ctx0" brushRef="#br0" timeOffset="775324.0322">10327 16344 128,'0'0'127,"0"0"-83,0 0-35,0 0-8,0 0 16,91-8 33,-64 8-28,-5 0 3,3 0-21,2 0-1,0 0 1,5 0-2,-4 1 4,-1-1-5,-8 2 8,-7-2 21,-6 0-21,-3 0 19,-3 0 9,0 0-24,0 5-13,0 2 0,-13 6 0,-1 0 10,-4 2 1,5 2-11,-1-2 17,5 0-16,2-2 11,2 2-12,3-1-5,2-2 5,0-2-5,0-2-4,0-4 5,11-2-11,1-2 15,3 0 0,-3-6 0,-4-9 0,-1-5 3,-6 2 0,-1 3 10,0 1-10,2 6 9,-1 1-10,2 6 2,-1-1-8,-2 2 1,3 0-8,3 0 11,2 10 0,2-3 6,0 0-6,1 1-3,8-3 3,-1-3 0,2 0 1,0-2 8,1 0-9,0-7 19,0-13 2,3-4-16,-3-5 14,1-2-18,2-5 6,-2 0 12,-2-3-17,-1-4 7,-5 1-3,-3 0 1,-6 6-3,1 7-2,-4 8-2,-2 10 17,0 7-15,0 4-3,0 0 1,0 12-24,0 18 24,-5 11 0,5 10 6,-3 4 2,0-2-4,3 6 8,0-6-9,0-2 5,0-5-9,14-9 1,5-7 0,-1-7-5,3-5 5,4-8 0,2-5 2,1-5-2,-1 0-9,-4-15-42,-6-5-27,-9-6 43,-7-2-19,-1-1-16,0 0 41,-3 6 29,-3 3 53,0 6 5,3 4-16,3 1 15,0 4-28,2-1-10,11 3-19,4 1-1,-1 2-5,2 0 5,-1 0-8,0 0-45,-3 0-64,1 0-159</inkml:trace>
  <inkml:trace contextRef="#ctx0" brushRef="#br0" timeOffset="775946.9887">11513 16460 577,'0'0'160,"0"0"-145,0 0-10,0 0-5,0 0 18,0 0-16,1 0-2,-1 0-23,0 0-171</inkml:trace>
  <inkml:trace contextRef="#ctx0" brushRef="#br0" timeOffset="776685.9561">12174 16308 505,'0'0'110,"0"0"-41,0 0-30,0 0-37,0 0 25,0 0-27,-63-2 1,44 26 4,1 5 1,6 0-6,5-1 0,5-1-10,2-6 6,0-3 6,10-4-2,7-5 0,5-5 10,3-4-10,-1 0 0,-1-3-9,-4-10 5,-7-4-1,-3-4 5,-6-2 12,-3 0-12,0-1 0,0-1-2,0 6 1,0 1-7,-7 3 13,2 2-5,2 3 0,3 1 3,0 2-4,2 0 1,14 1-6,1 2 4,3 0 2,3-1 0,-5 0 1,-2 0-1,5-3 0,-6-3-3,1-7 10,-2-3-8,-4-8 1,2-2 0,-6-2 6,-1 1-3,-2 4-3,-3 7 1,0 7 5,0 7 14,0 5-10,0 2 2,0 9-12,0 24-12,1 17 12,4 12 0,-2 8 2,2 5 22,-3 4-9,-2-3 4,0 1-5,0-4-9,0-7 0,0-4 9,0-10-12,0-3-2,0-7 2,0-12-2,-2-11 0,1-8-10,1-11-12,0 0-7,0-16 28,3-13-3,10-7-10,5-4 2,0 1 10,3 3 2,1 1-21,-2 1-75,2-2-168</inkml:trace>
  <inkml:trace contextRef="#ctx0" brushRef="#br0" timeOffset="777272.8125">13363 15928 500,'0'0'145,"0"0"-41,0 0-82,0 0-20,0 0-4,0 0 4,0 115 10,1-70-4,4 0 1,1-1 14,1-4-18,-1-1 3,-1-4-8,-1-2 6,-1-3-13,-1-1 6,1-5-31,-2-4-11,4-8-81,2-9-40,-1-3-215</inkml:trace>
  <inkml:trace contextRef="#ctx0" brushRef="#br0" timeOffset="777823.7662">13781 16044 565,'0'0'31,"0"0"-31,0 0-1,0 0-5,0 0 12,0 0-6,-86 74 25,75-39 0,3-2-1,7-3-14,1-5-8,0-2-2,4-3 4,12-6-3,4 0 10,1-5-11,4-6 5,2-3-3,0 0 1,0-6 8,0-9-7,-5 0 3,-6-3-6,-7-1 3,-4-6-8,-5-3 0,0-2-5,-5 0-14,-9 1-32,-3 5-3,-2 3-64,2 4-186</inkml:trace>
  <inkml:trace contextRef="#ctx0" brushRef="#br0" timeOffset="778355.6383">14159 15946 337,'0'0'54,"0"0"-50,0 0-4,0 0 5,0 0-3,0 0 57,29 8 9,-6 4-27,3-1 7,1 0-36,6 0 11,1-1-13,1 3-2,0-3-16,-2 1 8,-6-1 0,-8 4 1,-4-1 6,-7 1-7,-5 1 0,-3-2-8,0 3 4,0 0-2,-12 4 6,-8-1 9,0 2 1,-5 2-1,2-1-8,0 1 11,4 1-24,1 0-5,3-1-21,2-1 28,1-2-60,3-4-98,4-2 8</inkml:trace>
  <inkml:trace contextRef="#ctx0" brushRef="#br0" timeOffset="779145.5913">15262 16269 622,'0'0'50,"0"0"-50,0 0-30,0 0 29,0 0-4,0 0 5,42 16 29,-20-16-13,-1 0-9,-1 0 4,-7 0-2,-1-11-8,-5-2-1,1-2-9,-3-3 1,-4 2 3,2-1-10,-3 3 14,0 5-28,0 3 15,0 3 11,0 3 0,0 0-6,0 12 5,0 9 4,0 3 12,-4 0-6,4 2 6,0-3 2,0-2-7,5-2 6,7-4-13,3-1 0,3-5 30,6-3-27,1-5 9,2-1-12,0 0 3,1-10-6,-2-11 3,-1-5-7,-3-1 5,-2-1-8,-2 0 10,-6 3 0,-1 4 3,0 4-4,-3 5 3,0 8 6,-5 2 33,2 2-38,1 0 2,3 11-5,4 7 3,1 1 3,0-1-6,-3 2 0,-2-2 3,-3-2 3,-2 0-8,-2-3 2,-2-1-8,0 2 5,-22 0 3,-11-3-17,-5 0-31,-3-8-138</inkml:trace>
  <inkml:trace contextRef="#ctx0" brushRef="#br0" timeOffset="779552.559">15526 15980 680,'0'0'0,"0"0"-46,0 0-50,0 0 71,0 0 25,0 0 5,0 0-5,0 0-235</inkml:trace>
  <inkml:trace contextRef="#ctx0" brushRef="#br0" timeOffset="780462.7888">17633 16032 173,'0'0'173,"0"0"-86,0 0-57,0 0-30,0 0 0,0 0 15,-42 43 9,14-22 3,-7 0-10,0 0-5,-6 0-12,-3-2 1,-3 1 6,-3-4-4,6-2 3,6-1-6,13-2-12,8-2 12,8 0-5,4-2-1,4 0 1,1 0-10,0 2 15,12 3 10,15 5 9,10 1 34,12 0-24,5 0-10,4 3 8,2-4-26,-4 1 6,-4-4 0,-8-1-4,-11-1-6,-8-3-39,-6-2-43,-7-4-62,-2-3-66</inkml:trace>
  <inkml:trace contextRef="#ctx0" brushRef="#br0" timeOffset="781135.7439">18286 16062 292,'0'0'90,"0"0"-52,0 0 11,0 0 14,0 0-26,0 0-14,-74-49-23,41 58 0,-1 16 4,1 7-1,6 1 2,10 3 0,7-3 9,9-1-8,1-4-6,7 0 0,17-6 22,7-2 8,4-7-14,2-5-7,-3-7-1,-3-1-7,1 0-1,-6-10 0,-1-11 10,-8-2-6,-6-5 13,-5-4 17,-6 0-26,0-2-12,-12-1 4,-2 2-6,0 5 0,3 2-59,0 4-106,3 6-224</inkml:trace>
  <inkml:trace contextRef="#ctx0" brushRef="#br0" timeOffset="781684.5524">18632 15833 528,'0'0'16,"0"0"17,0 0-33,0 0 9,0 0 13,0 0-16,13 13 3,-13 26 67,0 10-42,0 5 4,0 1-20,0-2-14,4-3 9,3-5-10,4-3-3,2-2 7,-2-2 1,-2-3-8,-5-4 0,-1-4 2,-3-6-4,0-3 2,0-4-32,0-8-54,0-6-206</inkml:trace>
  <inkml:trace contextRef="#ctx0" brushRef="#br0" timeOffset="782368.3398">19029 15987 479,'0'0'217,"0"0"-217,0 0-34,0 0-66,0 0 97,0 0 6,30 24-2,-3-19 29,1-2-16,2-2 11,-4-1-23,-4 0 3,-4 0 6,-5 0-8,-5 0 3,2-4 1,-4-8-4,-3-2 14,-1-6-17,-2 1-11,0-1 2,-2-1-20,-12 0 15,-6 0 9,-6 3-23,-2 3 3,0 3-16,0 4 37,2 5-10,2 3 21,5 2-7,2 20 12,5 12-6,6 6 16,3 5-2,3 2-1,0 0 23,11-2-7,8-3-7,2-4-1,3-5-18,3-5-4,0-2-5,-3-7 0,-2-2-1,-6-5-4,1-6-60,-5-3-95,-5-3-179</inkml:trace>
  <inkml:trace contextRef="#ctx0" brushRef="#br0" timeOffset="783543.8178">19641 15770 502,'0'0'67,"0"0"-67,0 0-8,0 0 8,0 77 9,0-38 51,0 6-13,0 2-17,0 0 8,0-2-33,7-3 14,-2-4-19,-2-6 2,-1-2 4,-2-4 0,0-2-5,0 1-1,0-6-17,-2-2 4,0-7-47,2-2-34,0-5-47,0-3-129</inkml:trace>
  <inkml:trace contextRef="#ctx0" brushRef="#br0" timeOffset="784062.7902">20158 15910 120,'0'0'300,"0"0"-240,0 0 20,0 0-45,0 0-13,-83 24 20,58 9-22,0 5 23,8 0-17,4-2-25,7-4 13,6-4-14,0-6 0,0-1-9,10-5 20,6-4-4,0-5-7,3-2 6,5-5-5,1 0 0,5-5 0,1-13 13,-3-4-5,-3-7-11,-8-1 2,-8-2-24,-7-1 22,-2 0-21,-3 1-11,-15 6-6,-5 5-87,3 4-19,3 8-56</inkml:trace>
  <inkml:trace contextRef="#ctx0" brushRef="#br0" timeOffset="784516.7797">20330 15898 337,'0'0'121,"0"0"-32,0 0-30,0 0 4,0 0-11,0 0-46,48-18-3,-25 29 9,3 2-7,3 4 2,4 1-7,1 2 0,-1-1-4,1 2 12,-6-1-8,-2-4 0,-6 2-2,-2-4-4,-7-2 0,-1-2 6,-1 0-2,-5-2 0,1 6 0,-5-2-2,0 3-18,-18 3 20,-10 0 2,-11 0 0,-6 3 16,-4-3-15,4 0 8,5 0-9,12 0-13,8 2-35,6 0-71,6-7-62</inkml:trace>
  <inkml:trace contextRef="#ctx0" brushRef="#br0" timeOffset="786655.7038">19926 12829 424,'0'0'61,"0"0"8,0 0-17,0 0 1,0 0-48,0 0-5,0 0-11,45-12 1,-5 19 10,6 3 21,5 2-19,1-2-1,-1 1 10,-5-1-8,-9 1-3,-10-2 0,-13 0-11,-7 0 4,-7 0-42,0 0 5,0 5 25,-6-1-7,-1 4 26,-1-1 0,4 1 4,4 0 15,0-3-1,0 4-10,0 2 26,0 1-29,0 3 9,0 2-10,0 4 0,-7 1 33,-1 3-29,0 0-1,-1 1 9,1 1-9,5 1-7,0 1 4,1 1 4,2 2 17,0 1-22,0 2 3,0 2 1,0 3 5,3-1-12,-1 0 0,-2 0 1,0-1 2,0 1 1,-2 5 2,-5 2-6,-4 4 6,2-2-10,2-4 4,-2-2 0,1-4 1,-2-2 3,1-3-3,0 0-1,-1-1 5,1-2-12,0-1 7,0 1 0,3 0-2,3-2 6,0 1-4,0 0 0,0-4 3,0 4-9,1-2 6,2 2 0,-1-1 1,1 1 2,0 1 0,0-3-3,0 2-3,0-3-3,0 2 6,0 1 0,0-1 0,0-1 5,0-7-4,0-6-1,0-5 3,0-6-9,0-3 6,0 1 0,0-2-2,1-1 6,1 0-4,-1-4 0,-1-2-8,0-1 7,0 0 1,0 0 0,0 0 5,0 0-4,2 0 11,-2 0 6,0 0-13,0 0 3,0 0-5,0 0-1,0 0 13,-8-3-10,-10-6-5,-5 2 0,-12-3-25,-7 1-6,-13 0-22,-9 0-63,-6 0-67,-6 3-133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2:37:18.109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12448 9579 5,'0'0'29,"0"0"5,0 0-17,0 0 9,0 0-14,0 0-6,-28 83-4,24-66-1,-1 1 3,2 0-4,1-1 1,-1 2 0,2-1-2,-1-1 3,1-2-3,1-5 1,0-2-9,0-3 8,0-3-20,0 0-6,0-2 6,0 0-12,0 0 13,0 0 14</inkml:trace>
  <inkml:trace contextRef="#ctx0" brushRef="#br0" timeOffset="1079.3672">12311 9747 4,'0'0'22,"0"0"11,0 0-23,0 0-10,0 0 0,0 0-16,11-67-3,-10 63 8,1 1 8,-1-1 6,-1 2-1,0 2 7,0 0 11,0 0-7,0 0-13,-3 0-17,-6 0 1,0 4 8,-1 4 1,-1 0 2,1-1 3,-4 4 2,2-1 0,-1 5 0,-1 3 0,-2 2 0,0 2 0,-4 1 0,2-1-1,-1-2-5,4-4 6,2 1 0,1-3 0,0-1-1,1-1 1</inkml:trace>
  <inkml:trace contextRef="#ctx0" brushRef="#br0" timeOffset="1579.7231">12132 9711 19,'0'0'19,"0"0"0,0 0-14,0 0-5,0 0-1,0 0 0,-46 40 2,25-19-1,-1 0 2,-2-1 1,3-2-3,0 0 2,3 0-1,3-3-1,0 0 1,5-3-2,1-1 2,0-3-1,3-1 0,1-1-3,1-3 2,1-2 1,-2-1 0,4 2 3,-6-2-2,4 0-1,0 0 2,3 0-1,0 0-1,0 0 0,6-11-38,8-2 22,3-2-3</inkml:trace>
  <inkml:trace contextRef="#ctx0" brushRef="#br0" timeOffset="2240.7806">12046 9747 28,'0'0'29,"0"0"-18,0 0-11,0 0-9,0 0 6,-90 46 3,60-25 0,2-1 0,5-1 0,1-1-2,1-1-1,-1 1 2,1 0 1,-1-3 3,6-1-2,2-4 1,5 1-2,-3-1 0,4-1 1,1-1 1,1-4-4,3-4 4,3 0 6,0 0 16,1-3-24,13-12-2,7-4 0,1-1 1,-1 2 1,1 0-1,-8 2 2,7-2 0,-4 0-1,-1 0 4,-2 4 0,-5 3 6,-4 5-5,-5 5 16,0 1 9,0 0-12,0 0-13,0 0-10,-11 6 4,-3 9 1,-3 3 0,-4 0 3,-1 2-3,-1 1 3,1-1-3,4-1 0,5-1-4,1-4 0,6-4-9,1-1 9,5-3-5,0-2-4,0-2-8,0-2-20,2 0-2,7 0 43,9-6 2,4-9-2,-2 2 2,3-3-2,-3 3 1,-5-1-1,1 2 6,-4 0 0,1 0 2,1 2-5,-5 1-1,3 2-1,-6 3 3,-3 3-4,-3 1 0,0 0-6,0 0-24,0 0-1</inkml:trace>
  <inkml:trace contextRef="#ctx0" brushRef="#br0" timeOffset="2584.7596">11868 9920 55,'0'0'37,"0"0"0,0 0-15,0 0-19,0 0-3,0 0-5,0 0-2,0 0 6,2 0-12,-1 0-8,2 0-8,-2 0-5,2 0 19,2 0 9,-1-5 3,4-2 5,-2-2-4,4-3-5,2-1-2</inkml:trace>
  <inkml:trace contextRef="#ctx0" brushRef="#br0" timeOffset="2704.7484">11868 9920 11,'79'-89'32,"-79"89"6,-15 0-28,-3 1-10,-4 13 1,-3 3-1,-2 1 3,3 0-6,1-2-3,1 0-19,7-3-8,3-3 5</inkml:trace>
  <inkml:trace contextRef="#ctx0" brushRef="#br0" timeOffset="3276.9654">11858 9825 28,'0'0'21,"0"0"-11,0 0-1,0 0 5,0 0 4,0 0-6,9-12-12,-12 13-8,-13 13 8,-4 5 2,-4 2-2,1 0 1,4-1 3,4-3-3,5-4-1,2-1 0,5-4 0,0-1-3,2-1-6,-1-2 3,2-1 5,0-2-6,0-1-43,3 0 14,9-1 36,7-13 0,1-2 1,2 0 1,1-2-1,-2 0 8,-2-1-9,-1-1 3,-6 4-1,-3 0 14,1 3 7,-4 4-13,-3-1-10,-1 5 6,-1-1 10,-1 3-11,0 1 2,0 2-4,0 0 0,-6 0-3,-10 11-4,-2 7 4,-3 3 1,-6 1 0,2-1-1,-1 0 0,1-1-1,3-1-2,4-2 3,6 0 0,4-5-4,5-2-1,3-2-6,0-5-8,0 0-8,0-3-8</inkml:trace>
  <inkml:trace contextRef="#ctx0" brushRef="#br0" timeOffset="3532.951">11720 9993 10,'0'0'0,"0"0"2,0 0-2,0 0 0,0 0 0,84-67 1,-72 59-1,-5 3 0,-1 4 0,0-1 0,-3 1 0,3 0 0,-2 1 0,-1 0-3,-1 0 3,3 0 1,-2 0-1,0 0-6,0 0 2,-3 9 3,0 4 1,0 5 0,-2 2 0,-10 1 0,-4 0 0,2-2 0,1-2 0,5-5 0,4-1 0,2-4 0,2-2 0</inkml:trace>
  <inkml:trace contextRef="#ctx0" brushRef="#br0" timeOffset="6148.7826">11935 9918 18,'0'0'8,"0"0"5,0 0 14,37-80 0,-34 64-1,-1 1-7,1 0-13,1-1 3,-1 5-8,-1 1 7,1 5-3,-3 2-5,0 1 0,0 2 6,0 0-6,0 0-7,0 0-2,0 2-5,-3 13 12,-8 9 2,1 4 6,-2 3-3,0-2 1,7 2-4,-2-5 2,4-1 2,3-5-4,0-6-10,0-4 10,0-5-8,0-2 4,0-1 0,0-2-6,0 0 9,0 0 0,2 0 2,-1-5 2,3-5-1,1-5-2,-4-3 0,1-5-3,1-4 2,-3 0 1,0 0 0,0 0 7,0 3-1,0 1 10,-6 5-6,-4 3-7,2 3-3,1 6 2,-1 3-2,-4 3-5,2 0-11,-6 3 6,-1 14 1,-1 2 5,0 4 4,0 2 0,3 0 0,4-1-4,3-3 4,5-3 2,3-3-2,0 0 0,0-3-3,9-3-6,3-3-19,0-3 5,0-2 0,1-1 21,2 0 2,3-8 0,6-9 1,-3-3 8,4-2-9,-4-4 1,3-2-1,-8-3 3,1 3-3,-4 0 1,-4 4 0,0 3 28,-5 5-16,-2 4 5,-2 4 1,0 7-4,0 1 2,0 0-17,0 0-10,0 11-15,-3 11 19,-12 8 6,-1 6 2,-4 2-1,5-2 2,1-3-3,3-3 0,2-4 2,3-2-2,3-3 0,2-3 0,1-3 0,0-3-2,0-4 1,0-4-1,0-1-7,0-3-14,0 0-12,0 0 35,1 0 6,2-9-6,0-4-12,3-3-2,-5 0 8,2 1 1,2-1 4,-5 0 1,6 0 6,-4-1 3,-1-3-5,1 1 8,-1-1-7,1 4-2,-2 1 4,0 3-5,0 4-4,-6 5 4,-7 3-5,-4 0 7,-3 3-4,-1 12 0,-1 2-3,-2 1 3,0 4 0,-3 1 3,2 4-6,1 0 6,2-1-2,10-5-1,3-3 0,6-6 0,0-1 0,3-5-2,0-2 2,0-3-10,0-1 9,0 0 1,1 0 1,10-3 4,-1-8 1,7-6-1,-2-1-5,-1-1 2,0-1-1,1 0 2,-2-1-2,2 0 3,0-2-2,-2 1-2,-2 1 0,1 3 0,-6 4 0,0 5 13,-6 5-8,0 2-5,0 2 0,-2 0 15,-12 0-15,-7 10-1,-3 6 1,-5 2 1,1 0-1,3-3 0,4 2 2,1-4 0,3 2-2,1 0 0,0-3 2,7 0-2,2-3 0,1-4-4,4-2 4,2-3-17,0 0-23,0 0 1,0 0 34,2 0 5,11-4 11,1-9-8,5-2 2,2 0-5,0 0 0,4 0 1,-3-2-1,0 4 0,1-2 4,1-1-2,1-1 6,-1 0 1,-3 0-8,2 2 0,-7 4 1,-1 0 8,-1 2-6,-1 3-3,-1-2 1,3 1-2,-2-1 0,3 1 3,-2-1-3,1 1 1,-5 0-3,1 0 4,1 3-2,-5 1 0,1 0 0,-2 1-1,1 1 1,-1 1 0,2 0-1,-1 0 1,0-2 0,-1 1-4,-1 1 4,-2 0 0,0 0 2,0 0 0,3-4-2,3 1 0,0-2 0,0-1 1,1-1-1,-1 3 2,-3 0-2,0 1 1,-3 1 2,0 1-3,0-1 6,-2 2 7,-1 0 12,0 0 11,0 0-23,0 0-1,-1 0-12,-6 0-14,-1 0 12,0 5-5,-1 1 6,1 3 0,0-2 1,1 2 0,-1 0 0,-1-1 0,5-4 0,-1 1 0,2 1-2,0-2 4,0 1 0,0-2-2,2 2 0,-2-3 0,2 0-4,1-2 2,-2 0 2,-1 0 0,2 0-8,-2-11-54,-2 1 39,2-3 23,-3 0 6,-3 0-6,3-1 0,0 1-2,2-4-5,1-1-3,1-1 8,-1-1 0,3 2 2,-4 3 5,4 2-2,0 5 5,-3 0-2,3 2-3,0 3 6,0 3-8,0 0 3,0 0-4,0 0-5,0 1-2,0 12 7,0 5 0,0 3 1,0 6-1,0 2 3,3-1-1,3 1-2,-3-1-5,-2-1 5,1-1 5,1-2-4,-2-3 1,1-2-2,-1 1-3,1 1 3,-2 0 0,0-1 1,0-1 4,0-1-4,1 0 0,1 2-2,-1-1 2,-1 1-2,0-2 0,0 0 1,0-1 0,0-2 2,0 0-2,0-2 2,0 3-2,0-3 0,0-1 0,0-3-1,0-1 1,0-4-3,0 3 3,3-5 0,3 0-2,-2-2-10,-1 0-14,-1 0 23,1 0-6,0-3-7,-1-8-13</inkml:trace>
  <inkml:trace contextRef="#ctx0" brushRef="#br0" timeOffset="6485.0575">12105 9683 60,'0'0'52,"0"0"-5,0 0-26,0 0-7,0 0-14,0 0 4,0 0 8,-19 35-9,16-23 1,3 0-2,0-1 1,0-2-5,0 0 2,0-2 0,0 1 0,0-1 0,0 1-101,0-4-18</inkml:trace>
  <inkml:trace contextRef="#ctx0" brushRef="#br0" timeOffset="6655.2612">12107 9757 75,'0'0'28,"0"0"-22,0 0-6,0 0-8,0 0 2,0 0-5,3 9 9,-2 1-43</inkml:trace>
  <inkml:trace contextRef="#ctx0" brushRef="#br0" timeOffset="6863.2438">12123 9979 18,'0'0'2,"0"0"1,0 0-2,0 0-1,0 0-10,0 0-4</inkml:trace>
  <inkml:trace contextRef="#ctx0" brushRef="#br0" timeOffset="7327.7925">12105 10379 13,'0'0'50,"0"0"-14,0 0-15,0 0-19,0 0-2,0 0-21,3 0-42</inkml:trace>
  <inkml:trace contextRef="#ctx0" brushRef="#br0" timeOffset="7551.7772">12198 10202 56,'0'0'43,"0"0"-13,0 0 7,0 0-14,0 0-23,0 0-39,0 0-26,3-1 3</inkml:trace>
  <inkml:trace contextRef="#ctx0" brushRef="#br0" timeOffset="7767.7639">12198 10202 38,'50'-73'18,"-50"76"-18,0-1-24</inkml:trace>
  <inkml:trace contextRef="#ctx0" brushRef="#br0" timeOffset="7967.7516">12169 10129 11,'0'0'23,"0"0"-20,0 0-3,0 0-21</inkml:trace>
  <inkml:trace contextRef="#ctx0" brushRef="#br0" timeOffset="9494.5278">12187 10016 13,'0'-6'62,"0"3"-18,0 1 23,0 2-40,0 0-7,0 0-20,-1 0-2,-2 8 2,-3 5 4,3 3-2,3 0-2,0 2-1,0 0 1,0 2 1,0-2-1,0-3-2,0-3 2,3 0 0,4-2 1,-1-2 1,-1 0-4,-4-4-4,2 1 2,0-2-18,-1-2-3,-2 1-5,0-2 19,0 0 11,0 0 5,0 0 6,0-6-11,0-6 12,0-4-10,0-3-2,0-2 0,0-2-2,0 1-10,0 1-5,1 4 15,1 5 2,-2 3 1,0 3 1,0 3 1,0 3 12,0 0-3,0 0-12,0 0-5,1 0 3,5 6-4,-2 5 6,1 1 0,4-1 2,0 2 2,3-3-4,-2-2-6,4-2 6,-2-4-13,-2 0 7,2-2 6,-1 0-8,-1 0 8,0-4 3,-1-7 0,-1 1 0,-1-1-3,-1-1 0,-1 0-3,-2 2 3,-2 0 0,-1 5-4,0 0 4,0 4 0,-1 1-4,-11 0 4,-8 0-17,0 6 14,0 4-6,-2 2 9,2 2 8,4-2-8,0 1-2,2-1 2,2 0 0,3-3 1,5-3-1,1-3-1,0-1 1,3-1-2,0-1 0,0 0-6,0 0-5,3 0 10,10-1 3,5-11 5,3-5-5,1-1 0,1 0-29,-3 0 27,-4 3-12,-5 3 14,-3 6 2,-7 3 11,1 3 6,-2 0-19,0 0-9,-5 9 4,-12 11 5,-6 4 1,2 1 0,-3 1 1,5 1-1,4-2-1,2-4 0,5 1 0,1-6 0,4-2 1,0-3 0,3-4-1,0-1-3,0-3 1,0-3-1,6 0-9,4 0 12,6-2 1,1-10-1,4-3 0,0-4 0,-3-5-6,1 1 4,-5 2 2,-4 1 3,-4 7 29,-5 1-1,-1 4-14,0 2-9,0 5-2,0 1-4,-1 0 14,-8 0-15,-4 6-1,-3 7 0,0 4 0,1 1 2,-3 0-2,5-1 2,-2-1 4,1-1-6,1 0 1,3-1-1,1-2-6,-3-3 1,9-5-10,1-2-2,2-2-11,0 0 4,0 0 16,0-2-15,0-11 7,0-4 1,8-4 10</inkml:trace>
  <inkml:trace contextRef="#ctx0" brushRef="#br0" timeOffset="10968.6058">12218 10113 1,'0'0'27,"0"0"6,0 0-16,0 0-10,0 0 12,0 0 7,0 0-26,-11-30 0,0 47 0,-1 4 0,-1 2 2,2 1-2,-2 2 2,3-4-2,0-2 0,4-4 0,1-5-2,3-2-2,2-2-4,0-4-6,0-1-16,0-2-10,0 0 40,7-3 8,1-10 8,-2-4-8,0-4-7,-3-3 15,0-2-1,0-1 33,-3 1-42,1 1 28,1 2-19,2-1-14,-1 3-1,0 0 0,-1 1-11,-1 3 10,-1 1-4,0 4 4,0 3 1,0 5 3,0 0 2,0 4-5,0 0-7,0 0-8,0 10 15,0 9-2,-7 8 4,-1 5-4,-2 1 7,1 2-10,0-1 10,0-2-4,5-4 2,2-3-2,2-6-1,0-1 0,0-6 1,0-4 3,0-3-4,0-4-4,0-1 4,0 0 0,0 0 1,2 0-1,1-8 0,0-8-2,1-5-14,-1-5 15,0-1-8,-2-3 8,-1 2 1,0 0 10,0 1 15,0 0-3,0-2-22,0-2 3,0 1-3,0-2 0,-3-1-5,-1 2 4,1-4-5,3-2 6,0 4 0,0 2 3,0 4 9,0 4 15,0 5-3,-3 3-9,2 6-14,-1 5 30,-1 2-18,3 2-10,-1 0 4,-1 0-7,1 0-4,-2 5-3,-2 16 6,-1 6 1,-1 7 2,2 4 3,-1-1-4,0 1 4,-4 0-5,1-5 1,-2-3-1,0-6 0,2-4 0,1-5 1,1-3 4,-2-3-5,6-3 0,-2-2 0,1-1 0,-1-1-5,-1-1-3,-1-1 6,0 0-9,2 0 5,-1 0 6,1 0 4,1 0-4,-2-3-10,3-2 7,-1-5-7,1 3 8,0-2-3,0 3 4,0 0 0,0 4 1,1 2 10,-2 0-10,-1 0-10,-8 12 2,-8 13 8,-3 1 2,0 0 1,0-3-2,5-2-1,2-6 4,3-2-4,6-3 0,2-6 0,5-1 2,1-3-2,0 0 0,0 0-2,0 0-4,0 0-13,7-18-2,12-8-14,7-8-18,4-5 9,0-3 13,-3-2 17,-4 0 14,-3 5 4,-7 4 0,-2 8 9,-6 8 9,-5 6 1,0 8-12,-4 2 7,-9 3 3,-8 0-12,0 15-7,-6 6-2,-1 3 2,-1 3-1,-2 3 3,7-1-4,2-1 0,4-1 5,3-2-5,0-3 0,9-4 0,-1-3-2,2-3 1,2-4 1,3-2-1,0-5 1,0-1-7,0 0-36,0 0 11,9-16 31,11-8-4,0-10-14,0-2-5,5-2-12</inkml:trace>
  <inkml:trace contextRef="#ctx0" brushRef="#br0" timeOffset="14859.6115">11807 9799 11,'0'0'37,"0"0"-5,0 0 0,0 0-9,0 0-10,0 0-13,-26 15-1,4 11 1,-3 5 0,-1 3 2,1 0-1,1 1 2,3-4-3,5-5 1,5-6 0,7-6-1,2-4-2,2-4 2,0-2-6,0-2 0,0-1-6,9-1 12,5 0 0,2-7 2,8-13-2,6-5 4,6-7-4,4-6-12,3 2-19,-4 3 19,-6 4 11,-6 8 1,-11 6 10,-4 8-2,-9 6-2,0 1-6,-3 0-10,0 16 8,-6 10 2,-12 7 7,-7 4 12,1 4 0,-5-5-10,6-5 0,2-5-1,6-5-7,5-4 0,2-5-1,4-1 3,2-4-3,-1-3 0,3-4-7,0 0 3,0 0-10,5-1 14,7-17 7,8-8 1,3-6-8,-1 0-9,2-4 6,1 1 3,-1-3-1,3 2 4,1 0-3,-1 1 0,-3 4-18,-3 2 18,-5 5 6,-4 6-5,-6 9 1,-3 3 10,-3 6 12,0 0-14,0 0-8,-4 15-1,-13 12 1,-7 7 4,-4 7-4,-3 5-1,-2-3 5,0-1-3,5-6 3,4-2-6,7-9-1,7-5 1,4-5 0,6-8-6,0-4 1,0-3-7,0 0-26,3 0 38,12-12 4,3-7 3,3-10-3,3-4-4,-2-2-5,-1 2 3,-3 2 2,-3 6 2,0 3 11,-5 2-11,-1 5 6,-1 2-6,0 5-2,-3 5 0,-2 2-7,0 1-5,3 0 8,0 0 4,3 5 0,-2 8 0,1 0 0,-2 5 0,3 2 1,-3 1-2,-3 3 1,-3 1 0,0 0 7,0-1-2,0 0-5,0-3 1,0 1-1,0 1 3,-2-2-3,-1 2 0,3-3 5,0-2-4,0-5-2,0-4-4,2-4 0,5-4-28,5-1 24,3-3 9,4-15 7,4-6-3,-1-6-3,0-2 5,-3 1 7,-5 3 13,-8 7 1,-3 7 25,-1 1-26,-2 8-5,0 1 0,0 4-8,0 0-13,0 0-6,-2 6-6,-7 13 12,-4 6 2,3 4-1,-1-1 4,-1-1-5,5-2 0,-2-2 1,1-3 6,-2-2-7,5-3 0,1-3 0,2-3-5,1-3-25,1-4-1,0-2 5,0 0 3,0 0 10,0-12 2,0-10-15,3-3 6,3-3-12,4-4 30,-2-2 2,2-2 1,3-1-1,-2-1-1,-2 1 1,0 2-3,-3 2 6,-2 3 26,-2 1-19,-2 1 3,0 3 29,0 6-36,-5 2 1,-5 7-6,1 4-1,0 3 5,-3 3 1,2 0 3,-7 13-7,-7 14-2,-1 6-2,-5 8 2,0 0 4,4-7 2,5-5-6,7-11 0,7-9 0,5-3 3,1-4-3,1-2-6,0 0 4,0 0-5,0 0-5,1-8 12,11-13 6,4-7-6,3-5-11,-2-5 10,0-1-11,4-5 11,1-1-23,5 1 19,-3 2-13,1 7-15,-4 10 33,-4 8 0,-7 8 12,-6 6-6,-1 3-6,-1 0-8,-1 5 4,-1 14 0,0 10 4,0 7 4,-4 3-4,-7 5 1,0-2 6,0-3-2,6-3-1,1-7-3,2-2 0,2-2-2,0-2 2,0-2 3,8-3-4,3-3-5,2-3 5,2-6-3,4-4-4,2-2 7,8 0 9,2-15-3,2-6-4,1-4 3,0-1-4,-1-3 3,0-2-4,-2-1 2,-1 3-2,-3 3 2,-3 2-1,-2 3 3,0 2 0,-3 1-1,-2 1-2,-3 7-1,-5 3 2,-5 4-2,-4 3 0,0 0-14,0 0 3,-3 20 11,-13 7 4,-2 5 0,-3 0 1,2-3-1,4-3 0,3-5-3,6-4 0,3-5-1,3-4-3,0-4 3,0-1-6,3-3-4,9 0 10,4 0 5,3-4 3,5-10-8,-1-1 2,5-3-4,2-4 1,-2 1 1,2-1-2,-6 1 3,-2 3-1,-5-2 4,-2 4 3,-3-1 3,-2 1-4,2 4-3,-6 2-2,0 5-1,-4 2 0,-2 1 5,1 1 2,-1 1-7,2 0 0,-1 0-4,1 0 4,3 0-8,0 0 8,-1 0-2,1 0 2,2 3-4,-2 5 4,4 5 1,-5 0-1,-2 4 0,-1-1 1,-1 1 4,2-4-5,4 1 5,3-2-5,7 0-1,5-3-6,6-3 5,5-4 1,7-2 1,5 0 10,8-8-7,6-7-2,2-4 7,1-1-5,-6-1 1,-9 1-1,-8 4 7,-11 1 0,-8 2 2,-9 3 10,-5-1 9,-5 1 9,0-1-15,-2-2-12,-7-1-8,-4 2-3,1 0 10,0 2-12,-4 2 0,-2 3-6,-6 5-4,-6 0-23,-1 3-4,-8 17 5,-6 4 21,-1 6-5,-2 4 11,3 3 3,2 4 2,3-1 0,1-2 0,5-3 0,8-8 4,9-9-3,9-7-1,8-6-5,0-3-15,0-2-12,0 0 4,8 0 28,5 0 10,-1-9 14,3-6-7,-2-3-11,-4-5-6,4-4 0,0-6 8,2-8-7,2-4 0,3-3-1,-4 1-5,0 4-6,-6 5 11,-4 6 8,-5 5-1,-1 5 2,0 4-9,0 4-1,0 5 1,0 3 1,-3 6 2,2 0-6,-4 0-4,-1 20 7,-2 7 0,-2 4 0,1 0 0,3-5 6,2-1-5,-2-4-1,6-1 0,0-4 1,0-3 1,0-3-2,0-5-3,0-2 0,0-1 1,0-2 2,0 0 0,3 0 2,0-2 0,0-14-2,0-4 0,3 1 0,-2-1-5,1 2 5,-2 2 0,-2-2-1,1 0-8,-2-2 6,0 1 3,0-1-1,0 3 1,-5 4 1,-2 2-1,2 3 0,2 6 0,0 0 1,2 2-2,-2 0-8,-3 0 9,3 17 0,-2 7 4,1 4-4,2 4 0,1-2 0,1 1 0,-2 1 0,2-2 0,0 0 2,-1 1 0,1-3-3,0-1 2,0-1-2,0-6 0,0-2-4,0-2 5,0-1-6,0-2-9,0 3 7,0-3 2,0-1 9,0-1-3,0-1 0,-2 0-3,-1-3 3,2-1 0,-1 0 4,0-2-8,2 1 8,0-2-8,0 0-3,0 0-12,0-1 11,0-2 4,0 1 3,0-1 0,0 0 2,0 0 2,0 0-1,0 0 0,0 0 3,0 0-5,0-4-6,0-7 5,0-3-1,0-2 2,0-7-3,-2-2-8,2-5 9,0-2 0,-4-1 2,-1-2 0,-1 4-13,0-4 13,3 3-2,1 3-2,2 1 0,0 4 8,0 2-4,0 2 6,0 5-5,0 1 12,0 4-2,0 4-9,0 3 8,0 3-10,0 0-4,0 0-2,0 0-14,0 16 17,0 7 3,0 4 0,0 5 0,0 2 0,0 2 2,3 2-2,2 0 1,3-1 0,-4-3-1,-1-2 1,0 0 0,3-2-1,-2 0 0,-1-1-2,0-2-6,-1-2-1,-1 0 1,2-4 2,2 0-1,-2-3 0,3-3-6,0-3 2,-2-3-8,1-3-26,2-3 23</inkml:trace>
  <inkml:trace contextRef="#ctx0" brushRef="#br0" timeOffset="15411.5752">13526 9917 0,'0'0'3,"0"0"-3,0 0 0,0 0-3</inkml:trace>
  <inkml:trace contextRef="#ctx0" brushRef="#br0" timeOffset="15857.4975">13024 9596 14,'0'0'10,"0"0"-10,0 0-2,0 0-20</inkml:trace>
  <inkml:trace contextRef="#ctx0" brushRef="#br0" timeOffset="16967.7114">13036 9489 34,'0'0'40,"0"0"-16,0 0-4,0 0 7,0 0-22,0 0-5,-28-49 0,26 47-1,2 2 1,0 0 0,0 0-5,0 6-15,0 13 12,0 7 5,0 6-3,0 3 11,0 1-5,-1 1 4,-2-2-3,0-2-1,-2-4 1,2-5 1,2-5 0,1-1 0,0-1-2,0-5-5,0-3 5,0-3 5,0-3-5,0-2-5,1-1 5,-1 0 5,2 0 0,-2-9 5,3-7-6,-2-4-5,1-4 1,1-5 0,0 1 5,0-4-5,0 1 0,4-2-4,-1 1 2,0 4 0,-3 0 0,0 6 2,-1 2 0,-1 5 0,1 5 4,-2 2-3,0 3-1,0 1 9,0 3 0,0 1-5,0-2 8,0 2 5,0 0-16,0 0-1,0 0 0,0 0-9,0 0-4,0 12 4,0 7 9,0 7-1,0 1 3,0 4-2,0-2 0,0 3 2,0-4-2,0-3 7,0-4-7,0-3 0,0-3 0,0-4 1,0-3-1,0 0 0,0-3-2,1-3-2,2 0-11,-2-2-2,-1 0 9,3 0 8,-3-2 8,3-8-8,-1-5 0,1-3 0,3-4-8,-3-6-39,2-2-27</inkml:trace>
  <inkml:trace contextRef="#ctx0" brushRef="#br0" timeOffset="17383.6773">13097 9412 41,'0'0'19,"0"0"-18,0 0-1,0 0-4,0 0 4,0 0 2,15 0 6,-7 0-6,-1 7 1,2 0-1,0 1-2,-3-1 7,3 3-7,1 2 1,-1 2 8,0 3-9,-1 1 3,1-2-2,-5 2-1,1-1 2,-1 1 2,1 3-6,0 0 4,-2 2 4,-1 1-4,-2-2 2,0-1 0,0 0-4,0-2 1,0-1-1,0-2 4,0-1-1,0 0-2,0-3-2,0-1 1,0-1 0,0-4 3,0 2-3,0-4 0,0 2-11,0-1-11,1-3-9,1-1-5</inkml:trace>
  <inkml:trace contextRef="#ctx0" brushRef="#br0" timeOffset="17863.6485">13233 9328 29,'0'0'21,"0"0"-14,0 0-7,0 0 0,0 0 2,0 0 11,0 4 4,-3 4-2,-4 2-6,-1 4 6,1 3-15,1 4 0,-3 4 0,3 4 0,0 1 1,0 0 4,1 0-5,0-2-3,0-3 1,2-3 1,0-2-4,2-5-17,1-1-7,0-4-13</inkml:trace>
  <inkml:trace contextRef="#ctx0" brushRef="#br0" timeOffset="19119.5682">13684 9798 1,'0'0'13,"0"0"-8,101-61 2,-74 36 23,-2 0-30,-4-2 3,-6 2 23,0 3-6,-6 1-9,-3 4-4,-2 5 0,-4 2-7,0 2 5,-8 5-4,-9 3 14,-5 0-11,-5 9 3,-1 12-7,2 5 0,4 2 0,2 5-1,5-1-1,2-1 0,4-2-2,4-5-11,5-5 3,0-2 2,0-4-24,11-3 14,4-2-5,1-5-2,4-3 20,1 0 7,4-2 0,2-12-2,1-2 1,2-3 1,-2-2 0,1-2 0</inkml:trace>
  <inkml:trace contextRef="#ctx0" brushRef="#br0" timeOffset="19351.5569">14039 9620 1,'0'0'34,"0"0"-19,0 0-6,0 0 7,0 0 0,0 0 12,-91-45-25,61 54 0,2 6-3,1 6 1,3 3 2,6 1-3,2-2 0,7 3-5,2-4 4,3 3-17,0-4-11,4-2 16,0 1 5,0-3 4,0-3 1,0 0-7,7-3 8,-1-1-14,2-1 6,-1-4 0</inkml:trace>
  <inkml:trace contextRef="#ctx0" brushRef="#br0" timeOffset="19599.5401">14067 9647 7,'0'0'30,"0"0"18,0 0-44,0 0-1,0 0-3,0 0-3,-25-44-4,14 44 1,-2 13-4,1 3 3,-1 2 3,-1 3-1,-1 3 3,2 3-23,1-1 2</inkml:trace>
  <inkml:trace contextRef="#ctx0" brushRef="#br0" timeOffset="21622.1877">14170 9685 7,'0'0'9,"0"0"-8,0 0 2,0 0-1,0 0-2,0 0-10,16-5 9,-8 5-3,-1 3 0,3 2 2,4 1 4,0-2-2,5 3 1,0-1 13,2-1-8,3 3 1,0-2 11,3-2-1,-4-1-15,-3-3-1,-2 0-1,-7 0 3,-1 0-1,0 0 2,-2 0 0,1 0 15,-6 0-3,3 0-13,-3 0-3,-2 0 0,-1 0 0,0 0-2,0 0-3,0 0 5,0 3 3,0-1-2,0-2 0,0 2-1,0-1 1,3 1-1,2-1 0,1 1 5,1-2-3,2 1 0,2-1-2,1 0 1,2 0 2,-2 0 0,2 0 0,-4 0-3,-1-4 3,3-3 7,2 0 9,0 0-7,0-3-8,-5 3 1,4 3-4,-5-3 1,1 1-2,4 1 1,-2-3 2,-1 3-3,-1 1 0,-5-1 1,-1 2 0,-1 0 6,-1 3 9,-1-1 2,0 1-1,0 0-11,0 0-4,-4 0 12,-12 0-9,-4 11-5,-2 3 2,1 3-3,0-1 2,0 2-2,3 2 1,2-1-3,1 1-3,3-2 3,4 0 2,0-4-9,3-2-1,2-1-10,2-3 3,1-3 13,0-2 4,0-1-7,0-2-6,0 0-16,0 0 22,3-3 8,8-11 0,1-1 0,3-2 2,-4 1-1,1-4 0,1-3 3,-1-2 0,0-2-3,1 0-1,-2 1 0,-1 7 1,-2 1 0,-2 4 0,-2 4-1,1 0 1,-2 5 5,1 2 8,-4 1 3,1 1 6,-1 1-10,0 0-3,0 0-8,0 0-2,0 0-2,0 0-2,0 0-9,0 6 11,0 7 2,0 4 3,-1 0-1,-9 3 2,-1 1-2,1 2 3,-4 0-5,2-1 0,-2-1 1,1-1 1,0-1-2,3-1 7,1-2-7,1-1-2,1-1 1,-1 0 2,2 0-1,-1-1 2,-3-1-2,2-3 0,2 2 0,-2-4 0,0-1 0,0 0 1,2-3-1,3 0 1,-1-1 0,2 0-1,-2 1-1,1-2 1,3 2 0,0-2 0,0-1 0,-3 0 1,3 2 0,-2-1 3,1-1-4,1 2-6,0-2 6,0 0-6,0 0-5,0 0-18,0 0-11,3-6-1,6-6 11,1 0 6,-1-2 3,0 2 11,3-1 10,0-2 0,3-1 1,1-2-1,2 0 4,-1-1 3,-1 1-6,-4 1 10,1 2 1,-4 2 1,-3 0 5,-1 5 1,-2 0-7,0 2 25,-3 4-6,0 1-4,0 1-1,0 0-12,0 0-14,0 0-1,0 0-4,0 1 5,-8 9 2,2 0 1,-1 1-2,1-1-2,-4 1 2,1 1-1,-2 0 2,-1 2-2,2-3 0,-1 3 0,-2 1-3,-1-1 3,0 2 1,-2 2 4,2 0-5,-1 0 0,0-1-1,0-1 2,0 0-2,3-2 1,0-2 0,-1 2 0,2-2 1,0-1 4,1-1-10,1 1 10,0-1-10,1-1 4,0 0-1,2-1-7,3-1-17,-2-2 6,4-3-3,1-1-6,0-1 4,0 0-9,0 0 10,4 0 24,7 0-1,0-3 0,3-6-6,-2 0-25,3-2 7,-1 1 2</inkml:trace>
  <inkml:trace contextRef="#ctx0" brushRef="#br0" timeOffset="22232.8104">14670 9855 12,'0'0'19,"0"0"-9,0 0-3,0 0-5,0 0 4,70-79-5,-61 69 2,-2 1 0,-2 0 12,2 1 4,-2 2 4,-2-1 16,1-1-24,-1 2-14,3 1 0,-1 0-1,5-1-1,-1 0-8,-1-2-7,2 2 7,-6 0 3,-2 2 6,2-3 0,-1 3 2,0 0-1,0-1 2,-1 2-2,-1 0-1,1 1 1,0 0-1,2-3 4,0 1-4,1 1 0,-2-1 0,-2 3 1,1 1-1,-2 0 1,0 0-1,0 0 8,0 0-6,0 0-2,-2 3-4,-5 8 4,-5 2 0,3 2 2,-3 2 0,0-1 0,0 2-2,-1 1 1,1 0-1,-2-1 0,1 0 0,1-1 0,3-2 2,-1 0 0,-1-2-2,2 1 0,-4 1 0,1 0 0,-2 2-2,4-2 2,1-2-4,0 0-18,3-2 7,3-2-22,2-4 1,1-2 9</inkml:trace>
  <inkml:trace contextRef="#ctx0" brushRef="#br0" timeOffset="22547.0124">14776 9842 10,'0'0'13,"0"0"-13,0 0 5,0 0-3,0 0-1,0 0-1,46-50 0,-41 41-7,-1-1-1,-1 2-8</inkml:trace>
  <inkml:trace contextRef="#ctx0" brushRef="#br0" timeOffset="23466.953">14620 9363 12,'0'0'48,"0"0"-23,0 0-5,0 0 3,0 0 6,0 0-8,-29-29-14,26 26-1,1 1-3,-1 2-3,-3 0 1,2 0-1,-2 0 0,3 0 0,1 0 0,2 0 0,0 0 0,-1 0 3,-1 0-3,1-1 0,-1 0-1,-1-1 1,-1-1-6,1 0 2,-1 0 4,1 1 1,-2-1-1,0 0 0,1 1 0,-2 0 1,2 1-1,-2 1 0,1-3 0,1 1 0,2 0 0,1 2 2,1-1 0,-2 1-2,-1-3 0,2 1 0,-5 1 2,6 0-2,-2-1 5,1-1 0,1 2 10,0-1-12,0-1-3,0 1 0,0 1 0,0-2-5,0 1-3,0 1 8,0-2 1,0 0 1,0 0-1,0 0-1,6-2-7,6 4 7,0 1 0,4 0-3,1 0 3,0 0 0,-3 0 0,2 0-5,-4 6 1,3 0-7,-4 1-1,-1 2-23,0 1 8,1 2 3,1-1-1,1 0 13,1-1 1,-1 1-5,-2 0-6</inkml:trace>
  <inkml:trace contextRef="#ctx0" brushRef="#br0" timeOffset="23954.9236">14752 9387 35,'0'0'34,"0"0"22,0 0-6,0 0-30,0 0-1,0 0-14,-57-44-5,53 37 0,2-1 1,-2 1 9,1 0-10,1 1-5,-1 4-9,2 0 10,-5 1 1,4 1-20,-1 0-14,-1 0-3,-1 1-5,1 8-11</inkml:trace>
  <inkml:trace contextRef="#ctx0" brushRef="#br0" timeOffset="24250.9035">14870 9447 14,'10'1'18,"-2"2"-16,-1 1 1,-1 0-2,-1-1 4,-1 1-5,1-1 1,-2 2 0,-2-2 3,3 0-4,-4 0 0,0 0 0,2-2-1,-2 1 1,0 0-4,0-1 2,0 2-8,0 0 0,0 2-12</inkml:trace>
  <inkml:trace contextRef="#ctx0" brushRef="#br0" timeOffset="26180.8177">11837 11226 45,'0'0'28,"0"0"-8,0 0-12,0 0-8,0 0-2,0 0-12,0-3-4,0 3 8,0 0 10,0-3 3,1-3-3,1 0-26,2-3 14,-1-2 10,0 1-1,0-2 3,5-1-10,2-5 3</inkml:trace>
  <inkml:trace contextRef="#ctx0" brushRef="#br0" timeOffset="28596.6205">14406 9489 9,'0'0'11,"0"0"-9,0 0 1,0 0-3,0 0-2,0 0 2,0 0 0,-57-26 0,52 25 0,1 1 0,2 0 9,-2 0-7,1 0-1,0 0-1,-3 0 0,3 0 0,0 0 0,0 0 0,2 0 1,-1 0-1,2 0 2,0 0-1,0 0-1,0 0 0,0 0-3,0 0 3,0 0 0,0 1 2,0-1-2,0 0 0,0 0-2,0 0 2,0 0 1,0 0 0,0 0 0,0 0 4,0 0 11,0 0 10,0 0 1,0 0 7,0 0-6,0 0 1,0 0-9,0 0-2,0 0-6,0 0-2,-1 0 11,-1 0-13,-2 0-5,-1 0-1,2 0 0,-1-1-2,-1 0 0,2-1 0,0 1 0,2 1 0,1-2-1,-3 2 1,3 0-1,0 0 2,0 0-2,0 0-3,0 0-5,0 0-8,0 0-7,0 0 12,0 0 12,0 3 0,0 3 1,3 0-1,0 2 0,0-4 0,1 2-1,1 0-1,-1 0 2,4 0 0,-2-1 0,-2-1-2,1-1-1,-2 0-22,-3 0-30,0-1-8,0 1-19</inkml:trace>
  <inkml:trace contextRef="#ctx0" brushRef="#br0" timeOffset="28828.6024">14234 9444 39,'0'0'33,"0"0"-25,0 0-4,0 0-2,0 0-2,0 0-1,0 22-14,0-15-32</inkml:trace>
  <inkml:trace contextRef="#ctx0" brushRef="#br0" timeOffset="32213.8993">14234 9444 12,'-10'40'29,"10"-41"4,0 1-13,0 0-1,0 0-19,0 0 1,0 0 1,6 0-2,-3 0 0,3 0 0,-2 1 0,0 4 1,2-2-2,-1 0 2,1 0-1,2 0 0,-1 0-3,0-3-2,1 1 1,-2 1-1,3-2 3,-3 2 1,0-1 1,-3-1 2,1 2 0,-2-2-3,-1 0 2,-1 0-1,0 0 0,0 0 10,0 0-4,0 0 2,0 0 8,0 0 0,0 0-9,0 0-5,0 0-1,0 0 4,0 0 1,0 0-5,0 0 2,0 0 2,0 0-5,0 0 1,0 2-3,0-2 1,3 1 1,3 0 0,-3 1 0,0-2 2,-3 0-2,3 1 0,0-1 0,2 2 1,-1-1-3,5 2 4,-2-1-4,-1-1 3,-3-1-1,-1 2 1,-1-2 0,-1 0-1,0 0 6,0 0-6,0 0 4,0 0-2,0 0-2,3 0-6,2 0 4,2 0 2,-1 0 0,0 0 4,0 0-4,-1 0 0,2 0 0,-1 1 0,2-1 0,2 2 0,3-2-2,-1 2 2,3-1 2,-3 0-2,-3 1 1,0-2-1,-1 1 0,1-1 0,4 0-4,-3 0 4,1 0 0,1 0-5,-5 0 4,-1 0 0,-4 0 0,-2 0-1,0 0-3,0 0 5,0 0 5,0 0-5,0 0 0,0 0 0,0 0 2,0 0-1,0 0-1,0 0 2,0 0 2,0 0-2,0 0 16,0 0-9,-3 0-8,-3 0-2,0 0 2,3 0-1,1 0 0,1 0 1,-1 0-1,2 0 0,-4 0 1,1 0 0,-2 0-1,-2 0 2,-4 0-2,-2 0-5,-4 0-17,1 0 2,3 0 19,-2 0 1,4-4 5,0-1-5,-3-1 0,3 2 0,0-2 1,3-2-1,2 1 0,2-1-1,-2 0 1,1 1 1,2 3-1,-3-3 0,0 4 2,-3 1-2,-4 2-4,-4 0-10,-3 0-12,-1 0 14,3 0 4,3 0 4,4 1 1,4 0 3,1 1 0,2-1 3,2-1 0,2 0-2,0 0 1,0 0 7,0 0 15,0 0-2,0 0-6,0 0-9,0 0-7,0 0-4,0 0-5,0 5 5,8 1 1,5 1 4,1 0-2,3-1 1,4-2-3,2-2 3,2-1 4,2-1-3,0 0 1,-2 0-2,-2 0 1,-3 0-1,-2 0 0,-3 3 4,0 0-4,-4 2 0,-1-2 0,-1 1 0,-2-1-5,1 0 2,-5-1-4,0-1 5,-3-1 2,1 0 3,-1 0 7,0 0 0,0 0 11,-3-1-17,-7-5-2,-6 0-2,-4 2-6,-4-1 3,0 0-3,1 1 5,3 1 1,-2-2 0,-1 2-3,2 0-18,4 0 13,6 0 6,5 2 2,2-2 10,2 1-9,1 1-1,-1 1-1,2-2 1,0 2-2,0 0-10,0 0-15,0 0 7,0 2 18,10 5-3,3 2 1,0-3 0,3 0 0,4-2 4,-1 0 0,-1-1 0,0 0-3,-2-3 1,-2 1-1,-2 1 3,-5-2 0,-2 0-4,-4 0 4,-1 0 1,0 0 15,0 0-2,-4-3-11,-7-5-3,-4-1 2,0 2-2,-5-2-1,-1 1 1,0 0 0,-6 1 0,-3-1-1,2 1 2,1-2-1,6-2 0,6 3 7,3-3 4,6 4 5,0 0 5,3 3-17,3 2 3,0 1 10,0 1-17,0 0-11,0 0-5,9 1 16,6 8 0,0-1 4,3 2-4,4 0 0,2-3 0,0 2 4,1-3-4,-1 0 0,-4 0 0,1 0 0,-4 1 0,-2-2 0,2 1 0,-5 0 2,-2 0-2,-1-1-1,-3-1 1,-3-2-7,-1-1-10,-2-1 10,0 0 6,0 0 1,-5 0 38,-4 0-30,-4-4-5,2-4-2,-4 2 3,2-1-3,-2-1 0,2 3 1,0 0 1,0 2-3,4 0 0,3 1 31,-1 0-31,4 1 0,1-1 0,1 2 0,1 0-3,0 0 1,0 0-11,0 0-11,9 2 18,7 6 0,2-1 6,0 1 5,3 1-4,1-4-1,-1 2 0,2-1 1,-1-2-1,-3 1 3,1 0-2,-1-3-1,-4 3 0,0-1-1,-2 1-3,1 1-8,2 0 11,2-2 1,-3-1 0,-4 1 1,-1-1 0,-7-3-1,-3 0 4,0 0-2,0 0 11,-3 0 11,-9 0-19,0 0 2,1-2 9,1-1-5,4 1-5,2 1-3,2-1-1,1 2 2,1-1-4,0-1-3,0 2-5,0 0-4,0 0-14,0 0 20,7 0 4,2 0 3,0 0-1,-3 0 2,3 0-2,-4 0-1,-2 0-6,-2 0 6,-1 0-3,0 0 4,0 0 1,0 0 29,-12 0-22,-2 0-6,-2 0-4,0 0 0,2 0 2,4 0 0,-2 8-1,6-1-2,-1 4 3,-1-1-1,3 1-1,-2-1 1,4 1-2,2-1-1,-2-2-2,3-2-6,0 0-4,0-3-9,0 0-4,0-1-5,9-2 16,4 0 10,4 0 8,-1-10 0,-1 0 0,0-1 0,-6 4 2,-3 3 3,-5 0 13,-1 4 17,0-1 3,0 1-24,0 0-8,0 0-6,0 0-4,-6 9 4,-6 5 4,-1 0-3,4 3 1,-3 1 0,0 2-2,0 1-2,-3 1 1,5-2-17,-1-2 4,3-3-16,3-3 21,5-3-5,0-3 12,0-4-26,0-2-1,7 0 22,2 0-4,3-5 11,1-5-1,1-2 4,-2 1 0,0 1 1,-6-1 9,-2 5 3,-4 2 2,0 1-1,0 1 10,0 2-8,-3 0-17,-7 0 5,-5 2-7,-2 11 1,1 0-2,0 3 3,-2 0-2,1 1 0,1 1 1,-2 0-1,2 0 0,-2 0-8,3-2-2,2 0 6,4-6 4,4-2 0,4-7-13,1-1-24,0 0-25,9-1 31,10-12 30,-1-3-3</inkml:trace>
  <inkml:trace contextRef="#ctx0" brushRef="#br0" timeOffset="32453.8986">14604 9783 5,'0'0'29,"0"0"-10,0 0-19,0 0 2,0 0 0,0 0 0,-97 90 0,75-71 6,1 2-8,0 1 6,2-1-6,2 0 1,-2-1 1,-1-1-2,1 1 0,1-5 2,6-3-2,6-6-4,5-5 0,1-1-49</inkml:trace>
  <inkml:trace contextRef="#ctx0" brushRef="#br0" timeOffset="32693.8825">14534 9829 20,'0'0'35,"0"0"-31,0 0-2,0 0 0,0 0-1,0 0-1,-85 73 0,67-55 2,0-3-1,1 1-1,1-1 1,-3-1-1,2-1-1,0-1-9,6-2 1,7-6 2,4-2-2</inkml:trace>
  <inkml:trace contextRef="#ctx0" brushRef="#br0" timeOffset="32981.8659">14427 9931 5,'0'0'4,"0"0"-3,0 0 6,0 0-5,-87 79-2,69-66 0,8-2 0,4-5 0,0 0 0,6-6-1,0 0-5,0 0-6,0 0 12,16 0 0,2-12 0,5-4 0</inkml:trace>
  <inkml:trace contextRef="#ctx0" brushRef="#br0" timeOffset="36265.6862">14427 9931 10,'21'-25'16,"-21"22"0,1 3-4,-1 0-7,0 0-5,0 0-4,0 3 0,-4 9 4,-9 1 3,-3 3 0,1-3-3,2-1 7,4-3-1,4-4-2,4-4-4,1-1-2,0 0 0,0 0-4,1 0 6,13-3 5,5-9 1,1-1-3,-1-2-2,-1-1 0,-3 0 1,-2 1 0,-2 3 1,-2 0 4,-2 2-4,2 2 1,0 2-4,-1 0 0,0 1 0,-2 2 2,-3 2-1,-1 1-2,-2 0-8,0 0 4,0 4 5,-15 10 2,-3 2 0,-3 4 6,-4-2-4,7 0 0,-1-1 3,3-2-5,5-3-1,5-1-1,1-6 0,4-2 3,1-1-3,0-2-6,0 0 2,0 0-4,0 0 8,12-10 7,7-6-7,3-3-1,1-1 1,4-1-7,-5 2-9,-5 3 16,-3 3 0,-3 4 2,-4 1 8,-5 5 5,-2 2 15,0 1 19,0 0-26,0 0-7,-14 4-6,1 7-7,-3 1-1,0 1 0,0 0-1,1 0-1,2 0 1,1 0-1,0-3 0,5-1-1,1-1 1,1-3 0,2-3 0,3-2-2,0 0-17,0 0-12,0 0-5,5-1 25,8-11 10,3-4-6,-2 3 3,4-2-5,-3 0-11,-4 0 8,-3 0 12,1 0-4,0 1 8,0 1-5,1 2 1,-1 4 0,-4 1 4,-4 4 1,-1 2 0,0 0-5,0 0 0,-8 4 0,-8 9 1,-3 2-1,-2 0 0,-3 0 0,-1 1 5,-2 1-4,3 0-1,0-2 0,3-1 1,1 0-3,1-3 2,2-2-1,3-3-4,-1-1-5,2-1 1,1 0-3,2-2 11,2-1 0,3-1 1,1 0 2,3 0-2,1-1 0,0-6-2,0-1 4,0-1-4,0 0-4,0 0 4,0-2 2,0 4 0,0 1 6,0 3 3,-3 1 7,-5 2 6,-5 0-22,-7 0 0,-2 8 0,-1 4-1,-3 2 4,-3 5-6,-2 2 4,-9 5-1,0-1 5,-4 0-4,3 1-1,0-3 2,5-3-2,5-4-1,6-4-7,8-7-1,5-4 6,6-1 0,3 0 2,0 0-7,2-6-5,-2-3 9,-3-2 3,-1-2-10,-1 1-4,0-2 15,0-1-1,3 0 1,2-3 2,2-1 0,1-1 1,0 1-3,0 2 2,0 2 0,0 1 16,0 4-3,0 0-6,-2 2-1,1 2-6,1-1-1,0 2 1,-2-1 2,2 1-2,0 0-1,0 3 5,0-1 12,-1 0-5,1 1-8,0 1 2,0 1 2,0 0-1,-2 0-2,1 0-4,1 0-2,-2 0 0,1 0-5,-1 0-3,-1 0-3,-1 11 11,-2 2 0,0 0 0,0 2 3,0-3-3,-1 2 0,1-2 2,0 0-2,1 0 3,3-2-3,-1-1-5,2-2 2,-1-3 3,1-3 0,1 1 2,0-2-4,0 0 4,0 0-4,0 0 1,0-10-21,0-4 5,0-3 17,0-1 1,1-1-1,2-1-8,-1 1 7,-1 0 1,-1 6 0,0 4 0,0 5 0,0 2 0,0 2 2,0 0-2,0 0-2,-3 5 2,-1 8-2,-2 4 4,3-1-2,2-1 2,1-3-2,0-2 0,0-1-1,0-2 1,0-1 0,4 0-5,11-2-1,7-4 1,1 0 5,7 0 4,-2-7 1,-1-7-2,0-1 1,-5 1 1,-2 1 0,-6 1 5,-5 0-9,-4 5 0,-4 1 3,-1 3 0,0-1 17,0 3-7,-4-1-10,-5 1-4,-4 1-1,-2 0-1,-3 0-8,0 0 3,-3 0-20,0 4 23,0 1-4,-3 3 7,-1-1-9,0 2-11,2-3-6,5-3 7,6-3 16,2 0 4,2 0 0,-1 0-13,2 0-12,0 0 25,1 0 1,3 0-1,-2-6-1,2-3-8,0 0 3,1-1 3,-3-4 3,2 2 5,1-2-1,-1 1 1,2 1-1,-1 1 2,1 3-4,-1 4 4,2 3-2,0 1-4,0 0 0,-1 0-2,1 0-1,0 9 0,-2 7 3,1 4 0,1-2 2,0 0-2,0 0 1,0-3 4,0-1-5,0-4 0,0-1 0,0-3 3,0-1-3,0-4 0,0-1 0,0 0 0,0 0-2,0 0 2,0-1-5,3-11 2,0 0-1,0-5-15,-2-1 19,2-3 1,-1-3 3,1 0 8,2-3-4,-2 1-7,0 2 1,-1 4-2,-2 4 22,0 4-10,0 5-10,0 3 0,0 3 8,-6 1 7,-3 0-13,2 9-3,-1 8-1,-1 4 1,-1 4 1,1 2 2,0 0-3,-1-1-1,1-4 1,-1 0 2,2-4-3,3-6 0,2-3 0,2-3 0,-1-5 0,-1 1 1,-1-1-1,-1-1 0,1 0 0,-2 0 6,3 0-6,1-3-1,2-8-8,0 0 7,0-3 3,0 0-1,0 1 0,0-2 0,2 0 1,1 3 2,-3 1-2,0 4 0,0 2-1,0 2 1,0 2 8,0 1 16,-6 0-22,-6 4 2,-3 13-5,-2 4 0,-2 3 3,3-1-1,-5-2 5,3-3-5,6-8 1,3-2 1,7-5-2,1-3-1,1 0 0,0 0 1,0 0 3,0 0 50,0-6-35,1-9-18,5-5-2,5-4-4,2-3 0,1-3 3,1-3-8,-3 0 4,1 1-6,-4 3 4,-3 7 7,-6 5 0,0 5-1,0 5-2,0 4 2,0 3 1,-5 0-1,-2 0-9,1 6-2,0 10 12,0 4 2,3 2-2,0 1 0,2-2-2,1-2 4,0-1-4,0-1-4,0 0 6,1-2-8,5-3 7,3-2-31,3-2-8,-3-5 17,5-3-13,3 0 26,0 0 10,8-8 9,2-5 1,3 1 4,0 0 1,0 1-9,-5 3-6,-5 1 0,-4 3-5,-6 1-2,-3 3-24,-5 0 7</inkml:trace>
  <inkml:trace contextRef="#ctx0" brushRef="#br0" timeOffset="66355.3991">11770 10589 84,'0'0'46,"0"0"-46,0 0-1,0 0 1,0 0 12,0 0 10,0 0-6,0 0-1,0 0 4,0 0 5,0 0-14,0 0-10,0 0-2,0 0-63,0 0-110</inkml:trace>
  <inkml:trace contextRef="#ctx0" brushRef="#br0" timeOffset="67269.849">12163 9924 13,'0'0'56,"0"0"-22,0 0 8,0 0 5,0 0-15,0 0-15,2-18-15,-2 18-2,0 0-13,0 3-24,0 15 19,0 9 18,0 5 6,0 0-6,0-1-1,0-1-17,0-5-1,0 2 10,1-6-3,7-3-5,2 0-4,-1-4-1,0 2 8,-1-6-28</inkml:trace>
  <inkml:trace contextRef="#ctx0" brushRef="#br0" timeOffset="67717.8192">12281 10138 14,'0'0'45,"0"0"-11,0 0-2,0 0-32,0 0-13,0 0 13,-13 36 2,7-12 6,-2-3-8,5-3 0,2-4 0,1-5-8,0-1-2,0-3 3,0 0 1,0-4 2,0 1-15,1-2-14,4 0 9,2 0 18,1-12 6,4-3-1,-3-3 1,0 0 2,-1 2-2,-3 5 12,1 4 15,-3 3-17,-1 2-10,-1 2-1,-1 0-10,0 6 5,0 9 5,0 1 2,0-1-1,0-2 1,0-1 0,0-1 1,0-4-2,0 1 0,0-3 0,0-2-2,2-2-1,5-1-1,-1 0-2,3 0-6,0-4-2</inkml:trace>
  <inkml:trace contextRef="#ctx0" brushRef="#br0" timeOffset="67925.8078">12414 10192 39,'0'0'27,"0"0"-27,0 0-9,0 0 9,0 0 4,0 0-2,-19 42-2,14-33 3,2 2-3,0-1 0,-1-2 0,2-1-2,-1 0 2,3-4 0,0 1 0,0-4 0,0 1-5,0-1-38</inkml:trace>
  <inkml:trace contextRef="#ctx0" brushRef="#br0" timeOffset="68893.7459">12544 10254 4,'0'0'0,"0"0"-4</inkml:trace>
  <inkml:trace contextRef="#ctx0" brushRef="#br0" timeOffset="70701.8598">12146 10307 6,'0'0'12,"0"0"-2,0 0 11,0 0 8,0 0 6,0 0-3,0-3-9,0 3-5,0 0-9,0 0-6,0 0-2,0 0 1,0 0-2,0 0-6,0 0 2,0 0-5,0 0 8,0 0 1,0 0 1,0 0-1,0 0-12,0 0 1,0 0 1,0-2-2,1 0 6,2 2-6,-3 0 9,0 0 3,0 0 1,0 0-1,0 0-1,0 0-3,0 0-4,0 0 3,0 0 1,3 0 4,-2 4 4,1 2-4,1 1 1,-2 1 0,1 0 3,-1 2-2,1-3-2,1 1 3,-2-5-4,1 0 1,-2-2 0,0 1 0,1-2 0,-1 0 0,0 0 1,0 0 3,0 0 2,0 0-2,2 0-4,-2 0-5,0-2-13,3-1 4,1-1 0,-2 0 7,-2 2 4,1-1 2,-1 1 1,0 2 0,0 0 0,0 0-5,0 5 5,0 8 2,0 4 1,0-1-2,0 1-1,0-2 0,0-4 1,0-1-1,0-4 0,0-1-1,0-2 1,0-2-1,0-1-6,0 0-6,0 0 6,0 0 0,5-6 7,-1-5 1,1-2 12,-1 1-5,-1-3-5,-1-1 14,1 0 0,-1 1-16,1 0 20,2 3-19,-2 3 3,0 3-2,-1 3 0,-2 3-6,0 0 1,0 0-12,0 0 10,0 11 4,0 4 1,0 0 2,0 1-2,-5-1 0,2 0-2,0-1 1,1-1-3,-1 0 0,1-2-4,0 3-6,-1-2-20,2-3-5</inkml:trace>
  <inkml:trace contextRef="#ctx0" brushRef="#br0" timeOffset="72002.0219">12280 10266 3,'0'0'11,"0"0"-5,0 0 3,0 0-9,0 0-1,0 0 1,-9-51 2,9 40-1,0 1 2,-3-3-3,3 2 0,0-2-2,0 3 2,-2 1 2,1 2 3,1-1-1,0-1 1,0-1 0,0 3-2,0-2 1,-2 3-4,2 0 2,0 0-2,0 0 5,-1 2-4,-2-1 10,1 2 10,1 0 1,1 0-1,0 0-14,-2-1-7,2 1 1,0-2 2,0 2-6,0 0 7,0 1-4,0 0 0,0-1 1,0 0 0,0-2-2,0-1 0,0 2 1,0-1-1,0 0 2,0 1-1,0-2 2,0 2 1,2 0-3,-1 0-1,2 1-1,0 0-10,0 1 9,-1 0 0,5 0-17,-4 2-20,0 0 9,-1 0-6</inkml:trace>
  <inkml:trace contextRef="#ctx0" brushRef="#br0" timeOffset="89409.7901">13049 9956 25,'0'0'30,"0"0"-13,0 0-7,0 0 20,0 0-1,0 0 8,0 0 5,0 0-10,0-7-4,0 7-14,0 0-13,0 0-1,0 0-3,0 0 3,0-1 1,0 0 1,0-4-2,0 1 0,0-1-1,0-1 1,0-1 0,0-1-1,0-2 1,0-1-1,0-1 1,0 1 4,0-2 0,-1-2-3,-1 1 5,2 1-6,-1 2 1,-2 3 10,2 3 1,-1 2-1,1 1-7,1 1 2,0 1-3,-2 0-3,2 0-6,0 0-3,0 11 2,0 9 5,5 3 2,0-2 2,1-1 1,-4-4-2,1-2-1,0-4-3,0-1 3,0-3 0,-1-1 0,-1-2 0,-1-3 0,2 1 0,-2-1 0,0 0 5,0 0 1,0 0 6,0-6-1,0-9-10,0-3-1,0-1 18,-3-4-5,-2 2-4,-1 1 3,1 2-5,1 2 12,-2 1-11,5 1-7,-1 2 2,2 4 1,0 3-1,-1 2-2,1 3 4,-2 0-5,2 0-10,0 0 1,0 11-3,0 12 7,2 3 5,5 1 1,-3-3 3,1 0-3,-2-4 0,2-4-1,-2-3 0,-2-2-1,1-2 0,-1-3-4,1-4-7,-2-1 7,1-1 5,-1 0 4,0 0 3,0-12 2,0-9-9,0-4 0,0-6 2,0 2-1,-1 1-1,-4 4 5,1 2 3,-1-2 0,0 3-3,2-1-4,2 4 0,-1 8-1,2 2 3,0 5-1,0 3-2,0 0-3,0 0-8,0 0 2,0 15 6,0 9 0,0 5 3,0 3-1,2 0 2,-1-1-1,4-4 0,-2-5 1,2-4 0,-2-7-1,0-5 0,-3-3 0,1-3 0,-1 0 2,0 0 1,2 0 2,-1-12 0,2-10-5,-2-7 0,1-4 0,-2 1 3,1 0-3,-1 3 1,0-2 1,0 3-1,0 2 2,0 4-3,0 2 0,0 5 0,0 5-1,0 2 2,0 5-1,0 1 0,0 2 0,0 0-5,0 0-3,0 0 0,0 14 1,3 4 5,0 3 2,-3 0 0,0 0 2,0-1-2,0-4 1,0-2 0,0-2 0,0-4-2,0-4 1,0-1-4,0-2 0,0-1-8,2 0 2,1 0 8,0-13 2,3-10 0,1-4 0,-2-3 4,-1 3-4,1 3 3,-2 3-3,0 3 2,-3-2 0,0 2-2,0 2 0,0 2 7,0 3-6,0 4 5,0 3-3,-2 2 1,1 2-4,1 0-1,-2 0-4,1 0-9,-4 13 9,-1 13 5,-1 6 1,-1 4 0,4 1 1,1-2-2,0-3 1,3-5-1,0-5 0,0-4-1,0-4-1,0-5 2,0-3-1,0-3 1,0-3-3,0 0 0,0 0 3,0-12 2,0-11-2,0-5-10,0-4 4,0 2 6,0 3 1,0 2 3,0 3-3,-2 1 0,-2 0 3,-3 1 2,2 2-5,-1 2 4,0 3 2,3 3-6,0 3-1,0 4 3,-1 2 14,4 1-17,-2 0-4,1 0 2,1 0-7,-2 1-9,-1 14 17,3 5-2,0-1 3,0 1 0,0-4-1,0 1-5,5-2-1,-1 0-4,2-3 10,-2-3-5,-2 0 0,3-3-15,-2-1-32,-2-4-45,-1-1-90</inkml:trace>
  <inkml:trace contextRef="#ctx0" brushRef="#br0" timeOffset="90694.9512">13357 9290 41,'0'0'51,"0"0"-4,0 0-14,0 0-26,0 0-7,0 0-7,0 0-11,-43 5-1,28 6 6,-5 1 5,5 1 8,-2-1 0,1-1-1,-1 1-2,-1-2 0,1 1 1,1-2 2,3-2 1,2-1 2,-1 1-2,5-4-2,2 0 1,-1 1-5,3-3 4,-4 2 1,4 1 1,-2-1 0,4-2 0,1 1 0,0-2 1,0 0 2,0 0 3,0 0 3,0 0-6,0 0-3,3 0-1,3-5-3,7-4 1,-1 0 2,1-2 0,1-1 0,0 0 0,0-1 0,0 1-2,1-2 2,-3 2 0,-2 2 2,-3 0-2,-2 5 1,-3-1-1,-2 2 5,0 1 6,0 0 20,0 3-23,-10 0-8,-6 0-1,0 2-2,-5 10 3,0 2-2,1-1 1,3 1 2,2-2-1,1-2 0,5 1 0,2-4 1,0-1-1,5-1-1,2-3 0,0 1-6,0-3-10,0 0-14,0 0 16,9 0 13,6 0 2,7-3 0,3-8 4,5-3-4,2-1 2,-1 2-2,0-3 3,-1 3-3,0 0 0,-2-1 1,-2 2 0,4 3-1,-5 1 0,-3 2 0,-2 2 0,-4-2 1,2 0 0,0 0-1,1 0 0,2 0 0,0 0 5,6-3 4,0 1-8,0 2-1,-2 2 1,-5 4-1,-1 0 0,-4 0-1,-2 0 1,-2 0-1,-4 7-1,0 2 2,-4 2-1,0 0-1,-3-1 1,0 3-1,0 1-2,0 1 4,0 0-2,0 3 2,-7 0-7,-6 3 7,-2 1 1,-5 3-1,0 1-3,0 0 3,-1 3 0,2-1-1,-1 2-11,-2-1-7,3 0-18,1-1 23,0 1 2,9 1 10,0 2 4,4 0-2,1-3 0,4-1-3,0-3 1,0-2-9</inkml:trace>
  <inkml:trace contextRef="#ctx0" brushRef="#br0" timeOffset="91126.921">13996 9760 6,'0'0'50,"0"0"-18,0 0-19,0 0-2,0 0-11,0 0-3,-54-10 3,34 14-3,0 8 1,3 0-4,-1 2 2,5 1 8,-2-2-4,9-1 0,1-2 0,2-3-5,3-3-2,0 1-5,0-2 0,0-1-19,2-1 5,5-1 21,4 0 5,1 0 0</inkml:trace>
  <inkml:trace contextRef="#ctx0" brushRef="#br0" timeOffset="92169.2907">13996 9760 11,'-54'18'14,"54"-18"-4,0 0 5,0 0-15,0 0-5,-3 3 1,-9 8 1,0 1 4,-4 1-2,2-1 2,1-1 3,2-1-4,2 1 0,3-4 1,2 3 0,1-3-2,3 0 1,-2 1 0,2-2 0,0-3 0,0 0-6,0-3-10,0 0-6,0 0 22,5 0 0,2-7 0,-1-4 0,-1 1 0,-1-3 3,-1 0 11,2 1 10,-4 3-21,-1 3 25,0 3-14,0 3 13,0 0-16,0 0-11,0 0-10,0 7 3,0 8 7,-1 3 0,-1 1 0,-1 2 2,2-3-2,1-2 0,0-2-2,0-2-1,0-1 2,0-4-11,0 0-3,0-2 12,3-1 0,0-1-8,-2-1-3,2-2-9,0 0 1,-3 0 22,1 0 0,1-5 0,-2-8 4,0-5-2,0 0 3,0 0 9,0 3-1,0 1-10,0 5 15,0 1-11,-3 6 2,0 2 17,-3 0-26,-1 0-6,-1 15 4,-5 4 2,2 2 4,2 2-4,-1-2 0,4-2-8,3-1-22,0-1 21,3-5 4,0-3 2,0-1 3,0-5-3,0-2-1,0-1-7,3 0 10,5 0 1,0-10 18,3-6-17,-2-3-1,4-4 2,-1-2-1,1-4 4,-2 1 4,1 1-4,0 2-3,-2 6 10,-2 2-12,1 4 0,-3 2 0,-5 7 3,1 1-2,-2 3-1,0 0-3,0 0-8,0 7 9,-6 8 2,-6 4-3,1 4 6,-2 1-5,-5 4 2,2-3 0,1-2 2,3-4-1,0-2-1,6-3 0,3-4 0,3-1-1,0-3-2,0-2-4,0-4-21,6 0 0,6 0 28,3-3 0,1-10 0,5-3 0,0-6 0</inkml:trace>
  <inkml:trace contextRef="#ctx0" brushRef="#br0" timeOffset="101351.2657">14027 9853 9,'0'0'17,"0"0"20,0 0-21,0 0-4,0 0 13,0 0-15,4-21-10,-17 32-2,-1 7 2,-2 3 2,-1 3 0,0 1-2,0 3-2,1-4 2,4-2 5,0-4-5,5 1 0,-1-4 0,3-2 0,1-4 1,3-5-1,1 0-6,0-4-3,0 0-13,1 0 22,11-9 0,3-8 8,4-2-4,1-5-2,-2-4 0,-1 4-2,-3 2 5,-4 2 4,-4 5 14,-1 5-10,-2 2 4,-2 5-3,-1 3-12,0 0-2,0 0-12,0 4 4,0 12 8,-7 3 1,-3 2 3,-1 0-3,0 0 0,1-1 2,1-5-3,2-3 1,4-3-1,3-4 0,0-4-5,0-1-2,0 0 7,7 0 0,5-5 5,5-9-3,0-6-2,-2-1-5,2-5 5,-4 1 0,-2 2 1,-1 4 4,-4 4 0,2 1-5,-5 4 0,0 3 0,-3 4 13,0 2 10,0 1-8,0 0-15,0 0-6,0 0-11,0 12 16,-2 3 1,-5 3 3,-1 1-3,-2 1 1,2 0 0,2-2 1,-1-3 0,2-1-2,1-6 1,4 0-1,-3-5-4,3-1-3,0-2-13,0 0 8,0 0 12,10-14 4,-2-6-2,1-2 1,-2-2 0,0-2-2,-2 3 1,-5 4 9,3 1-6,-3 5 4,0 0 1,0 4 17,0 5-20,0 1 15,-3 3-13,-3 0 10,-4 1-15,-2 13-3,-3 5-2,1 5 1,1 2 0,-2-2 1,1-1-1,4-4 2,3-2-2,1-4-1,4-2 0,1-5 0,1-3 0,0-1-4,0-2-24,0 0 9,0 0 20,0-8 1,9-9 3,1-2-4,2-7 2,-1 1-1,0-3 1,-3 3-1,-2 3 0,0 1 0,-3 2 0,-3 6 1,0 5 4,0 5 5,0 2-1,0 1-8,0 0-2,0 4-12,-6 19 12,-6 7 0,-4 6 2,0-1 6,2-4-8,0-4 0,6-6 3,1-4-3,6-5-1,1-5-6,0-2 1,0-4 0,0 1 2,0-2 4,0 0 2,3-5 3,10-13 4,2-7-4,0-5-5,-1-5 1,-3 2 1,-3 0 1,-2 5 3,-2 2-5,-2 8 3,-1 4 17,1 6-19,-2 7 2,0 1 1,0 0-5,0 5-15,0 14 14,0 10 0,0 1 1,-2 0 4,-1-4-3,2-5 0,1-3-1,0-5 2,0-2-2,0-4 0,0-4-1,0-1-1,0-2-4,0 0 6,4-2 3,7-16 0,1-5 0,-2-3-3,0 0 0,-4 5 0,-1 8 0,-3 6 7,-2 4 3,0 2 15,0 1-22,0 0-3,0 7-15,0 16 15,-5 5 2,-3 4-1,-2 0 2,3-5 0,-1-3-1,1-5-1,1-2-1,-2-2 1,4-5-1,2-2 0,1-5 0,1-1-2,0-2-10,0 0 9,0 0 3,0-15 7,9-6-5,3-5-1,-3 2-1,-2 1-1,1 7 1,-4 5 0,0 7 1,-2 2-2,-1 2-3,-1 0-7,2 0-3,-2 9 2,0 11 8,0 2 4,0 4 0,0 3 0,0-1 0,-3 1 1,0-4-1,-1-2 5,4-5-5,0-7 0,0-4 1,0-4-1,0-3-1,1 0-2,9-5 3,6-16 6,3-5-6,-1-8-3,-2 1 3,-1 3 0,-6 4 0,-4 5 1,-1 3 3,-2 5 1,-2 2-1,0 5-2,0 3 22,-2 3 1,-12 0-25,-3 6-5,-7 12 4,3 5 2,-3-1-3,3 1 4,3-5 3,2-2-5,1-2 1,3-3-1,5-5 0,2-5-4,5-1 4,0 0 0,0 0-4,0-15-6,6-9-16,6-8 6,4 1-3,-4 2 13,2 5-5,-4 5 15,-4 5 5,-3 5 3,-1 3 3,-2 3-1,0 3 10,0 0-15,0 0-5,0 5-4,-11 9 4,-4 6 1,-1 3 0,-3-2-1,2 0 2,2-3-2,3-5 0,5 0 1,1-3 0,0-4-1,6-4-6,0-2-1,0 0-9,0 0 6,4-6 10,10-12 1,3-8 1,0-5-2,2-4-6,-4 0 6,0 5-1,-6 4-1,-4 7-1,-4 5 6,-1 2-2,0 5-1,0 2 4,0 5-3,-7 0 5,-5 5 1,-6 14-4,-1 6-3,-1 1 2,2-2 1,5-1-2,1-7-1,4-2-1,4-5-1,2-4 1,2-2-2,0-2-4,0-1-6,0 0-14,3 0 18,8-12 9,7-9 4,-3-3-4,3-3-26,-3 0 6,-1 1 20,-3 2 3,-2 5 1,-5 2 5,-2 4 4,-2 4 12,0 2-5,0 6-8,0 1 19,-3 0-21,-12 8-10,-2 11 0,-3 5 0,-1 2 1,3-2-1,0-1 2,3-4-1,2-4-1,5-4 0,5-6-1,1-2 1,2-3-10,0 0-14,0 0-12,2-3 30,13-13 6,1-7 0,-2-2-8,5-4 7,-5 1-9,-1-1 9,-1 2 1,-2 6 0,-4 6 0,-4 5 4,-2 5 19,0 0 14,0 2-1,0 3-21,0 0-14,-8 0 4,-2 2-5,-2 16 0,0 4-1,2 2 3,-1-1-2,-2-2 1,7-4-1,0-5 0,4-5 0,2-1-3,0-4 2,0-2-10,0 0-2,0 0 9,5-8 0,11-11 3,2-7-8,0-1-3,-4 3-1,-5 5 5,-2 2 8,-3 5 6,-1 0 1,-1 1 1,1 4 0,-3 3-7,0 4 3,0 0 1,0 0 0,0 0-3,-2 0-2,-8 10 0,-5 3 0,1 4 3,-2-1-3,1 1 1,0 1 0,3-1-1,3-5 2,2-3-2,4-5 0,2-4-2,1 0-6,0 0-2,0 0-6,0 0 11,0-6 5,11-9 1,1-7-1,4-4 0,-2 0-2,-2 2-2,0 2-1,-3 4 9,-3 1-4,0 3 1,-4 6 0,0 5 2,-2 1 10,0 2 2,0 0-11,0 0-3,-5 7-1,-6 10 0,0 3-2,-2 2 2,3-2 2,1-1-1,-5-5-1,7-2 1,-2-3 2,2-3-3,4-3 0,1-2 1,2-1-1,0 0-6,0 0-17,0-4 9,6-9 6,9-5-15,0 0 0,4-2 21,0 3 2,-3-1-1,-3 4 1,-4 4 0,-3 1 1,-3 5 3,-2 1 3,1 3-1,-2 0-2,0 0-4,0 0-4,-2 4 2,-10 14 2,-5 6 0,-2 3 4,0 2-1,-3 0-2,7-5-1,-1-2 0,2-4 1,2-4-1,5-5 1,4-5-2,1-2 1,2-2-7,0 0-4,0-2 5,15-18 6,5-5 0,3-8-12,6-5-43,-1 0 32,-4 6-6,-6 7 25,-9 9 4,-2 7 14,-7 5 17,0 2 12,0 2-2,0 0-11,-12 7-25,-7 13-4,-8 7 0,2 3 1,-5 1 0,3-3 0,2-1-2,4-3 5,-2-3-4,4-1 0,1-2-1,2-5-2,7-5-1,4-4 3,4-4-8,1 0-68,0 0 0,0-4 69,10-11 6,2-5 1,6-7 0,1 0 1,-2 3-1,1 1-1,-6 8 1,-3 3 13,-4 5 1,-2 2-6,-1 4 5,-2 1-5,0 0-8,0 4-3,-12 17 3,-10 10 13,-8 5-8,-2 1-1,-2 1-4,0-2 4,3 0-2,-4-1 2,1-1-4,1-1 1,2-4-1,3-5 4,8-3-2,4-5-2,7-5 0,4-5-2,5-6-16,0 0-29,0 0 23,11-12 21,5-7 1,8-3 2,0 3-2,0-2 5,-5 3-5,-1 1 5,-6 5 2,-5 3 6,-4 5 26,-3 2-18,0 2 11,0 0 3,-7 0-11,-11 11-22,-9 9-3,-4 4 3,-2 2 0,0-1 3,3-1 3,4-5-6,2 0-1,4-5 1,7-3 0,4-5-3,7-3-2,2-3-20,0 0-29,17-12 46,8-10 2,5-6-11,1-3-2,-1-1-15,-3 3 18,-6 4 10,-5 5 6,1 0 9,-4 4-7,3 1 9,-5 2-3,-2 5 9,-3 3-4,-6 5-3,0 0 13,0 0-6,0 0 9,-13 8-26,-8 9 2,-3 4 0,-3 3 6,3-3-3,3 0-5,5-4 4,4-4-4,6-3 0,4-4-1,2-2-3,0-3-7,0-1-14,15 0 23,2-3 2,7-10 1,1-7 1,2-2 0,-1-3 3,-1-2-4,0 3-1,-3 2 0,0 2 3,-3 5 0,-2 1 0,-3 7-2,-6 2 6,-4 4-1,-4 1-5,0 0 0,0 0 3,0 0 2,-9 1 0,-8 14 12,-11 3-15,-3 3 4,-4 2-6,2 0 1,2-1 1,1-2 1,0 0-4,2-2 1,0-4-1,3 0 1,1-3-1,9-4 3,3-4-3,9-3 1,3 0 5,0 0-6,0 0-2,0 0-17,0-10 2,12-5 7,4-5-2,5-1 11,6-1-7,0-3 8,-5 1 0,1 3 2,-4 4-2,-7 4 0,-6 7 4,-1 3-1,-5 3 8,0 0-3,0 0-4,-7 3 2,-14 12-3,-6 6 1,-4 1-4,1-1 2,2 1-1,1-4-1,6 0 3,3-3-3,2-3 1,7-3-1,1-3 0,4-3-1,4-3-2,0 0-11,0 0-30,0 0 15,12 0 29,8-16 9,5-5-5,5-2-3,0-3-2,-2 4 2,-3 1 2,-3 1 0,-5 5-1,-2 3 6,-6 4 3,-3 4-10,-5 3-1,-1 1-8,0 0 6,0 0 0,-1 11 2,-13 6 4,-5 2 7,-5 4-3,0-3-8,-1 1 5,1-3-3,5-3 1,4-3-1,4-3-2,4-4-1,7-4 0,0-1-8,0 0-3,0 0 8,13 0 4,7-11 3,5-5 4,3-4-6,4-1-1,-4 0 0,-1 0 8,-3 2-11,-6 2 6,-2 3-3,-5 4 4,-5 2-2,-5 7-2,-1-1 10,0 2 6,0 0-7,-1 0 11,-13 2-15,-7 10-3,-4 5-4,-1 1 2,-2 1 0,0-1 1,2 0 0,3 1 2,-1-3-4,6-3 1,1 0-5,7-6 5,4-3-10,4-2 0,2-2-3,0 0-17,0 0-19,11-8 46,10-10 0,5-4-4,2-2-7,0-4-44,3 3 45,-5 1 13,-4 0 1,-1 4 3,-3 2 0,-4 5 1,-6 2 8,-2 5 4,-4 5 2,-2 1-8,0 0 33,-13 0-23,-9 15-20,-8 6-1,-4 1 0,0 2 1,-1 1-1,4-3 4,3 1-3,1-1-1,3-2 1,3-1 1,8-3-2,2-5-1,4-1 1,4-5 0,3-3-7,0-2-10,0 0-17,12 0 34,6-10 4,7-10 7,6-4-6,5-5-1,3 1-3,-2 0-1,-1 2-1,-5 1 1,-4 4 4,-3 3-2,-7 3 2,-7 4 15,-3 6-11,-5 3 2,-2 2-4,0 0 6,0 0 5,-18 10-9,-6 10-7,-5 4 2,-6 5 0,1-2 1,1-1-3,2-2 1,4-6 3,6 0-5,0-4 1,8-6-1,5-2-3,4-3 3,4-3 0,0 0-11,0 0 4,0 0-5,4-3 12,15-11 0,5-8 0,4-4 0,4 1-1,-2-2 0,-2 1 2,1 2 0,-4 3 2,-1 0-3,-2 3-1,-5 3 1,-4 4 3,-7 5-2,-5 4 1,-1 2-1,0 0 16,0 0-16,-14 5 5,-12 12-5,-5 4-1,-6 5 3,1-1 4,0 1-7,0 0-1,2-2 1,4-2 1,3-1-1,6-3 1,8-7-3,7-2 2,4-6-2,2-2-8,0-1-28,0 0-5,0 0 11,5-1 32,11-14 6,8-3-3,7-7 5,2-1-8,2-2-3,-1 1 3,0 0-1,-4 1 3,-3 4-4,-3 3 4,-8 6-2,-7 6 9,-3 6 3,-6 1-4,0 0-1,0 0 0,-6 5 1,-15 15 4,-7 7-9,-6 2-6,-2 1 7,1-3-1,4-1 0,4-4-2,5-2 0,5-5-1,6-8 0,6-2 1,4-5-3,1 0-10,0 0 3,0-2 6,14-13 3,6-6 0,7-4 0,1-3-2,2 1-9,-2 2 11,-3 1 0,-1 2 0,-6 4 0,-1 2 1,-5 4 4,-6 3 1,-5 6 4,-1 3 11,0 0 6,-10 0-3,-16 14-24,-8 8 1,-6 5-3,-5 2 4,3-1 2,5 0-1,4-5-3,3-2 1,5-3-2,6-4 1,3-3 0,6-4 3,6-4-3,2-3 0,2 0-8,0 0 3,0 0-6,0 0 3,2-1 8,12-14-2,8-5 1,6-4 1,3-1 3,6-1-3,-1-1 0,-2 1-2,4-1 2,-2 2 0,-2-3 0,-4 4 2,-6 6-1,-12 6 4,-7 6-5,-5 3 4,0 3 19,0 0-2,-14 0-19,-13 8 2,-6 13-4,-7 7-2,-8 3 2,5 0 2,1-2 0,2-1 0,5 0-2,3-6 0,5-4 0,6-3 2,4-6-2,8-3 1,6-3-1,3-3-1,0 0-5,0 0-3,0 0-4,2-7 11,14-10-1,10-5 3,2-5-5,3-1-6,1 0-3,-4 2 13,-1 3 1,-5 2 0,-4 3 4,1 2-3,-5 3-1,-2 3 0,-8 6 0,-4 1 0,0 3 4,0 0 20,-17 0-24,-7 0-1,-6 0 1,-3 10 5,-3 2-2,3 4 0,1-3-3,3 2 0,4 0 0,2-3 0,7-2 1,7-3-1,6-6-4,3-1 4,0 0-12,0 0-1,0 0 5,4-8 1,12-8 3,1-4-12,0-1 15,5 0-3,-1-1 1,-1-1-5,0 1 8,0-1-3,-7 3 0,-4 4 0,-3 4-1,-6 3 8,0 1-6,0 7 4,-7-1-2,-5 2 0,1 0-2,-4 0-2,3 2 4,1 2 0,0-1-2,3 2 4,1 0-4,0-1 6,1 0-5,1 3 1,2-4-3,2 0 0,-1-3 3,2 0-5,0 0-15,0 0-2,0 0 6,0 0 12,0-2 4,5-10 1,5 0 0,2 0-1,-6 0 1,2 4 1,-5 3-2,-3 1 0,0 4 8,0 0 6,0 0-13,0 0-1,-6 8 0,-5 7 0,-1 1-1,3 2 1,3 0 0,2-1 0,4-2 0,0-3-1,0-4-6,0-4 4,6 1 1,3-5-1,2 1 0,3-1-1,4 0 4,1 0-1,4 0-1,-3 3-5,-1 6-5,-2 3-23,-5 4-15,-4 0 35,-2 3 5,-6 3 4,0-1 2,0 1 2,-6 2 1,-2-1-1,1-1 2,1 0 0,4-4 0,2-6 0,0-5 1,0-2-1,3-4-5,6-1 5,2 0 3,1 0 13,0-11-11,2 0 7,2-6-4,0-2-3,2-4-5,4-6 1,3-6-1,5-5-3,2-4-12,0-2 7,1 2-2,-4 6 9,-7 10 2,-8 7 5,-8 6 3,-6 9-7,0 6 20,-3 0 54,-18 6-75,-2 15 1,-5 7-4,-1 4 7,6 3-7,-1-4 10,9-2-7,0-4 0,5-5-1,2-4 2,2 0-4,0-4 4,2-4-2,2-1 4,1-3-8,1-4 4,0 0-3,0 0-6,0 0 9,0-3-1,9-15-1,4-5-3,1-2-6,0-3-18,-3 0 29,-2 4 1,-2 6 0,-2 4 7,-4 6-2,-1 3 7,0 2-3,0 3-10,0 0 2,0 0-4,-6 8 2,-6 10-2,2 7 4,-1 4-2,0-1 4,3 1-3,2-5-1,4-4 0,2-4 0,0-4 0,0-1-7,0-5 7,3-2 0,7-2-2,3-2 2,3 0 2,7-2 4,0-11-5,0-2-1,-2-2-4,-6 0 4,-3 2 3,-8 5 0,-1 2 2,-3 5 26,0 2 29,0 1-36,0 0-23,0 0-1,0 4-6,0 11 3,0 6 6,0-1-3,0 1 1,0-1-1,0-4 0,0-2 3,0-2-2,0-3-1,0-3-4,0-1 3,2-2-5,2-2-17,1-1-19,2 0 8,-1 0 22,0 0 9,0 0 2,-3-4-1,-1 1 2,2 1 0,-4 2 3,0 0 1,0 0 7,0 0-3,0 0-8,0 0-7,0 0-7,-3 5 14,2-1-3,1-1 1,0 0-4,0-3-25,0 1-13,0-1 19,4 0 25,-1 0 6,0 0-6,-2 0 2,1-3-1,-1-4-1,1-1-1,-1 2-14,-1 4-27,0 0 40,0 2 2,0 0 0,0 0 0,0 0-12,0 3 3,-6 9 9,-10 0 0,-1 3 6,-5-1-6,-2-1 0,2-1 3,4-4 9,3-2-9,5-3-3,2-2-1,4 1-1,1-2-22,3 0-4,0 0 24,0 0 0,0-11-2,9-2 6</inkml:trace>
  <inkml:trace contextRef="#ctx0" brushRef="#br0" timeOffset="101880.4944">13614 9778 6,'0'0'1,"0"0"2,-91 59 0,56-35 9,4-1 2,-2-1 13,6 0-23,-1 3 11,0-1-15,1 1 0,0-2 12,1-1-2,-1 1 2,-1-2-9,0 2-3,1-3 3,0-4-2,2-1 1,5-6-4,4-3 5,7-5-3,6-1 1,3 0-1,0-4-1,3-10-17,9-7-13,3-3 21,1-1 7,-1 1 3,-4 7 2,-5 5 5,-3 6 3,-3 3-5,0 1 29,0 2-3,0 0-30,0 0-1,0 4-1,-3 9-2,-5 2 6,-2 5-3,-4-1 1,4 1 2,-2-1-1,-1-2-2,5 0 0,0-4 2,3-1-2,0-3 0,1-1 2,2-5-6,1-1 1,-1-2 3,2 0-24,0 0 11,0-8 13,9-13-21,6-5-11,0-4-26</inkml:trace>
  <inkml:trace contextRef="#ctx0" brushRef="#br0" timeOffset="102136.4187">13045 10106 0,'0'0'20,"0"0"-9,0 0-1,-46 82-1,38-69-5,4-4-4,1-3 0,1-3 0,2-2 0,0-1-9,0 0 9,0 0 8,0-8 1,8-9-9,2-5-11,1-6-11,5-2-6,2-2 27</inkml:trace>
  <inkml:trace contextRef="#ctx0" brushRef="#br0" timeOffset="116287.4549">13115 9989 4,'8'-10'5,"-7"3"-4,-1 6 13,0 1 38,0 0-31,-10 3-15,-8 10-6,-2 5 7,-2 3-7,0 0 0,-2 2 0,1-2 0,1 1 4,6-4-2,-1-2 1,4-1-3,4-3 1,3-3-1,4-4 0,2-5 0,0 0-11,0 0 9,0 0 2,2-8 13,10-10-9,6-5 1,1-2-5,4-4-5,0 1-9,1-1-2,-3 3 16,-3 3 5,-3 0 5,-3 2 1,-3 6 6,-6 1-6,3 7-5,-6 2 1,0 2 18,0 3 13,0 0-38,-6 0-2,-2 0 2,-4 5-4,-2 8 2,-5 2 2,-1 2 2,0 1-1,2-5-1,4-1 0,3-3 0,5-2-1,3-5 1,1 0-1,2-2-3,0 0 2,0 0-9,0 0 0,8-4 11,6-12 0,5-2 0,2-3-11,0 2 9,-2 2 4,-2 2-2,-1 6 2,-9 3 0,-2 5 1,-5 1 3,0 0-5,0 0 0,0 0 1,-8 0 9,-7 11-5,-2 2-5,0-2 2,2 2 0,2-1-3,-1-2 1,2 1-1,2-1 3,4-2-2,3-4-1,2-2 0,1-2-7,0 0-6,0 0-9,1 0 1,12-3 21,2-9 5,5-3-5,-2-2 2,-2 1 2,-1-2-3,-2 0-1,-4 4 5,0 4-4,-7 3 0,1 4 20,-3 3-6,0 0-15,0 0 4,-8 3-2,-5 11 2,-8 4-1,-3 0 1,2 2-1,-1-1-2,4-2 1,5-2-2,4-6 0,6-3-2,1-3 2,3-3-1,0 0-7,0 0-3,0 0-1,13-5 12,10-10 0,3-4 0,4-3-8,-1 1-5,-4 0-3,-4 5 15,-6 1 1,-6 3 0,-2 6 5,-6 1 5,-1 5 11,0 0 5,0 0 2,-8 0-21,-7 12-5,-6 4-2,0 2 3,-3 1-3,0 2 0,0 0 2,1 0 1,3 0-3,2 0 0,3-3 0,2-2 0,5-6 0,5-2-1,2-4-3,1-2-4,0-2-10,0 0-34,0 0 39,6 0 13,9-12 2,4-8 0,2-3-2,4-2-3,1-2-35,-2-2 34,1 2-2,-6 5 3,-4 8 3,-7 5 3,-7 6 4,-1 3 8,0 0 6,0 0 5,-12 8-25,-3 8 1,-5 5 0,-1 3-1,0 4-1,0 2 0,0-2-1,4 1 2,6-4 3,2-3-2,4-2-2,4-5-4,1-2 4,0-8-2,0 0-3,0-5-4,0 0 2,7 0 4,8-3 3,5-14 13,8-2-5,2-5-8,3 3 0,-2 1 0,-6 4 2,-6 5-2,-8 2 1,-6 5 0,-5 0-1,0 3 38,0-1 6,-3 2-34,-11 0-1,-2 0 7,-1 7-14,-2 4 0,0 3 2,2 0-3,-4-1-1,2 1 0,2 1-1,0-2 3,3-1-3,6-2 1,4-5 0,1-3-2,3-2-4,0 0-12,0 0-16,0 0 21,0 0 13,4-9 7,7-11-7,8-2-3,1-5-6,4 1-16,1 2 25,-1 4-11,-5 2 11,-4 6 1,-7 3 1,-4 3-2,-2 5 0,-2 1 8,0 0 10,0 0 11,-3 0-29,-12 4-1,-5 8 1,-5 5 1,3 0 3,2 0-4,1 5 1,0-3 0,2 1-1,2-1 0,3-4 0,5-1 0,2-7 0,2-2-1,3-4-2,0-1-5,0 0 1,0 0 4,0-2 3,3-12 0,8-4-10,2-3-12,2-2-12,2-1 24,-1-2-28,-1 2 38,0-3-4,-3 3-9,1 0 1,-2 3 7,-5 7 5,-3 6 0,-3 3 1,0 5 19,0 0 19,-9 0-38,-7 16 4,-4 7-5,-3 3 1,0 4-1,-2-2 4,5-1 15,5-2-8,3-9 1,7-3-9,4-5-3,1-3-6,0-4 2,0-1 3,0 0 1,0 0 1,6-1 4,10-14 6,2-8-7,3-1-4,0-3-2,1-3-23,4-2 0,-1 2-12,-1 4 24,-6 7 13,-6 7 0,-6 4 0,-5 5 0,-1 3 5,0 0 29,-1 0-15,-14 6-11,-3 9-4,-3 3-4,-1 1 0,4-1 5,0-2-5,6-1 0,1-3 1,4-3-1,1 0 0,3-3 1,0-1-1,3-2 0,0-3-7,0 0-6,0 0 3,0 0-13,15-8 23,6-8 9,3-6-9,-1 3 0,-1-1 2,-6 4-2,-7 5 2,-3 6-1,-6 3 5,0 2 16,0 0-9,0 0 6,-6 2-13,-11 9-4,-7 7 4,-2 3-7,0 0 1,1 2 0,4 0-1,2-5 5,5-3-3,4-5-1,4-4-2,4-3 2,2-3-7,0 0 0,0 0-15,0 0 15,6-6 6,11-9 2,1-6-2,1-4-5,9-4-5,-1 1-24,-3 1 4,0 2 22,-2 4 7,-4 3 2,-4 5 0,-7 2 7,-1 4-1,-3 5 0,-3 2 26,0 0 12,-7 0-12,-10 5-32,-7 13 0,-1 1 2,-3 2 2,-1 2-4,7-2 2,-2 0-4,6 0 6,3-3-4,2-3 0,4-4 1,3-4-1,3-2 1,3-5-1,0 0-7,0 0 4,0 0-5,0 0 8,4-9 4,10-8-4,8-5-7,2 1-5,1-2-11,1-1 1,1 0 22,-3 1 0,-1 2 1,-2 5 1,-7 2 1,-5 7-3,-5 2 0,-4 3 5,0 2 14,0 0 7,-6 2-20,-10 13-3,-10 3 3,-2 5-6,-2 3-1,-1 0 1,1 3 4,3-2-4,5-2 2,2-3-1,6-6-1,3-4 1,5-6-2,3-3 1,3-1-3,0-2-3,0 0 1,0 0 5,4-15 2,12-8-2,4-3-26,6 0-14,-1-2 17,-2 4 18,-1 5-2,-4 1 7,-5 1 1,-4 7 2,-2 2 12,-4 5-3,-3 3 1,0 0 7,0 0 15,-1 0-24,-12 5-11,-5 9 1,-5 6-2,1 3 1,-3 1 0,-1 2 2,-1-1-2,2 2 1,1-3-1,5-3 0,5-4 1,5-5-1,5-6 0,2-4-3,2-1-4,0-1-4,0 0 9,0 0 2,6-14 4,9-4 1,5-4-5,3-4-6,0-4 0,4-3-13,1-4 7,2-1 6,0 5-1,-3 4 7,-5 8 3,-10 9-2,-4 4 8,-5 5 0,-3 3 12,0 0 7,-6 0 2,-14 5-29,-5 11 1,-2 7-2,-3 3 0,3-1 1,3 1-1,5-2 2,1-3-2,6-3 1,2-4-1,5-5 0,4-4 0,-1-2-1,2-3-10,0 0 3,0 0 3,0 0 3,0 0 2,2-10 14,12-8-14,3-6-3,5-3-2,5-5-25,3-1-9,1 3 27,-2 3 6,-7 5 5,-2 5 1,-10 4 6,-3 9 1,-7 3 1,0 1 7,0 0 11,-11 3-26,-8 15 1,-6 4-5,-3 7 6,-5 2-2,3 3 2,0-4 2,4-2-8,3-4 6,4-4-2,2-4 4,7-3-4,2-5 1,4-4-1,3-3-1,1-1-9,0 0-1,0 0 9,0 0 2,11-12 5,4-9 2,8-3-6,-1-5-1,1-2-7,2-1 6,-1 2-11,-1 3 10,-3 2-3,-1 3 3,-8 6 2,-2 5 0,-6 7 4,-3 2-4,0 2 25,0 0 5,-5 0-29,-10 6-1,-3 12-3,-6 3 3,1 5 2,-4 3-1,0 1-1,3 0 1,2-2 1,2-3-2,5-6 0,5-5 1,4-8-1,5-2 0,1-4-10,0 0 2,0 0 4,0 0 4,6-9 17,7-9-16,2-5 2,6-4 4,1-1-7,2-5 1,3-1-2,-2 3 1,-1 2-1,-2 4 1,-2 2 2,-5 8-2,-5 4 1,-7 6-2,-3 5-4,0 0 5,-9 0 17,-12 13-17,-4 8 0,-3 3 0,1 0 0,0-1 2,1-4-2,7-1 1,6-5-1,1-6 3,10-2-3,1-5-3,1 0 0,0 0-4,0 0 4,0 0 3,0-4 11,1-9-3,10-3-5,-1-5-3,1-2 3,2-2-3,2 3 0,1 0 3,1 1-5,1 3 4,-5 1-4,0 8 4,-8 3-1,-2 4-1,-3 2-3,0 0 3,0 0 0,0 0 4,-6 0-4,-9 11 0,-4 7 0,-4 5 2,-2 0 1,1 5-3,2-3 0,1-2 1,5-5-1,2-3 2,5-6-2,4-5 0,4-2-1,1-2-6,0 0-1,0 0-1,0 0 9,7-9 0,7-9-1,4-3 1,0-4 0,4-3-1,2 3-6,-2-1 7,-1 5 0,-1 5 0,-7 2 1,-1 6-3,-9 5 4,-3 2-4,0 1 2,0 0-3,0 0 1,-3 15 2,-12 6 2,-3 5-2,-3 1 4,2-4-3,4-2 0,0-2 2,8-6-1,-1-4-2,5-2 1,2-6-2,1 1-4,0-2 1,0 0 2,0 0 2,0-2 5,3-10-1,9-6-2,2-5-2,3-1 2,4-1-2,-2 0 0,1 4-2,-1 3 1,5-1 2,-6 2-2,1 2 1,-7 5 0,-4 5 1,-7 4-1,-1 1-9,0 0 9,0 0-3,-3 4 3,-13 13 3,-8 2-3,-4 2 4,-1 0-4,1 2 4,5-1-3,-1 0 0,5-3-1,3-4 0,4-4 0,6-4-1,3-4 1,3-3-14,0 0-24,0 0-9,4-4 44,11-10-1,0-4 4,3-3-2,3-3 0,1 2 2,2-1 0,-2 0 2,-2 4-4,-1 1 3,-4 4-1,0 2 1,-6 3 1,-1 3 3,-7 3 3,1 1 1,-2 2 0,0 0-9,0 0 9,-9 2-9,-6 11 0,-9 6 1,-1 2 1,-1 0-2,4 0 0,-2 1 1,3 0-1,6-4 0,2-4 0,8-3 0,4-5-1,1-5-17,0-1-48,1 0 39,11 0 27,3-8 3,2-7-3,3-5 0,4-1 0,1-1 2,0-4-2,1 2 0,-2 0-1,-2 3 1,-5 3-2,-1 4 2,-7 5 0,-6 4 2,-1 4 0,-2 1 9,0 0 19,-8 1-19,-11 13-5,-4 4-4,-3 3 0,0 0 2,0 2-4,0-2 0,4 0 2,2-5-4,7-2 4,1-5-2,8-4 1,2-4-1,2-1-6,0 0-2,0 0 3,0 0 5,9-11 3,12-10-3,4-4 0,3-2-6,4-2 3,-4 2 0,-1 3 3,-3 1 3,0 2 6,-5-1 3,-2 4-4,-4 2 1,-7 8-5,-3 3-3,-1 5 3,-2 0 3,0 0-1,0 0-6,-11 9 2,-11 11-1,-8 3 2,-5 5-3,-2-1 0,2 0 0,3 0 7,7-2-7,1 0 4,3-6-4,6-4 0,2-4 1,5-4 0,7-2-1,-1-3-8,2-2-2,0 0 4,0 0 6,3-4 5,9-10-3,9-4 3,3-5-5,1 0-5,-1 0-2,2 4-1,-4 1 8,0 1 0,-1 1-1,-1 1 2,-3 3 1,-8 3-2,-3 4 1,-4 3 1,-2 2 19,0 0 12,0 0-11,-2 0-19,-10 0-3,-4 10-3,-8 5 3,0 3 0,-4 2 0,1-1 0,5 1 4,1-6-1,4 2-2,7-5-1,0-4 0,7-3 0,1-2-1,2-2-2,0 0-5,0 0-5,0 0-1,0 0-2,8-8 16,8-8 1,2-3 1,4-2-2,2-1-3,1 0 3,-2-1 0,-2 2-2,-1 3 2,-4 3 1,-6 5 0,-6 6 0,-4 4 3,0 0 22,0 0-13,0 0 0,-14 0-9,-3 12-4,-2 0-1,2 2 1,1 0 0,1 0 0,-3 3 0,0 1 0,-1 1 1,-2 1-2,3 1 2,0-1-1,6-5 0,3-4 0,6-7-1,3-1-29,0-3-21,0 0 6,0 0 33,6 0 12,9-11 8,7-4-7,-1-4 3,2-1-2,-3 2-1,-3-1 1,-1 3-1,-2 0 1,-5 4-2,-2 1 1,-1 2 1,-4 4 2,-2 3 9,0 2 14,0 0-5,0 0 1,-2 0-11,-14 9-11,-4 7-1,-5 4 1,0 1 0,-1-1 2,5-1-1,-1-1-2,6-1 1,1-2-2,0-3 1,7-5-1,4-4-4,4 0 0,0-3-32,0 0-18,0 0 16,6 0 39,6 0 2,3-9 2,8-6-1,10-7-2,8-4 4,6-3-5,1 1-4,-6 6 4,-11 2 1,-11 8 3,-9 6 0,-6 6-4,-5 0 1,0 0-1,0 0 18,-5 0 18,-11 4-28,-6 8-5,-1 0-2,-2 2 5,1 1-6,2 0 0,2 1 3,-5 4-3,0 1 0,-2 0 2,0 2-2,-1 1 0,1 0 0,-2 0-1,1 0 2,1 0-1,2-3 2,3-3-2,3 1 0,0-3-1,0 2-2,-5 3 1,-3 2 2,-3-2-15,0 1 15,2-1 5,-3 0-4,-5 4-1,0-4 1,-1-2 0,4-4-1,3-1 0,6-3 1,2-1 1,0-1-2,1 0 0,3-1-4,0-2 4,7-2 0,4-3 0,2 1 0,4-1 1,-2-1 3,3 0-4,0 0-1,0 0-1,0 0-1,0-3 3,0-10 0,10-2-17,4-3 15,2-3-3,1 0 3,-1-2 1,1 0 2,0-3-2,3-2 1,-1 1 0,0 2 0,-5 5 1,-5 5-1,-8 4 2,-1 7 1,0 1 11,-4 2 1,-5 1-11,-3 0-4,-4 0-7,-4 10 1,-2 6 6,-2 2 1,0 0-1,5-1-2,-1-2 2,7-1 2,0-4 0,2 0-2,6-4 0,2-4 1,3 0-1,0-2-3,0 0-7,0 0 0,0 0-1,16-3 11,10-12 7,6-6-4,5-5-2,-4 1-1,0 0 0,-3 3-1,-2-3 1,0-1 2,1-4-1,2-1-1,0 2 0,1 1 0,-9 7 0,-6 6 0,-7 6 1,-7 5-1,-3 4 0,0 0 1,-6 3 9,-15 14 1,-5 5-10,-6 3 0,1 3-2,1-3 4,2-1-3,1 0 2,0-2-2,1-1 2,0 0-1,0-3-1,6-3 0,1-3 1,6-5-1,6-2 0,2-2 2,5-3-2,0 0-3,0 0 2,0 0 1,0-8 11,14-10-11,5-5-6,6-3-1,5-3 5,-2 2 2,-2 1-2,-2 2 2,-3 5 0,-5 1 7,-3 3-7,-2 2-1,-5 5 1,-3 3 1,-3 3-1,0 2 10,0 0 11,0 0-10,-13 0-11,-7 8-9,-2 9 9,-7 4 2,-1 4-2,-2 4 0,-1 1 0,-2 2 2,0-1-1,4 1-2,1-5 2,7-8 3,7-2-4,7-9 3,6-4-3,3-4-3,0 0-14,0 0 4,0 0-21,13-8 34,8-10-3,4-3 3,5-3 4,2-3-3,-1-3-1,0-1-2,1-3 2,-1-1 1,2 2 0,-3 2-1,-4 5 0,-7 8 0,-8 8 2,-6 5 1,-5 5-2,0 0 0,0 0 26,-13 3-15,-10 14-9,-7 4-6,-4 7 8,-6 7-6,1 3 2,-2 4 0,0-3 0,5-3 1,3-4 1,6-5-3,8-6 1,3-5-2,6-3 1,6-8 0,2-3-2,2-2-8,0 0 3,0 0 7,0 0 3,8-10 0,7-10-3,10-4 1,4-5 4,4-1-5,1-1-6,-3 0 0,1 0 5,-4 2 1,-3 2 0,-1 1 1,-7 8-2,-4 5 2,-7 2 0,-5 6 1,-1 0 0,0 2 4,0 0-4,0 1 2,-6 2 6,-8 0-7,-2 0-2,-6 5-1,-3 10-2,-3 4 2,-5 7 0,-5 4 2,-2 3-7,-5 7 8,2-3-3,3-1 2,3-5 2,4-3-4,6-5-3,7-5 3,1-2-2,7-6 1,4-3 2,4-4-2,4-3 1,0 0-22,0 0-24,0 0 13,0 0-7,9-2 38,6-11 2,9-5 4,6-5-3,4-6-1,5-2 2,2-5 1,0-3-3,-1-4 0,-4 6 1,-6 5-1,-11 11 2,-10 10-2,-7 5 1,-2 5 22,0 1 13,-11 0-7,-11 0-29,-2 14-2,-9 7 2,-1 4 1,-3 7-1,-2 2-1,-2 4 1,-2 3 2,1-1-1,-2 4 2,2-5-3,6-3 0,5-6 0,7-4 0,5-6 0,8-7-3,5-4 2,6-5-5,0-2-8,0-2 1,6 0-13,6-2 26,6-14 8,4-5-7,6-5 2,5-6 2,5-4-4,1-3-2,2-1 2,-5 2-2,-3 3 2,-5 7-1,-10 4 0,0 5 1,-6 2-1,0 2 0,-5 1 7,-2 4-7,-4 0 1,-1 6 2,0 1 35,0 2-9,0-1-14,-1 2-10,-7 0-5,-2 0 0,-3 9-2,-5 7-1,-2 4 6,-5 2-3,0 5 1,-1-2 0,-2 2 1,5-1-2,1-2 0,4-5 1,9-3-5,5-8 4,4-2-9,0-2-8,3-4-20,17 0 20,3-8 17,7-12 1,-2-2 2,1-4-3,-4 2 0,-3 1-1,-5 2 1,-1 2 5,-1-1-5,0 2 1,0 0-1,3-3 2,-2 1 0,4 2 0,-1-1-4,-1-1 2,1 0 0,-2 2 2,-4 4-2,-4 4 0,-6 6 5,-3 4-4,0 0 18,0 0 9,-14 4-17,-9 15-11,-10 4 1,-3 8 0,0 2-1,-2 3 0,0 3 2,-1 2-2,-3 0 1,2-4 1,5-4-2,2-5-2,12-9 2,9-6-1,7-5-1,5-5-25,0-3-39,3 0 19,14 0 43,8-15 4,5-3 4,6-6 0,2-2-7,1-3 3,-1 1-13,-2 1 1,-5 0 10,-3 4 2,-4 5 2,-9 6 1,-8 6 4,-4 3 1,-3 3-8,0 0 12,0 0 7,0 0-8,0 0-11,-10 9 0,-3 5-2,-3 2 2,-1 5 0,-6 2 2,1 2 0,-5 1-2,-3 2 0,0 0 0,-1 0 0,1-2 2,3-2 0,5-3-3,4-3 1,3-5-3,5 1 3,1-3-1,6-2-4,0-2 5,3 1 0,0-5-6,0-2-38,6-1 6,13 0 17,5-1 21,4-14 2,4-4-2,-3 0-1,0 1-2,-8 3 3,-5 5 2,-8 4 1,-5 3 5,-3 3 2,0 0 22,0 0 7,-5 3-36,-11 12 3,-7 6-5,-2 1 0,-2 1-1,2-1 2,-3-1 1,3-4-3,3 0 0,3-5-1,8-3 0,7-4 1,2 0 0,2-2-14,0-1-17,0-2 3,9 0 4,2 0 24,4 0 2,7-12-2,1-5 0,6-1 4,3-3-4,-1-5-1,-1 3 0,1-4-9,-2 2-1,-4 1-12,-3 3 15,-7 5 0,-6 5 8,-9 5 4,0 3 16,-7 3-1,-10 0-19,-5 0 0,-2 7 0,-3 6 0,-4 0 0,1 0 0,-1 0 3,1-1-3,0-2 0,3 2 3,0-2-3,2 3 0,3-5 0,6 1 0,6-7-1,9 1-1,1-3-1,0 0-6,0 0-2,4-14 11,6 1 0,1-2-2,-3 0 2,3-2 1,3-1 1,2-1-2,4-1 0,1 2 0,-5 3 1,-6 3 1,-4 6-1,-4 3 4,-2 3 15,0 0 17,0 0-6,-6 3-28,-9 9-3,-3 3 0,-1 3-4,-5 5 4,-2 1 0,-1 3 0,-1 1 3,1 0-2,2-3 3,1-1-4,8-6 1,4-2 0,6-6-1,3-5-1,3-2-3,0-3-6,0 0-8,1 0-2,11 0 20,2-14 9,5-4-4,2-5-5,4 0 2,-1-3-2,3-1 0,-3-2 0,-3 2 0,3 0 3,-8 3-3,-7 1 0,-1 5-1,-5 5 2,-2 2-1,-1 7 0,0 1 4,0 1 6,-3 2-3,-9 0-7,-3 0-3,-3 6 1,-1 5 2,-3 2 0,-3 2 0,2 2 0,-1 0 5,0 1-2,6-4 11,0 0-9,8-2-3,1-3-2,6-1 2,3-4-4,0-1-2,0-1-5,0-2 4,7 0-4,7-2 9,6-13 0,6-6 8,1-2-8,1 0 3,-4 1-7,-3 6 3,-6 3 1,-9 8 0,0 2 2,-6 3 0,0 0-1,0 0 14,0 0 4,-6 0 12,-9 1-25,-3 9-6,-2 4 1,0 1-1,-4 2 2,4 1 1,1 2-1,-2 1-2,5 3 0,1-2-1,1 0 0,5-2-1,4-3 2,2-3-3,3-3-3,0 1-11,0-1 8,0-2 4,0 0 1,5 0-3,6-1 1,-1-2-16,5-2 4,3-2-6,0-2 12,9 0 10,1 0-1,5-9 0,1-2-6,1-3 9,-1 1 2,-1-3-2,-2-1-3,-2 0 3,-6 4 6,-11 5-2,-7 4 1,-5 4-3,0 0 43,-6 1-7,-14 16-23,-5 3-15,-5 2 1,2-1-1,1-3 6,3 0-5,2 0 0,4 1 1,2-5-2,7-2 0,1-2-3,6-4 2,2-2-8,0-1 1,0-2-4,0-1-9,13 0 21,4-1 4,6-12 15,4-4-17,3-2 0,1-4 0,2-2-2,-2 3 0,-1 0 0,-2 1 0,-7 5 4,-6 4-4,-5 8 0,-5 2 0,-5 2-1,0 0-3,0 0-4,0 2 4,-11 13 4,-6 2 2,-6 2 5,2 2-6,-1 0 2,1 0-3,3-1-2,2-4 2,7-2 0,6-7-1,3-2 0,0-4-15,1-1-12,13 0 15,5 0 13,6-11 0,4-6 1,0-1-1,0-3 2,1 3 1,-2 1-3,-2 3 0,-4 3 0,-7 3 2,-6 3-2,-6 4-2,-3 1 2,0 0 0,0 0 1,0 0 12,-3 1-1,-11 10-10,-1-1 8,-2 3-9,0 0 0,1-1-1,2 0 1,4 0-2,2-1 1,4-2 0,-1 0-2,4-3 0,1-2 1,0 0 0,0-4-14,0 0-29,12 0 44,4 0 1,2-7 1,3-6 0,4-1 1,-1-2-3,-1 0 0,-4 3 2,-4 4-1,-6 5 1,-8 2-1,-1 2 8,0 0 29,0 0-8,0 0-5,-1 0-25,-11 0-2,-2 6-3,-3 6 5,-1 0 1,-6 3-1,-1 3-2,-1-1-3,5 2 0,0-3-1,5-1 5,4-5-5,7-6 1,4 1-4,1-5-26,0 0-10,0 0-11,14 0 56,3 0 4,3-12-3,4-3 0,-2 0-1,6 0 1,-2 1-1,-2 1 0,0-1-1,-4 4 1,-3 1-1,-4 3 1,-5 1 0,-7 5 0,-1 0 2,0 0 16,0 0 24,-6 0-19,-7 6-20,-5 6-1,-1 0 0,0 2-1,-1 2-1,-1 1-1,3 1 1,2 0 1,2-1 0,2-3-2,8 0 1,1-5-6,3-3 4,0-1-7,0-4-7,0-1-19,14 0 35,9-12 10,4-7-7,6-3-2,0 1 2,-5 3-3,-4 5-4,-7 2 4,-6 5 6,-6 4-6,-2 0 1,-3 2 3,0 0 4,0 0 11,0 0 23,0 0-10,-8 0-27,-7 12 2,-6 4-6,-1 2 0,-2 2 3,1 0-4,0-1 0,2-1 2,6-4-2,2-4 0,7-2 0,1-4-1,2-2 0,3-2-9,0 0-19,0 0-8,8 0 37,9-8 1,0-5 5,4 0-1,-5 0-5,-3 3 0,-2 5 3,-6 1-3,-2 4 3,-3 0 0,0 0 1,0 0-3,0 0-1,0 0 5,0 1-3,-8 12 5,-3 1-5,-2 3 2,1-2-3,2 0-1,-2 0 5,1 3-5,1-1 0,0-1-2,4-1 2,-2-4 0,6-4 0,2 1-2,0-7 1,0 1-26,2-2-16,13 0 42,4-6 1,4-8 0,1-1 0,0 0 1,-4 2-3,-6 3 2,-1 3 0,-5 1 2,-5 5-2,-2-1-1,-1 2 1,0 0 0,0 0 0,0 0 0,0 0 0,-9 6 2,-4 3-1,1 0 2,-2 1-3,-2 3-3,2 0 3,-3 2 4,3-1-4,-1 1 0,5-1 1,2-4-1,4-6 0,3-2-1,1-2-5,0 0-11,0 0-6,7-3 23,3-12 9,8-1-5,-4-3-1,1 0-3,1-2-1,-1-2 1,6-1 0,0-2 0,-2-1-8,2 3 5,-8 4 0,-5 5-1,-8 7 4,0 2 12,0 1 12,-5 3 4,-8 1-8,-1 1-6,-3 0-13,-3 0 1,-7 9 2,-1 8-4,-3 1-4,-2 1 4,0 1 7,2-1-5,-1-1-2,7-4 0,4-3 0,9-6 0,6-3 2,2-2-4,4 0-2,0 0-10,0-12-4,15-4-7,0-4 20,6-3-3,-2-1 6,-1-4-6,1-3 8,-2 2 4,-1-2-3,2 0 2,0 1-2,1-1-1,-2 2-1,-4 4-2,-7 6 6,-3 5-1,-3 5-1,0 5 10,-8 2 13,-6 2-3,-4 0-20,-5 6 0,0 6 1,-3 5-1,2 0 0,2-1 1,0 2-2,3-2 0,3 2 2,4-5-1,5-5-2,7-3-1,0-5-10,0 0-11,0 0-6,10 0 29,4-10 6,3-6 0,0 0-5,2-1-1,-2 1 0,1-3-1,1-1 1,-2-5-1,0 1 8,0 1-12,-2-3 10,-5 3-3,-2 2 7,-7 1-8,1 4-1,-2 4-3,0 3-1,0 3-6,-3 5 10,-9 1 18,-6 0-16,0 7-2,-4 8 2,-2 4-2,3 1 0,1 1 3,7-3 0,3-4-3,7-5-2,3-3-4,0-4-8,0-2 6,7 0 4,11 0 4,4-8 10,6-5 0,2-4-10,0-1 4,-4 3-6,-2 1 6,-5 2-2,-6 3-2,-2 3 1,-5 0 4,-3 5-5,-3 1 13,0 0 20,0 0-14,0 0 2,-5 0-21,-7 13-7,-1 8 1,-2 5 4,0 2 1,2 3-18,2-5 6,7-2 5,4-4-3,0-4-25,0-2 9,0-1-26,6-3 17,1 1 1,3-1 25</inkml:trace>
  <inkml:trace contextRef="#ctx0" brushRef="#br0" timeOffset="119173.693">13130 9910 11,'0'0'40,"0"0"0,0 0-18,0 0 18,0 0-18,90-64-2,-76 53 2,2 0-22,3-2 0,6 0 0,2 1 2,2-3-2,5 1 1,-2 1-1,-2 2 4,-4 4-4,-7 2 0,-4 0 0,-6 4-4,0-2 4,0 2 3,4-1-3,4-2-3,4-1 3,1 0 3,3 0 2,-4 0-7,2 3 4,-3 1-4,-4 1 1,0 0 0,-6 0 2,-2 0-2,2 0-5,-4 0 6,-1 0-7,-4 0-6,2 3-15,-1 2-4,-2-1 16,0 3-9,0 1 7,0-1 2,0 3 13,0-3 2,0-1-2,0 0 2,4-1-5,3-2 1,1-2 0,1-1-2,6 0 6,0 0-1,4 0 2,2 0 0,3-1-4,1-1-4,1-1 0,3 0 5,0 2 3,-1-3 1,-1 1 6,-1 0-1,-4 1-6,-1-1 0,-6 1 2,-2 1 0,-7 1-1,0 0-1,-4 0 0,-1 0-3,-1 0 0,0 0 2,0 0-3,0 0 3,0 0 1,0 0 4,2 0-3,2 1-1,1 2 1,0 1 2,0 1-1,-1 0-2,1 1 0,-1 1 0,-1-1 0,2 3 0,-1-1 1,4-1-1,2-1 3,6-1-3,3-1 0,3-2 3,0 1 15,3-3-12,7 0 2,4 0 27,4-9-22,2-3-7,1-1-4,-1 2-1,-3-1-1,-1 1 0,-3 2 16,-9 1 4,-6 4 2,-7 1-19,-7 1 2,-3 1 0,-1 1 16,-2 0 29,0-1 7,0-1-16,0 1-7,-8 1-34,-9 0-17,-3 0 10,-5 4 3,-2 8-2,-3 0-16,0 3 4,3-1 16,4-1 1,4-1-4,3 0 1,6 0 3,1-1-12,0-2-17,4 0 18,1-3 7,2-2-1,1-1-3,1-3 5,0 0-5,0 0 2,0 0-2,0 0 9,0-4 0,9-6 1,4-3 0,2 1 0,1 0 4,0 0-4,-2 2-2,-2 0 3,-3 3-1,-1 1 3,-5 4-3,-3 1 2,0 1 0,0 0 23,0 0 12,-7 0-20,-6 5-18,1 5 0,-2 1 0,3-1 0,-1 1 2,0 1-5,0 0 6,-4 2-6,5-3-3,4-1-2,3-3-2,4-3-3,0 0-15,0-3-5,0-1-8,0 0 3,10 0 38,2-5 7,6-9-2,-2-1-5,2-2 4,-3 0-4,0 5 6,-5 0 10,0 5 5,-2-1-6,-2 4-1,-3 1-11,-1 0 0,-2 3-3,0 0 5,0 0 3,0 0 12,-12 1-6,-9 12-14,-3 3 1,0-1 1,5-2 0,-1-1-2,8-2 0,5-3-2,3-4-9,4-2-10,0-1-19,0 0-13,0 0 17,1 0 36,12-3 1,-1-7 0,2-2 4,-1-3-4,3-2-1,3-4 2,-2-1 1,-2-1-2,0 2 10,-6 4-6,-3 7 17,-4 5 20,-1 4 15,-1 1-5,0 0-25,0 0-5,-10 0-9,-9 7-11,-6 7-2,0 1 0,0 0 0,2-2 0,8-2 0,4-5 2,3-1 0,7-4-4,1-1-13,0 0-6,0 0-9,0 0-16,0 0 25,3 0 21,8-3 0,1-7 4,2-3-2,2-3-1,2-2 5,-1-3-1,0-1-4,-2 1 1,0 3-2,-3 2 2,-3 3 1,-2 2 0,-4 5 1,-3 2 9,0 2 4,0 0 5,0-1-15,-10 3-7,0 0 0,-2 0-2,0 0 2,0 0-7,-3 3 1,0 7 4,-3 0-1,2 1-11,-4 1 14,4-1 2,1-1-2,4-3-1,7-3-1,4 0 2,0-4-28,0 0-8,0 0-8,7-2 44,9-10 4,4-3-4,0 0 4,-2 0-4,-2 2 1,-5 2-1,-4 2 6,-2 3 11,-3 1 17,-2 2 2,0 3 2,0 0-26,0 0-12,-11 0-5,-3 0-11,-2 2 15,-1 5 1,-2 4 0,-2 1 0,1 0 0,0 2-1,1-2-4,0-1 3,6-1 0,4-2 2,3 0-3,3-5-3,3 0 4,0-3-23,0 0-6,0 0 6,0 0 13,9 0 12,6 0 5,0-6 2,6-6-3,-2-2-2,1 3-2,-3-3 4,-2 3 0,-1 3-4,-7 0-1,-1 3 1,-3 2 7,-3 2-3,0-2 29,0 2-21,-12 1-11,-6 0 0,-2 0-2,-5 0 1,3 0 0,-2 0 0,1 0 10,-3 7-9,-4 4-2,-1 0 0,1 2-1,8-1 2,5-4 3,8-3-2,6-3-2,2-1 1,1-1-10,0 0-17,0 0-10,0 0-9,7 0 45,10 0 2,1-6 2,1-6 2,3 3-4,-2-1 2,-2 2-2,-3 2 2,-2-2-3,-5 2 0,-2 1 4,-5-2-1,-1 6 26,0-1 1,0 1-15,0 1-3,-3-2-8,0 2-2,0 0-2,3 0 0,0 0-12,0 0-20,0 10 21,0-2-20,0 2-41,0 0 30,0 1-39</inkml:trace>
  <inkml:trace contextRef="#ctx0" brushRef="#br1" timeOffset="159195.2322">10956 9926 36,'0'0'53,"0"0"-13,0 0-32,0 0 22,0 0-6,0 0 7,0-16-2,0 16 1,0-1-3,0 0 3,0 1-15,0-2-5,0 2-1,0 0-5,0 0-2,0 0 5,-1 0-1,1 0-3,-2 0-3,2 0-6,-1 0 1,-2 0-2,-1 0 7,-2 0 6,1 9-5,-1-1-1,3 2 0,0 1-1,1-2 1,-2 1 0,4 3-3,-1-3 1,1 2 2,0 1 0,0-1-1,0 1 0,0-3 1,7-1-1,-1 0 1,0-1-3,2-2 1,0-1 2,1 2 0,-1-4-1,-2 0-1,4-3-2,-4 0 4,2 0 2,-1 0 0,3 0 1,-2-3 2,3-5 5,-1 1-6,-1-1-4,-2-1 0,-1 2 0,-1-4 7,1 1 1,-5-2-4,1-2 3,-2 2-6,0-2 5,0 2-6,0 1 0,0 0 2,0 2-1,0-1 4,-9 3-5,6 1 3,-3 0-5,0 0 5,-2 0-6,0 0 5,2 0-2,-2 3 0,2 0-3,3 2 2,0 1-4,3 0 2,-2 0-2,2 0 3,0 0-3,0 0 0,0 0-7,0 0 8,0 0-5,2 1 1,4 1 3,0-2 5,0 0-2,2 0-1,2 0 3,-1 0 3,-2-5-1,2-1 5,-1 0-3,-2-2 3,0 1-1,0-4 2,-1 1-4,3-5-2,1-4 2,0-3-4,3-5 2,-3-2-1,0 3-1,0 0 0,-3 3 3,-3 2 0,-2 1 0,-1 1 0,0 4 1,0 3 9,0 3 7,0 3-5,0 3 7,0 0-4,0 3 3,0 0-11,0 0-10,0 0 0,0 0 0,0 0-11,0 0 2,0 0-1,0 7 4,0 6 5,2 5 2,1 1-2,1 4 2,1 2-1,0 1 3,-2 2-3,2 1 1,0 4-2,-1 2 2,1 2-1,-2 3 2,1-1 1,-1-2-1,-2 0 3,1-5-1,1 0-1,-2-2-1,4 0-2,-2-1 0,1-2 0,1 0 0,2 0 1,-2-3 0,-2-3-1,0-3 2,0-1-1,1-2 0,-1 0-1,0-3 0,0-1 0,0-4 0,0 1 0,0-2 0,0 0-1,0 0 2,-1-3-1,-1 1 1,1-2 0,-1-1-1,-1-1 0,0 0 3,0 0 0,0 0 8,0 0 6,0-3 22,0-10-30,0-6-9,0-3 0,0-3 0,0-4 0,0 0 0,-4 4 0,-4-1-1,0 5 0,0 3-4,2 1 3,1 6 1,2 1 1,2 2 0,1-3-3,0 0-5,0-2-7,3 0 6,10 2 9,2-3-2,0 5 2,0 1 0,-3 3-3,0 2 1,-5 1-12,1 2-43,-4 0-34,-1 0-12,-3 0-63</inkml:trace>
  <inkml:trace contextRef="#ctx0" brushRef="#br1" timeOffset="161115.3953">11895 9871 16,'0'0'62,"0"0"17,0 0 6,0 0-19,0 0-19,0 0-10,0-18-6,0 15-13,0 2 3,0-2-2,-2 0-8,1 2-4,-4-3-4,1 1 2,-2 0-4,-3 0 0,2-1-1,-1 1 0,3 1-2,-3 1 0,2 1-3,-2 0 1,-1 0 1,-4 1-4,1 11 7,-3 2-1,0 1-1,4 2 2,1-1 0,3 0-3,1 1 3,3 1-1,1-1-2,2 1 2,0 0 0,0-1 0,0-3 1,0-1 0,5-3 0,2-2 0,1-1-1,0-2-5,0-2 6,1-2-6,2-1 2,3 0 4,0 0 5,7-9-3,-4-6 1,-3-1-2,1-1 1,-6-1 2,-2 1-3,-2 1 4,-4-1-3,-1 2 5,0 3 1,0 5 3,0 2 0,0 2 15,0 2 4,0 1-22,0 0-8,0 0-7,0 10-8,0 5 15,0 5 0,2-4 1,7 1-1,-2-3 0,2-4-1,3-2-1,-3-3-2,2 0 4,-2-4-5,-1 1-22,0-2-28,1 0-34,0 0-84</inkml:trace>
  <inkml:trace contextRef="#ctx0" brushRef="#br1" timeOffset="165789.4045">12405 9864 69,'0'0'63,"0"0"27,0 0-6,0 0-13,0 0-16,0 0-8,0 0 2,0-17-11,0 16-24,0 1-14,1-3 0,4-2-3,3-1 3,2 0 0,-3 4-4,2-3 4,-1 2 0,4 0-1,-2 1 1,1 2 0,-1 0-2,-1 0 2,-1 0-2,2 2 1,-3 7-3,2 0 2,-1 3 1,1 1-4,-3 1 5,-2 0 0,-1-1-1,-1 0 1,-2 3 0,0-3 1,0 1-1,0-4 0,0-1-1,0-1 1,0-4 2,0-1-2,0-1 0,0-2 2,0 0 3,0 0 1,0 0 4,0 0 0,0-8-2,0-4-8,0-3-2,0-1-1,1-2 1,7-2-1,0 4 1,2-1 2,-3 3-4,2 3 4,-3 1 0,0 4 0,0 4-1,-2-2-2,1 4 0,1 0-2,1 0-2,1 2-1,1 8 5,1 4 1,-2-2 1,-2 1 0,0-2 0,-2-1-1,-1 1 0,-2-4 0,-1 3-2,0-2 4,0 3 0,0-2 2,-7-1-2,1-1 3,2-2-3,2-2 1,1-2 3,1-1-4,0 0 5,0 0-1,0 0 7,0-3-11,0-8-1,0-3-15,7-3 14,5 0 2,1 3-3,2-3-15,0 2 4,0 1-4,-3 4 4,0 4 10,-2 1-2,-4 4 1,0 1-5,-1 0 1,1 0 3,-3 0-1,3 4 4,-2 6 2,-1-2 1,0 2-1,2 0 0,-2 1 1,1-3 5,2 2-5,1-1 0,0-2-2,0 1 2,3-1 3,-1-2-3,2-2-1,1-3-4,0 0 5,0 0-3,1 0 2,1 0 1,0-5 0,0-4 1,2 0 4,-4 0 0,-1-1-5,0 1 0,-1-2 1,-4-1 1,-3-2 1,-2 1-2,-1-4 0,0 1 3,0 1-2,-1 2 2,-4 6-3,1 3 4,2 4 4,-4 0-1,1 0-8,-2 0-2,-2 3 1,0 13-4,2 4 4,-2 0 0,6-2 1,0 0 0,1-5 0,2-1-3,0-1 2,0-5-1,3 0-2,5-2 2,1-1-8,0-1 10,4-2-3,-1 0 3,6 0 0,1 0 8,-1-5-7,2-2 3,-1-2-2,0-2-2,-1-1 3,3-1-2,-4 2 5,-3 2-6,-3 0 4,-5 3-3,1 0 4,1 0-4,-2 4-1,0-1-3,0 3 0,1 0 2,-1 0-2,2 0 2,-1 0-1,0 5-1,-2 2 3,-2 1-1,2-1 1,-4 3 0,1-3 4,-2-1-4,0 2 5,0-3-3,0 2 1,0-1-2,0-1 3,0 2-4,-3-1 0,-2 0 2,3-4-1,1 0 1,1-1 0,0-1 0,0 0-1,0 0 6,0 0 1,0 0 52,-2 0-29,2-7-31,0-3-6,0-2-1,0-4 1,8 1 1,3-3 0,2 2 3,-1 2-14,-3 3 1,1 6 8,-5 2 7,-4 1 0,-1 2-3,2 0-6,1 0-3,1 0 10,4 6 1,-1 2 1,-1-1 1,2 1 0,-4 1 1,2-2-2,-2 2 1,2-1 1,-3 1-4,2-1 1,-2-3 1,-3 1 3,1-4-3,1 0-2,-1-1 2,-1-1 2,0 0 2,0 0 1,0 0 3,2 0 4,-2 0-7,6-3-5,0-7-10,0-3 10,1 3 0,-1 1 0,1 0-2,1 0 2,0 3-1,-1-2-6,0 5 0,-1 0-17,-1 1 2,-1 2 3,2 0-6,-4 0 22,5 4 0,-4 5 3,-1 0 0,-1-1 1,2 0-1,0 0 0,2 1-1,-2-2 1,0 0 0,-2-2 4,-1 1-4,0-2 0,2-1 0,-2-2 0,1 1 0,-1-2 0,0 0 2,0 0-1,0 0 4,0 0-4,0 0 0,0 0 2,0 0-3,0 0 0,0 0 1,0 0 1,0 0-2,0 0 0,0 0-3,0 0 2,0 3-3,0-2 4,0 2 1,2 0 0,0 0-1,0-1-2,-1-1 2,1 1-1,1-1 1,-2-1 0,1 0-1,1 2-4,0-2 5,2 0-6,1 0 6,2 0 7,0 0-5,-2 0 8,0 0-9,1 0 5,-1-2 0,2-4 1,-2-2-2,1 1-4,0-2 5,1-3-3,0-2-2,-1-4 1,2-3-1,-2-1 1,-1-1-2,-1-1 0,2 0 0,-4 0 3,-1 0-2,-2-1 1,0 0-2,0 1 2,0-2-2,0 2 0,0 3 4,0 4-3,-2 3 13,1 3-10,-3 2 11,2 1-11,-1 6-2,3 2 0,0 0-2,0 0-2,0 0-4,0 0-3,0 13 2,0 10 7,0 5-3,0 4 3,0 3 0,0 1 0,0 0 3,0-2-2,0 0 0,0-4-1,0-2 0,0-2 0,5-4 1,3-4-1,0-3 0,1-1 0,1-5 0,-4-1 0,2-4-2,-2-1 1,-2-2-1,3-1 1,-1 0 1,2 0 3,-1 0 1,2-8 3,-4-3-3,-1-2 2,-4-1-6,2 0-6,-1 1 0,-1 1 1,2 1 1,-2 4 4,0-1 1,0 3 2,0 1 1,0 0-4,-2 1 2,2 0-1,0 1-1,0 2 0,0 0-1,0 0-13,0 0-7,0 0-12,2 0 27,7 0 4,2 0-2,-1 0 3,2 0-1,-1 0 2,0 0 1,0 0-1,-3 0-1,0 0 1,-2-2 0,0 1 0,-1-2 0,-2 2 3,-1-2-2,-2 1 5,0 1 5,0-1 11,0 1 2,0-3-8,0 1-4,0 2-12,0-2 7,0 2-7,0-1-2,-5 1 2,0 1-1,0 0-4,-1 0-6,3 0 4,-1 0 4,1 7-2,1 5 0,1-2 4,1 1-2,0 0 3,0-2-5,0 0 2,1-1 2,7-1-3,-1-3 1,4 1 3,2-2 0,1-1 0,2-2 1,2 0 16,6 0 6,4 0-10,2-10-1,-2-1-4,-4-3-2,-2 3-2,-8 1-2,-7-1 11,0 1 9,-6-1-7,2-1-9,-3 0 0,0 0-5,0 2 6,0-1-1,-8 2-1,-1 0-3,0 0-2,-1 1 0,1 2 0,0 2 0,1 1-6,3 1 3,2 2 3,1 0-1,2 0-6,0 0 2,0 0-11,0 0-13,10 0 20,6-1 9,0-2 4,0 1-3,-1 0 6,-3 2-4,0 0-1,1 2 1,0 10-2,-3 5 0,-3 2-1,-2 1 0,-1 1 4,-2-3-3,2 0 1,-2-3 3,5-1-5,-2-2 2,-1-2-2,2-1 0,0-1 0,3-2-1,0 0-1,8-2 0,3 1-3,7-3-22,3-1-81,-2-1-53</inkml:trace>
  <inkml:trace contextRef="#ctx0" brushRef="#br1" timeOffset="167085.3273">14882 9676 135,'0'0'66,"0"0"-16,0 0 5,0 0-6,0 0-6,0 0-12,0 0-14,-32-14-4,22 14-6,-2 9-5,0 8-2,3 1 0,-1 3 0,2-1 0,4 1 0,2-3-2,2-3 1,0 0-1,0-3 0,8-2 1,3-1-1,2-4 0,0-2 2,2-3 2,4 0 19,-1 0-9,0-9 6,-1-5-9,-1-2-7,-6-2 3,-2-2-5,-4 0 1,-2 2-1,-2 2 1,0 0 4,0 2-2,-9 0-2,0 5 2,3 2 0,0 1 1,3 1-3,0 4 1,2-1-3,1 1 1,0 1-1,0-2-7,0 1-11,1-3 0,12-1 19,-1 0 0,2-1-3,-2-2 3,-2 1 0,3-4 1,0 1-1,0-3 4,-1-4-2,-3-3 0,0-2-2,-3-2 2,-2-4 0,-2 3 1,-2 4 4,0 3 20,0 7 7,0 5-5,0 2-8,0 4-3,0 0-12,0 0-6,0 20-15,0 13 4,0 12 11,0 6 1,0 4 2,0 2-3,0 2 4,0-2-1,1-5 5,2-2 25,-1-8-16,1-2-7,-2-2 7,1 0-7,-1-4-5,-1-3-2,3-5-1,-3-9 0,0-8-2,0-6 1,0-3-1,0 0 5,0 0 5,0 0 10,0-11-3,0-8-17,0-2-1,0-2-3,3-1-1,1 0 0,3 1 0,-1 2-15,0 0 1,4 1 8,2 1-9,3 1 3,1-2-29,3 6 12,-2 0-17,-1 5 9,1 3 2,-2 3-14,0 0-20,-1 2-49,-3-1-100</inkml:trace>
  <inkml:trace contextRef="#ctx0" brushRef="#br1" timeOffset="173701.9509">9120 10365 80,'0'0'111,"0"0"-20,0 0-8,0 0-28,0 0-9,0 0-13,0 0-19,0-1-14,0 2-13,0 14 5,0 8 8,0 1 3,0 1 2,0 1-5,0 0 6,0-4-6,0-2 1,0-4-1,0 0 2,0-3-2,0-3-2,0 1-26,0-5-36,0-2-59,0-4-71</inkml:trace>
  <inkml:trace contextRef="#ctx0" brushRef="#br1" timeOffset="174085.921">9153 10340 32,'0'0'30,"0"0"0,0 0 8,0 0-14,0 0 6,0 0-7,62-29 12,-44 23-25,0 1 1,0 1-6,1 1-4,-2 1-1,-4 1 0,1 1-6,-4 0-39,0 0-42,-5 0-13</inkml:trace>
  <inkml:trace contextRef="#ctx0" brushRef="#br1" timeOffset="174365.9042">9211 10431 0,'0'0'147,"0"0"-130,0 0-15,0 0 2,0 0 2,0 0 26,31-1 11,-10-6-24,-1-1-6,0 2-11,0 1 2,-5 3-4,-1 2-6,-3 0-55,-3 0-63</inkml:trace>
  <inkml:trace contextRef="#ctx0" brushRef="#br1" timeOffset="174636.4359">9181 10627 11,'0'0'58,"0"0"-46,0 0 35,0 0 7,0 0-16,0 0-13,82-31-13,-62 20 19,0 4-18,1-1-7,-3 2-6,0 3 0,-1 1 0,-3 2-57,-3 0-37,1 0-33</inkml:trace>
  <inkml:trace contextRef="#ctx0" brushRef="#br1" timeOffset="175428.3803">9609 10333 16,'0'0'44,"0"0"-18,0 0 7,0 0 2,0 0-32,0 0-3,0 7-3,0 7 3,5 6 19,1 3-4,2 0 3,-3 1 4,1-3-17,2-5 0,-5-1-5,1-4 3,-1-4-2,-3-1 2,1-3-1,-1-1-1,2-1 2,-1-1 0,-1 0-1,0 0 4,0-10 0,0-11-6,0-4 9,0-1-3,0-2-6,0 1 9,0 2-2,0 2-6,0 5 6,0 3 6,0 4-13,2 4 0,-1 3 1,1 4 10,-1 0-11,5 0-9,5 0 4,5 13 2,2 3 6,0 2-3,0 5 2,-3 0-1,1 2 1,-2 1-1,0-2 3,-3-1-1,4-2-3,0-6-1,-3-2 1,1-7 0,-5-3 1,-4-1-1,-1-2 1,-1 0 1,-1 0 29,2-9 44,0-10-49,-2-3-5,1-3 14,-2-1-26,0 3-2,0 1 0,0-1-5,0 4-2,0 1-2,1 5-7,-1 6-12,0 3-18,2 4-20,-2 0-82,0 0-128</inkml:trace>
  <inkml:trace contextRef="#ctx0" brushRef="#br1" timeOffset="175979.7159">10155 10297 60,'0'0'84,"0"0"-18,0 0 9,0 0-27,0 0 4,0 0-42,-50-13-3,42 13-3,3 0-4,-3 0 0,2 3-3,3 6 2,0 0 0,3 3-4,0 2-1,0-1 0,0 1-1,7-1 2,5 1 1,0-1 4,-1-1 0,3 2 0,-3 0 0,4-3 0,-5 3 2,1-2-2,0 0 1,-3-1-1,-2-1 1,-1 1 1,-5-2-1,0 0-1,0 0 0,0-2 3,-5-1 7,-7 0-6,0-1 0,-1 0-4,-5-2 0,3-1-11,-1 4-29,2-1-22,2 0-15,2-1-74</inkml:trace>
  <inkml:trace contextRef="#ctx0" brushRef="#br1" timeOffset="176491.6843">10294 10308 17,'0'0'124,"0"0"-62,0 0 20,0 0-11,0 0-40,0 0-24,-1 0-7,1 7-12,0 13 9,0 3 3,0 1 9,4 1-3,2 1-3,-2-2 0,1-1 0,-1-1 2,-1-2-3,-1-2-2,-2-3-4,0-3-28,0-1-65,0-7-46</inkml:trace>
  <inkml:trace contextRef="#ctx0" brushRef="#br1" timeOffset="176795.6643">10325 10282 141,'0'0'115,"0"0"-58,0 0-5,0 0 4,0 0-42,0 0-14,35-31 2,-19 27 1,-1 0-3,0 1 0,-3 3 2,1 0-2,-2 0-1,1 0-27,-1 0-35,-3 7-29,0 0-9,-4 2-7</inkml:trace>
  <inkml:trace contextRef="#ctx0" brushRef="#br1" timeOffset="177015.6583">10384 10382 56,'0'0'83,"0"0"-40,0 0-27,0 0-15,0 0 3,0 0 3,26 3 0,-12-3 2,4 0-7,-2 0-2,-4 1-11,-1 2-56,-4 1-48</inkml:trace>
  <inkml:trace contextRef="#ctx0" brushRef="#br1" timeOffset="177276.0124">10418 10578 31,'0'0'24,"0"0"-9,0 0-6,0 0-1,0 0-6,94-26 7,-75 21-9,-8 1-1,0 2-17,-6 1-33</inkml:trace>
  <inkml:trace contextRef="#ctx0" brushRef="#br1" timeOffset="178390.0825">10686 10312 130,'0'0'100,"0"0"-42,0 0-2,0 0 14,0 0-23,0 0-23,-4-5-24,4 8-12,0 15 1,0 4 11,0 3 0,3 2 4,0-4-4,-2 0 1,1-4 0,-2 0-1,0-4 0,0-3 5,1-3-3,-1-5-2,0-1 0,0-3-1,2 0-14,-1 0 8,4-13-4,1-10 6,-2-3 8,1 1-6,-5-2 6,1 3-3,-1 1 4,0-1-4,2 0 3,1 1-1,1-1-1,1 2 3,3 2-4,-3 5 1,3 6 0,-5 8-2,1 1-1,3 0-7,5 10-1,2 8 9,2 5-1,-5-1 2,-1 1 2,-3-3 0,-2-1 3,-2-1-4,0-4 6,-1-2-6,-2-5 3,0-4-3,0-1 1,1-2-2,2 0 4,-1 0 0,3-5 12,1-13 19,5-4-27,4-4-4,0 0-4,-2 4 0,-4 2 6,0 4 4,-1 1 1,0 4-2,-2 4-9,-1 4 0,-4 3-3,2 0 0,2 1-13,2 16 7,1 6 9,-2-1 5,-2 0 1,-1-1-2,0 0-2,2-2-1,0-1 3,0-2-2,-2 0-1,0-3 1,2 0-4,-2-5-23,0-2-28,1-3-36,3-3-45,-1 0-82</inkml:trace>
  <inkml:trace contextRef="#ctx0" brushRef="#br1" timeOffset="179486.0126">11219 10293 161,'0'0'82,"0"0"-30,0 0 27,0 0-5,0 0-35,0 0-31,-1-2-8,1 19-14,0 8 14,0 6 7,0-2 5,0 2-4,0-3 2,0 0-7,0-4-2,0-5 3,1-2-2,1-4-1,-1-1 2,-1-1-3,0-4 3,0-2-3,2-4-20,-1-1-16,2 0-6,0 0-3,1-7 15,1-11 18,-1-6-23,1-5-22,-2 1 31,0-1 11,-3 2 15,0 4 20,0 2-1,0-1 13,0 1 16,0-1-16,0 4 9,0 2-18,0 1 1,4 3-6,2 2 9,0 0-23,0 4-3,3 0 5,0 1-2,2 3-4,2 2-1,-3 0-1,4 0 0,-2 2-1,-2 12 1,-4 3 2,-4 4-5,-2 1 5,0 4 7,-15-2-1,0-1-6,1-8-2,4-2 1,3-5-2,2-4 0,4-1 1,1-3-12,0 0-1,0 0-4,3-1-14,8-8 26,1 2-1,2 3 8,1 4-4,0 0-9,-2 0 13,2 6 0,-2 5 0,-1 1 0,-1 0 1,-1-1-1,-5-3-1,-4 3 0,-1-2-3,0 3 3,0 0 1,-12 2 12,-4-3-7,1-1 7,-1-1-11,2-2 0,-1 1-1,3-5-14,-1 0-62,4-3-95</inkml:trace>
  <inkml:trace contextRef="#ctx0" brushRef="#br1" timeOffset="180157.9683">11631 10216 142,'0'0'107,"0"0"-17,0 0-15,0 0-44,0 0-26,0 0-5,0 15-4,1 6 4,1 3 12,-2 4 8,0-1-10,0 0-4,0-3 2,0-2-3,0-5 0,0-4-5,0-1 1,0-4-1,3 1 5,3-5-5,3-2-6,4-2 6,5 0 9,6-6 2,1-6-5,0 2-6,-1 0-2,-6 3-2,0 4-35,-6 0-40,-4 3-65,-1 0-92</inkml:trace>
  <inkml:trace contextRef="#ctx0" brushRef="#br1" timeOffset="180729.3589">12098 10195 94,'0'0'74,"0"0"-18,0 0-4,0 0-52,0 0 4,0 0 10,-5 59 41,5-32-13,0-1-10,0-2-10,0-1-12,0-2-3,0 1-2,0-3-5,0-1 1,0-1 0,0-2 3,0-4-4,0-2-24,0-7-70,0-2-94</inkml:trace>
  <inkml:trace contextRef="#ctx0" brushRef="#br1" timeOffset="181009.3395">12129 10188 107,'0'0'116,"0"0"-26,0 0-11,0 0-9,0 0-19,0 0-35,67-57-13,-43 53-1,1 1-2,-2 2 0,-2 1 0,-5 0-2,-7 0-3,2 3-17,-7 7-22,-4 4-21,0 6-19,-3-1 2,-14 2-82</inkml:trace>
  <inkml:trace contextRef="#ctx0" brushRef="#br1" timeOffset="181233.3253">12162 10272 16,'0'0'157,"0"0"-54,0 0-24,0 0-25,0 0 4,0 0-42,-2 0-13,14 0-1,8 0 12,2-2-4,-1-4-9,1 3-1,-4 3 0,-3 0-1,-6 0-45,-3 0-50,-6 11-19,0 3-23</inkml:trace>
  <inkml:trace contextRef="#ctx0" brushRef="#br1" timeOffset="181457.3122">12202 10410 17,'0'0'20,"0"0"21,0 0 12,0 0-6,0 0-12,0 0 7,55 10-8,-35-10-4,-1 0-16,5-2-5,-2-6-7,-2 2 3,2 0-5,-6 0 0,0 2-56,-6-1-73,-1 1-35</inkml:trace>
  <inkml:trace contextRef="#ctx0" brushRef="#br1" timeOffset="182608.8258">12891 10353 91,'0'0'117,"0"0"-108,0 0-4,0 0 1,0 0 5,0 0 10,0 6 8,8-6 0,2 0-1,4 0 3,-1 0-14,3-10 5,0-1-5,0-2-10,-3-2-6,-2 1 3,-1 4 0,-5-1 2,-4 5-5,-1 3 4,0 0-3,0 3 5,0 0-7,0 0-3,-1 0-6,-2 13 9,-2 5 0,5 0-2,0-1-1,0 0 0,0-4 3,0-1 0,5-4-3,2-1 2,-2-4 0,2-1-2,0-2-3,4 0 5,3 0 1,2-11 1,2-1 5,-3-3-3,1 2-3,-7 1 4,2 1-3,-4 5 1,-1 3 2,-2 2-4,-1 1 0,2 0-13,1 0 10,0 8 3,3 6-3,-5 0 6,1-3-1,-2 0 1,-2-2-2,1-3 0,-1-4 0,1-1 1,-1-1 1,1 0-3,-1 0 2,3 0-2,2-4 1,4-10 2,2-4 3,2 0-3,-2 1-1,-3 7-2,-3 5 6,-4 4 7,1 1-9,1 0-4,2 0-10,3 4 8,-3 7 2,0 1 0,2 1 5,-2-2-2,4 1 0,0-3-3,1-3-1,5 0 1,-2-3 0,2-1-3,-4-2-37,-2 0-50,-5 0-96</inkml:trace>
  <inkml:trace contextRef="#ctx0" brushRef="#br1" timeOffset="182928.816">13181 10173 264,'0'0'131,"0"0"-53,0 0 8,0 0-23,0 0-34,0 0-17,-11-13-12,11 13-8,0 0-4,0 0-45,0 0-47,0 3 13,2 4-56</inkml:trace>
  <inkml:trace contextRef="#ctx0" brushRef="#br1" timeOffset="183672.7718">13906 10021 163,'0'0'55,"0"0"-5,0 0 9,0 0 34,0 0-20,0 0-34,-9-10-36,9 10-3,0 20-16,0 9 16,-1 5 2,1 4 4,0 0 3,0-2-1,0-2-4,0-1 3,0-1-7,0-1 6,0 0-6,1 0 0,5 2 2,1-1-4,1 0 2,-2-2-7,0-5-34,4-4-35,-2-4-44,2-8-98</inkml:trace>
  <inkml:trace contextRef="#ctx0" brushRef="#br1" timeOffset="184352.7306">14118 10132 107,'0'0'136,"0"0"-52,0 0-9,0 0-36,0 0-39,0 0 0,-3 31 2,1-10 1,2-1-3,0-2 1,0-3-2,0 0 1,0-4-1,8-2 1,-2-2-4,1-4-2,2 1 3,3-4 3,-1 0 2,1 0 7,1-5-3,-1-4-2,-3-3 13,-2-1-14,-1-4 0,-3 0 3,-1 1-6,-1-3 20,-1 4-9,0 4-4,0 4-3,0 4 13,0 3 11,0 0-18,0 0-10,3 0-5,0 8-13,2 9 18,0 2-2,0 2 2,3-1 1,-2-4-1,4-4 0,-1 1 5,-2-6-3,7 0-4,-2-2-19,3-3-68,3-2-75</inkml:trace>
  <inkml:trace contextRef="#ctx0" brushRef="#br1" timeOffset="185136.679">14464 10475 294,'0'0'53,"0"0"-3,0 0 6,0 0-33,0 0 1,0 0-9,-2-8-12,5 0-3,6-3 4,0 2-10,2 0-2,-4 0-1,1-2 2,-4 1 0,-1-1 1,0 2-6,-3 4 12,0 0-2,0 2-1,0 1 0,0 1 0,0 1 1,0 0 2,0 0-11,0 6 0,0 9 9,0 0 4,0 1-4,0-2 2,0 0 0,0-3 3,6-3-3,0-1-7,8-4-45,-1-3-75,-1 0-107</inkml:trace>
  <inkml:trace contextRef="#ctx0" brushRef="#br1" timeOffset="185368.663">14528 10270 371,'0'0'109,"0"0"-36,0 0-23,0 0-42,0 0-8,0 0-14,-2-2-45,2 2-56,0 0-59,0 0-6</inkml:trace>
  <inkml:trace contextRef="#ctx0" brushRef="#br1" timeOffset="186020.9741">14616 10123 206,'0'0'182,"0"0"-111,0 0-19,0 0-16,0 0-18,0 0-14,0-2-4,0 2-7,4 0-10,7 0 11,8 0 6,1 0 8,7 2-8,1 1 1,2-2-1,0 1 4,-2 1-3,-1 0 0,-2 0-1,-4 0 0,-1 0 0,-4-2 4,-7 1-4,-2 0 0,-4-1 1,-1-1-2,-2 0 2,0 2 2,0-2 1,0 3-1,0-1-3,0 3 0,0 3 0,-6 2 3,-5 2 2,-2 2-1,-1-1-3,0 1-1,0 0 0,4 0-3,-2 1-34,3-1-36,0-2-82,2-2-118</inkml:trace>
  <inkml:trace contextRef="#ctx0" brushRef="#br1" timeOffset="188601.8532">14827 10657 118,'0'0'107,"0"0"-63,0 0-5,0 0 16,0 0-24,0 0 2,0 0-14,-17-35 0,6 33-6,-3 0-8,-5 1 1,-3 1-6,-6 0-2,0 0 2,2 1-2,4 6 2,9 1-3,5-3-1,3 0-7,5 0-1,0 4-3,0 3 4,17 2 2,8 2 9,7 2 0,2 3 2,2 2-1,-3-2-1,-8 0 1,-3 0 1,-10-3-1,-4 0 0,-4-3-1,-4-1-2,0 0 0,-12-3 2,-3 0 10,-2-5-5,0 0-3,1-3 4,-1-3 1,-1 0 0,1 0-2,-2 0-2,5 0-3,-1-5-2,0 1-7,9-2-49,1 0-66,4 0-74</inkml:trace>
  <inkml:trace contextRef="#ctx0" brushRef="#br1" timeOffset="189105.8203">15050 10615 175,'0'0'112,"0"0"-35,0 0-34,0 0-20,0 0-17,0 0-6,0-6-3,0 14-1,0 14 4,3 7 0,0 4 7,-3 1 0,0 0 6,0-3-3,2-2-9,2-5 0,4-2 1,2-5 2,1-3-3,1-6-1,2-3-2,0-5-1,8 0 3,0-2 6,4-9-6,0-5-1,-1 1-33,-3 4-26,-4-2-23,-11 3-139</inkml:trace>
  <inkml:trace contextRef="#ctx0" brushRef="#br1" timeOffset="189377.8013">15007 10780 60,'0'0'126,"0"0"-75,0 0-26,0 0 13,0 0-11,0 0-14,64-18-9,-43 17 2,0-1-4,-5 1-2,4 1-5,-4 0-53,1 0-51,-4 0-71</inkml:trace>
  <inkml:trace contextRef="#ctx0" brushRef="#br1" timeOffset="190489.9844">15453 10748 88,'0'0'66,"0"0"-17,0 0 16,0 0-20,0 0 19,0 0-52,-77-15-1,68 15-10,2 7-2,0 7 1,0 2-2,4 1-4,0 1 6,3-2-2,0 1 0,0-2-1,0-1 2,1-6 0,5 0-3,0-3 3,0-3 1,2-2-13,1 0-2,2 0 15,0-4 6,1-10 4,1-1-5,-2-3-4,-2 2 2,1 2-1,-4 5-2,-1 5 2,-4 2 3,-1 2-5,0 0-6,0 0 3,0 0-3,2 9 6,1 0 5,4 0-5,-3-2-2,5-5 1,0 1 0,5-3-3,-1 0-2,3 0 3,1-4-14,1-5-8,-3-3-3,0-3 21,-3-3 2,1-3 5,-2-5 4,-2-3 21,-3-2-9,-1 1-12,-5-1 43,0 3 1,0-1-13,0 1 2,-1-3-9,-3 6-7,2 4-1,1 4-6,1 9-7,-2 3 4,2 5 4,-1 0-15,1 0-10,0 21-7,0 10 16,0 9 1,0 3 0,0-4 2,1-1-1,5-5-1,0-2 3,0-3-3,1-4 1,-1-1-1,5-4 0,-2-2 0,1-4-5,5 0 4,-1-8 0,5-2-1,2-3 2,4 0-1,2-1 1,-3-10-6,-3 1-11,-5 1-5,-3-2 16,-2 1 1,-5-4-2,-3 0-4,-3-1 10,0-3-11,0 2 11,-1 1 2,-8 4-2,-2 5 1,-2 4 0,2 2 8,0 0-8,1 10-3,6 8-3,1 3 4,3 1 0,0 1 2,6-2 0,9-1-1,0-4 0,1-2 1,-2-5 0,1-3-6,-1-5-35,2-1-30,0 0-44,-1-4-107</inkml:trace>
  <inkml:trace contextRef="#ctx0" brushRef="#br1" timeOffset="190867.4036">15419 10645 293,'0'0'60,"0"0"-56,0 0-4,0 0 5,0 0-3,95-28 5,-57 20-2,3-1 2,1 2-3,-3-3-4,-3 3 0,-5 1-3,-1 0-12,-5 4-59,-6 1-41</inkml:trace>
  <inkml:trace contextRef="#ctx0" brushRef="#br0" timeOffset="222285.2239">12347 16266 12,'0'0'64,"0"0"5,0 0-26,0 0-33,0 0-9,0 0-1,0 0 0,0 0-10,0 0 6,0 1-1,0 1-20,0-2-35,0 0-35</inkml:trace>
  <inkml:trace contextRef="#ctx0" brushRef="#br0" timeOffset="224095.5589">13409 16053 24,'0'0'52,"0"0"-8,0 0 6,0 0-20,0 0 1,0 0 4,-25-7 6,23 7 1,2 0-13,-4 0-23,4 0-6,0 0-9,0 1 8,-3 5-7,3 0-1,0-4-10,0 1-11,3-3-1,12 0 15,1 0 16,7 0 2,0-11-2,1-1 0,-3 0 0,-1 0-9,-4 3 7,-7 2 2,-2 2 0,-4 2-1,-3 3-1,0 0-5,0 0 2,0 0-1,0 0-8,-7 0-12,-2 0 16,0 0 9,0 0 1,0 2 0,-1 1 2,1-2-4,0 1-2,1-2-33,1 0-4,2 0 2,2 0 6</inkml:trace>
  <inkml:trace contextRef="#ctx0" brushRef="#br0" timeOffset="225015.102">13464 15865 11,'0'0'8,"0"0"-5,0 0-1,0 0 8,0 0-3,0 0-3,-58 83-1,54-65-2,2-3 0,1-3-2,1-1 1,0-6-4,0 0 4,1-3-9,8-2-3,1 0 12,4 0 0,1-11 0,0-1 1,0-1-1,-3-1 1,-3 5-1,-2 1 0,-4 4 4,-3 1 10,0 3 10,0 0 11,0 0-4,0 0 2,-7 4-25,-2 10-8,0 3 0,0 2 3,0-1-3,3-1 1,3-4-1,1-2 0,2-4-1,0-1-3,0-3-3,0-1-1,0-2-13,5 0 6,4 0 11,3 0 2,-2-11-2,5-2-10,-1-1 2,-4 1-9,0 0 12,-5 8 9,-4 0 5,-1 5 18,0 0 37,0 0-8,0 0-26,-6 3-26,-5 9-1,-3 3 1,5 0 0,0 3 0,2 0 0,1-2-2,3-3 2,1-3-2,1-2 0,1-2-9,0-1-7,0-4-16,0-1-7,1 0-18,8 0 54,2-4 2,3-10-10,0-1-13,-1 2 20</inkml:trace>
  <inkml:trace contextRef="#ctx0" brushRef="#br0" timeOffset="225221.0428">13560 16059 28,'0'0'26,"0"0"5,0 0-28,0 0-2,0 0-1,0 0 0,0 0 2,-51 48 0,39-33-2,5 1 1,-1-1 3,2-4-4,-1 3-1,4-3 1,0-2-3,3-2-5,0 0 7,0-3-2,0-1-3,0 0-9,0-2-15,3-1-1</inkml:trace>
  <inkml:trace contextRef="#ctx0" brushRef="#br0" timeOffset="227479.9388">13543 16080 16,'0'0'37,"0"0"-26,0 0-11,0 0 0,0 0 0,0 0 4,-89 50-2,77-40 4,0 3 13,3-3-15,-3-1 0,5 0-2,1-4-1,1 0 0,4-4-1,1 0 0,0-1 0,0 0 0,0 0 6,0-4-3,0-8-3,3-1-6,3-1-5,-3-1 6,1-2 4,-1-1 1,-1 0 0,0-2 0,-2-1-8,0 0 5,0 0 3,0 2-3,0 1 2,0 2 1,0 4 6,0 2 11,0 4 13,-2 1 7,-1 2-10,1 3-8,1 0-7,1 0-12,0 0-7,0 0-6,0 13 10,0 6 3,0 2 4,0 3-4,0-2-1,0 0 1,0-3 1,3-1 0,0-3 2,1-1-2,-3-5 0,1-1-1,1-4 0,-2-1-1,1-2-3,-2-1-11,3 0-30,0 0 21,0-1 24,2-11 1,-1-3-1,-1-3 1,-2 1-1,-1 2 5,0 5 18,0 1 4,0 3 6,0 3-18,0 1-2,0 2-1,0 0-3,-5 0-8,2 13-1,-2 9 2,4 2-2,1 3-3,0 2 3,0-2 1,0-1-1,0-1 0,6-2-1,1-5 1,-3-5-18,1-1-3,-1-1 17,-1-5 1,0-2-2,-1-3-9,-1-1-18,1 0-11,1 0 23,3-8 15,-3-10-24,0-5-2,-3-4 12,0-1 6,0-2 13,0 4 1,0 3 10,0 4 2,-3 2-3,-2 5-3,1 5 7,1 2 10,3 3 4,0 2-5,0 0-23,0 9-3,0 11 3,0 5 0,0 3 2,3 0-2,1-1 0,1-1 1,-2-2 0,-2-5 2,1-1-3,-1-4 0,1-5 0,-2-4 2,1-2-2,-1-2 0,0-1 0,0 0 2,0 0 35,0-16-13,0-7-23,-1-4 4,-5-5-3,0-1-2,-3 1 0,4 1-1,-2 2 1,1 4 4,1 1-2,0 1 3,2 3-3,-2 4 14,2 0-16,0 5 2,0 2-2,3 4 5,0 4-4,-2 1-1,2 0-8,0 0-2,0 15 1,2 9 5,6 5 4,-1 1 1,-1-2 5,-3 1 10,0-5-4,1-4-11,-1-4 5,2-4-6,-2-3 0,-2-4 2,1-2-1,-2-3-1,0 0-2,3 0 2,-3-16 20,3-5-17,-3-5-3,0-3-4,0 2 4,0 3 0,0 1 6,-3 3 1,-3 2 0,-2 2 1,4 4-5,1 3 4,0 4 0,1 4 5,2 1-10,0 0-2,0 0-12,0 18-4,0 9 16,12 9 3,-1 3 0,-1 4-2,-1-3 0,-1-1-1,-1-1 1,-1-4 1,-2-4 2,-2-7-4,1-5 0,-1-6 0,-1-3 0,1-1 0,-1-4 1,-1-2 1,2-2-2,-2 0 1,0-2 2,0-16 31,0-7-32,0-6-2,0-2 0,0-1 0,0-1 2,0 2-2,0 3 0,0 1 0,-5 7 3,-1 2-3,4 7 6,-1 5-6,2 5 20,-1 2 8,2 1-14,0 0-14,0 0-7,0 14-3,0 11 8,2 6 2,4 4 0,5 1 2,-4-1 0,0-1-1,1-3-1,-2-5 0,0-1 4,1-6-4,-1-1 0,-1-1 0,1-4 1,-2 1-1,1-4 0,-2-2 0,1-3 0,-1-3-1,-2 0 0,-1-2-7,2 0 8,-1-9 4,1-9 1,-2-3-4,3 0-1,-1 1-2,-1 2-6,1 2 5,-1-2-3,2 1 4,-1-3-9,-2 1-6,0-2 16,0 0 0,0-2 0,0 2 2,0 6 0,0 4 2,-2 6 1,2 3 9,-1 1 2,-1 1-8,2 0-3,0 0-4,0 0-3,0 7-10,0 11 12,0 4 1,0 3 1,0-1-1,0-2 0,0 1-4,5-1-3,3-4 4,-2 0-10,0-4-5,2-2-13,-5-1-12,7-2 0,-4-3 8,2-2-18,2-4 24,2 0-42</inkml:trace>
  <inkml:trace contextRef="#ctx0" brushRef="#br0" timeOffset="237774.8992">13918 16135 9,'0'0'21,"0"0"2,0 0 9,0 0 26,0 0 5,0 0 0,0 0-44,-24 0-19,9 5 0,-3 6 0,2 1 4,-1 2-4,1 1 1,4 1-1,-2 1 0,4-2 0,3-1-1,2-4 1,2-2 0,3-3 0,0-3-7,0-2-21,0 0-11,0 0 14,0 0 12,5-12 13,7-6 5,1-6-4,-1-2 0,-3 1 1,0-3 1,-5 3 0,-1 3 19,-3 6-16,0 8 12,0 3 8,0 5 18,-7 0-10,-8 0-5,-2 16-27,-3 10-4,-1 2 3,1 3-1,4-3 1,4-1 0,4-5-2,1-3 1,4-4-1,2-4 0,1-6-18,0-1 4,0-4-1,0 0-15,1 0 14,11-11 10,3-8-4,3-5 5,-3-2-30,0-1 5,-5 3 21,-2 3 10,-2 6 6,-2 1 23,-3 4 6,-1 2 1,0 2-4,0 5-19,0-1 10,0 2 0,0 0-12,0 0-11,0 5-17,0 13 15,-7 3 2,1 2 0,2-2 0,4-1 1,0-2-1,0-4 0,0-4-2,0-2-2,0-5-4,3-2 2,3-1 4,4 0-10,2-12 9,6-9-1,0-1 4,1-1-11,-5 4-3,-4 2 8,-4 7 6,-6 2 8,0 2 34,0 6-13,0 0-4,0 0 2,0 0-15,0 0-8,-6 17 1,-6 5-5,0 2 0,-4 3 0,8-1 0,1-5 0,2-3-2,4-4-4,1-7-21,0-3-1,0-4-7,0 0 11,6 0 19,7-13 5,5-8 3,3-6-3,0-3-4,1-3-26,1 2 16,-7 6 7,0 7 7,-8 7 1,-5 5-1,-3 6 13,0 0 39,0 0-5,0 0-25,-4 11-21,-9 6 0,0 5-1,1 2 0,-1 0 0,5-1-1,2-4 1,3 1 0,0-5 0,3-3-1,0-6-5,0-3-30,0-3-10,0 0-4,8-5 34,7-14 10,6-5 1,-1-6-42,2-2-32,-2 3 20,-3 4 52,-4 6 7,-4 2 17,-3 6 11,-5 4 22,-1 4 30,0 3-5,0 0-3,0 0-30,-10 0-40,-2 13-2,-4 7-2,4 3 2,-2-1 0,0 2 2,3-3-2,2-3 0,5-3-2,1-4 2,1-3-5,2-6-13,0-2-10,0 0-11,0 0 14,5-4 17,9-11 8,2-6 0,1-3-8,0-4-22,-2 3-9,-2 4 23,-4 4 16,-5 8 0,-1 6 33,-3 2 23,0 1 6,0 0-17,0 0-29,-3 8-14,-10 10-2,-2 3 0,-3 3 2,2 1-2,-2-1 0,4 1 1,-2-4-1,6-3 0,0-5 0,2-3 0,5-4-2,1-2-7,2-3-6,0-1-13,0 0-13,0 0-3,0-9 26,11-11 16,5-5 1,1-8-29,4-1-27,-4 5 29,-2 3 10,-4 6 18,-7 9 10,-1 1 40,-3 7 26,0 3-11,0 0 13,-7 0-64,-8 13-14,-6 10-2,-2 6 2,-3 5 3,-1 0 0,3 1-3,0-2 0,5-4 1,1-4 0,6-6-1,3-8 0,5-4-1,2-4-4,2-3-15,0 0 3,0 0 2,0-9 2,9-10-3,3-8 5,0-2-12,3-1 11,-3 1-6,-2 5 18,-4 3 2,-3 2-2,2 4 4,-5 2 2,0 6 5,0 1 13,0 3-9,-2 1 25,-6 2-18,-2 0-22,-2 4 0,-1 12-3,-2 2 1,-3 1 2,6-1 4,0-2-3,3-4-1,5-3 0,1-3 0,1-3-1,2-3-2,0 0-3,0 0-8,0 0 2,9-15 5,4-6 4,1-3-8,-2-2-19,-2 3 28,-4 8 1,-4 5 2,1 5 9,-3 4 25,0 1 12,0 0-12,0 0-22,0 5-11,-11 13-2,-1 3 1,-4 4-1,1 2 0,2-1 1,1-1 1,2-4-2,2 0 0,5-3-2,0-2 1,1-4 0,1-3-17,1-5 5,0-1-10,0-3-7,0 0-3,0 0 16,0-12 11,4-7 5,4-7-13,4-1-8,-3 2 13,-3 0 5,-2 11 4,-4 1 0,0 7 9,0 3 19,0 2 15,0 1-8,-9 0-9,-1 0-26,-4 9 0,-1 5 0,2 3 0,-2 0-1,6-1 1,-1 1 0,1-1 0,3-3 0,3-3-1,0-4 1,0-3 0,3-1 0,0-2-2,0 0-8,0 0 1,4-17-8,10-7 7,5-5 1,-1-4-23,1-1 5,-5 3-3,1 3 24,-5 7 6,-4 5 3,-1 6 3,-3 7 16,-2 2-3,0 1 12,0 0 3,0 0-12,0 0-18,-10 9 1,-2 4-5,-1 4 0,-1-2 0,4 2 0,0-4 0,2 1-2,5-1 1,0-3-2,3-1 2,0-5-4,0-1 2,0-2-8,0-1-19,0 0-9,9-3 24,6-12 15,1-6 1,2 0-1,-4 0-4,-3 2 0,-3 2 3,-3 2 1,-4 5 5,-1 2-3,0 3 12,0 5 22,0 0 19,-1 0-26,-9 5-27,-3 13-2,0 4 0,-4 4 0,4-1 1,4-1-1,-1 1 0,4-4-1,1-1 0,2-4 1,1-3-4,1-3 4,1-5-13,0-3-2,0-1-17,0-1-10,0 0 22,0 0 19,-2-11-3,1-4-5,-3-2 1,-1 0-16,-1 4 17,2 1 7,-2 1 0,-3 2 0,1 0 1,-4 2-1,-1-4-6,-4 1-20,1-4 17,-2 0-18,0 1 21,0-3 4,1 2 2,-1 0 2,1 4 4,1 1-2,5 3-2,1 3 28,1 1 3,3 2-6,-3 0-27,4 12-1,-3 13-1,0 4 2,4 6 0,2-3 3,2-5-3,0-5 0,0-7-2,0-2 2,0-6-2,3-1 0,-1-5-3,1 1-17,0-2-6,2 0 4,0-3-1,-1-12 22,1-1-5,-5-4-6,0-1-2,0-2 4,0-1-8,-3 3 14,-5-2 5,-2 4 1,3-1 6,-2 2-5,-3 0 3,4 3 8,1 2-6,-1 0-4,3 4 10,-1 3-9,3 3 31,1 3 16,2 0-30,0 0-20,0 20-6,0 5 6,5 6 1,5-1 0,0-2-1,1-4 3,1-3-1,-3-4-2,0-2 1,-1-4-1,-2-4 0,-1-2-1,-2-5-1,0 0-4,0 0-4,2 0 3,-1-12 6,0-6 1,-4-2-1,0-3 1,0-1 0,0 2 2,-5-1-1,-3 7 5,-1 2 4,4 4 39,-3 2-40,3 2 8,-1 2-9,2 2-2,2 1 3,1 1 3,-1 0 5,2 0-17,0 7-11,0 14 10,0 8 2,0 2-3,3 1 4,5 0 2,-1-4-4,-1-3 2,0-3-2,-3-4 0,5-6-1,-4-5-1,1 0 0,-4-4-1,3-3 1,-2 0-15,1 0-6,0-7 21,1-9 1,-2-4-2,-1-4 0,-1-3 3,0-1-1,0-1 2,0 4 0,0-1-1,0 4-1,0 4 1,0 8 1,0 4 3,0 6 13,0 0-5,0 0-12,0 16-7,0 10 7,0 4 0,0 4 0,0-6 4,0-1-4,0-1 0,2-5 3,-1-2-4,1-4 1,-1-4 0,1-2 0,-2-5-2,3-2-2,0-2-5,-2 0-13,1 0 15,1-12 5,-2-4 2,1-7 2,-2 0-2,0-4 0,0 2-1,0 4 1,0 3-1,0 7 2,-3 4 3,-2 0 11,1 4 21,1 2-9,1 1-15,2 0-12,0 0-6,0 8-4,0 11 10,0 5 0,2 1 2,5 4-2,-1-3 0,0-1 0,-1 0 1,1-4 0,-2-2-1,2-2 0,-2-2 1,1-5-1,0-1-1,-1-2 1,-1-5 0,-1 0 0,-2-2-5,1 0 2,2-8 3,-2-11 0,2-6-11,-1-3 6,-1 1-14,-1 0 14,0 3 5,0 6-1,0 3 1,0 6 16,0 2-9,0 4 0,-3 3 1,2 0 16,1 0-24,-2 0-5,1 13 2,1 5-1,0 4 3,0 2 0,0 0 1,0-3 0,0-1 0,3-4 1,-2 0-1,2-4 1,-1-3-1,-1-3 0,1-3 0,-2-3 0,1 0-3,-1 0-12,2 0 9,-2-3 5,0-12-10,0-5 3,0-4 7,0 0-14,0 0 9,0 0-9,0 1 15,0-1 3,-5 3-1,-1 3-2,-2 0 0,2 3-1,-2 0 2,-1 1 0,0 4-1,2 1 0,1 6 0,1 1 0,1 2 17,-5 0-15,4 0-2,-1 12-1,2 5-1,-2 5 2,3 4 0,-3 2-3,5 1 6,-1-2-3,2-1 0,0-7-1,0-2 1,0-4 0,0-3-2,0-4 0,0-2-3,2-4-5,-1 0-18,2 0 2,1-7 26,2-11 0,0-3-1,0-4-17,-1-2-13,-2-1 18,1-1 8,-2 2-2,-2 4 5,0 2 2,0 5 0,0-1 10,0 4 7,0 0-12,0 2 2,0 1-5,0 3-2,0 3 3,0-1-2,-2 3 3,2 1-4,0-1 0,0 2 1,0-1-2,0 1 1,0 0-5,0 0-1,0 0-10,0 6 9,0 6 4,0 0 3,0 3 2,0 0 0,0-1 0,0 1 1,0 0-3,0-2-1,0 3 1,0-1 0,0 1 2,-4 0-2,1 1 0,0-3 0,0-2 0,1-5 0,1-1 0,1-4-1,0-2 1,0 0 0,0 0 5,0 0-5,0 0 0,0 0-1,0-9-6,3-4 7,3-5-6,3-1 0,-2-2 3,-1-3 1,0 2 2,-1 2 1,-1 5 3,-3 4 2,-1 5 25,0 3 15,0 3-4,0 0 4,0 0-35,0 0-11,-4 12-3,0 10 3,1 4 1,1 5-1,1 1 0,1-3 2,0 0-2,0-3 1,0-4-1,0-1 0,0-6 0,0-3 1,0-3-1,0-3-2,0-3-3,0-3-20,0 0-24,0 0 10,4 0 15,-1-13 24,3-5-9,-3 0 0,-3 0 9,0 0 0,0 2 10,0 0-2,0 1-8,0 0 0,0 4 4,-6 2 2,-1 4 3,1 2 3,0 3 17,0 0-14,-3 0-2,1 0-13,-2 3 0,-2 10 6,0 3-2,0 5-3,-3 3-1,2 4 3,-2-3-1,4 0 0,2-3-2,2-6 0,3-4 0,1-6 0,1 0-1,2-2-2,0-3 2,0-1 1,0 0-8,0 0 5,0-1-1,8-15 4,6 0 0,1-4 0,5-2-5,-2 1-5,3 0-13,-1-1 14,0 4 8,1 2-1,-2 1 2,-4 1 0,1 4 3,-4-1-3,-2 4 4,-2 1-4,-2 1 1,-3 5-1,0 0-1,-3 0-9,0 9 10,0 8 4,-1 4 4,-10 0 5,-4 0-5,3-1-1,-1-1 0,1 1-4,1-2-1,0 0 1,2 0-3,0-2 0,0-1-1,3-3 2,0-3-3,3-2 2,3-4-1,0-2-1,0-1 1,0 0-1,0 0-7,0-6 8,7-10 0,10-4 1,1-3 0,1-1-2,2-2-7,-5 3 5,2-2-3,-3 4 5,0 3 2,-4 3 0,-7 6 2,-2 5 0,-2 1-2,0 3 36,-3 0-6,-11 0-21,-4 8-8,0 8-1,-6 5 0,1 0 0,-4 3 1,0-1 3,3-4-4,1-1-3,6-4 3,2-2 3,3-3-3,7-4 2,2-3-3,3-2 1,0 0-14,0 0 14,0-1 0,2-11 6,7-5-5,3-3-1,0-2-1,2 0 1,-3 1 0,0 2 0,0 4-3,-2 0 3,-1 3 4,-2 4-4,0 3 0,-6 3 0,0 2 1,0 0-1,0 0 12,0 0 3,-11 12 3,-2 6-6,-5-1-11,3-1 0,0 2 2,5-4-5,-1 0 2,1-1 0,2-1 0,4-1 0,-2-4 0,4-1-1,1-3 0,1-3-11,0 0-51,0 0 26,0-2 26,10-11 11,4-6 0,5-6 0,-1 1-35,-1 1-14,-1 0 28,-6 6 20,-2 4 0,-5 7 1,-3 3 4,0 3 9,0 0 50,-6 1-46,-9 14-17,-3 3 1,1 3-1,1-1 0,4-2 6,2-3-6,4-3 0,4-3 0,2-3-2,0-4 2,0-2-4,0 0-2,0 0 3,3 0 3,9-11 8,2-6-1,3-2-7,-1-1-2,0-1-2,-3 0 3,-2 0 1,-1 2 1,-4 3-1,-3 5 4,-1 4-4,-2 6 2,0 1 27,0 0 15,-6 0-32,-11 14-11,1 2-1,-3 2 1,0 2 1,2-2-2,-1 0 0,7-3 7,2-3-3,1-3 0,5-3-3,0-4 0,3-2-1,0 0-11,0 0 8,0 0 3,10-13 0,3-5 0,4-3-7,-1 3-8,2 0 2,-4 1 12,-1 6 1,-4 0 0,-3 2 2,-3 5 0,0 0 2,-3 3-4,0 1 5,0 0 3,0 0 5,0 0-9,-9 13 6,-7 6-5,-3 2-3,0 1-2,3-1 6,1-4-6,6-2 0,3-6 0,3-1 0,1-5-2,2-3-4,0 0-3,0 0-6,0 0 1,6-6 13,8-9-1,4-4-12,-2-3 2,2-1-13,-1-3-1,-3 1 15,0 1 10,-1 3 0,-4 5-2,-3 2 3,-3 5 4,-3 6-4,0 3 20,0 0 50,-7 0-53,-10 13-16,-4 5-2,-2 3 2,2 0-1,1 0 2,2 0-2,5-3 0,3-2 0,5-3 0,2-5-1,2-4 0,1-2 1,0-2-12,0 0-2,0-2-14,16-12 27,0-8 1,7-2 0,-3 0-3,-3 3-13,-4 3 9,-4 4 7,-3 3 3,-3 0 2,-1 2-2,-2-1 5,0 2-3,0 2 6,0 1 19,-5 3-9,-2 2 9,-2 0-13,-3 5-16,-3 11-1,0 6 3,3-1-3,3 0 0,2-1-2,4-7 2,1-2-2,2-6 1,0-3-5,0-1-4,0-1 3,0 0-10,5 0-5,7-3 15,1-12 5,3-3 2,1-4-7,-1-2-9,-2-2-4,-2 4 18,-5 2 2,-1 5 1,-4 4-1,-2 7 3,0 3 9,0 1 43,0 0-11,-8 1-37,-5 13-4,-1 2-3,0 2 0,2-2 0,1 3-1,2-4 0,5-3 1,1-3-1,3-5 0,0-1-1,0-3-13,0 0-38,0 0 4,0 0 19,3-6 30,7-7 1,2-4-1,-1 1-3,0-1 2,-2 1 1,-3 0 0,-1 5 0,2-2 3,-4 3-3,-1 2 3,-2 3-1,0 2-2,0 1 27,0 2 22,0 0-19,-12 5-30,0 9 1,0 4-2,-3 0 0,3 0 1,2-1 0,1-5 0,3-1 0,3-3 0,1-4 0,2-3-2,0-1-1,0 0-16,0 0-26,3-1 27,8-13 17,6-2 1,-1-4-2,-3 0-19,0 4 15,-5 1 4,2 3 2,-5 2 2,-1-1-1,-2 5 2,-2 0-3,0 3 3,0 3 10,0 0 36,0 0 0,-9 0-49,-6 6-3,1 9 3,-3 3 0,1 1 2,2-1-1,2-1-1,3 0-3,0-5 3,6-3-1,1-3-1,2-5 1,0-1-10,0 0-29,3 0 19,11-4 21,-1-10 2,5-4-2,-1-3-5,-1-2-13,0 1-12,-2-1 5,-5 5 5,-3 3 19,-2 6 1,-2 5 5,-1 0 4,-1 4 15,0 0-4,0 0 13,0 0-14,0 2-19,-6 9 5,-4 3-4,-2 0 4,-2 0-4,1 0-1,1-3 0,3-2 5,3-3-3,4-3-2,1-3-7,1 0 4,0 0-7,0 0-11,0 0-5,6-7 20,8-8 2,2-3 2,-1 1-14,-2 3-18,-5 4 26,-4 4 8,-2 5 1,-2 1 24,0 0 2,0 0-14,0 0-10,0 0 6,0 4-7,0 9 0,-6 1 9,-3 6-3,-3 1-2,4 2-1,-1 1 0,2-1 1,-2 0-5,3-3 1,0-4-2,6-5 0,0-4 0,0-4 0,0-3-5,0 0-6,0 0-1,3 0 12,9-8 3,3-3-3,-2 2 0,-1 3 0,-4 0-2,-1 1 4,-4 4-1,0-1-1,-3 2-6,0 0 6,0 0-3,0 5 3,0 9 0,0 2 9,0 4-1,-1 1 3,-5 0-6,-2-2-2,2-1-3,2-3 1,-2-4-1,4-2 0,2-3 5,0 1-4,0-4-1,0 1-2,0-1-8,0-3 10,0 0-10,2 0 6,8 0-7,2 0 11,3-10-2,-3 0 0,0 2-1,-3 5-1,-3 0 0,-2 3 3,-1 0-6,-1 0 3,-1 0-1,-1 3 5,0 8 2,0 2 8,0 2-6,-4 3 2,-4 2-5,-2-1-1,0 2 2,-1 2-2,1 0 0,4-3 0,1-6-4,2-3-18,3-5 9,0-5-1,0-1 5,0 0-7,0 0 3,9 0 8,1-10 4,4-2-8,2-5 1,1 1 8,1-2-3,-2 4 1,-1 2-2,-6 5 2,-3 2 4,-4 4-1,-1 1 0,-1 0-1,0 0 0,0 0 2,0 0 7,0 12 3,-6 0-8,-5 3 1,0 3 0,0-2 0,1 2-4,1-1-1,1-2-3,2-1 3,2-7 0,2 1-3,2-4 0,0-2 1,0-2-5,0 0-14,0 0 18,5 0 0,4-6 4,3-3-1,0-2 0,0 1 1,1-3-1,-1 3-1,4-2 1,-2 2 0,1-1 1,-5 2 0,-4 4 0,-3 4 4,-3 1-4,0 0 4,0 0 44,0 0-22,0 0-9,-1 11-6,-8 0-10,-3 4 2,-2 3-4,1 2 3,-3 2-3,0 4 2,0-3-2,4 2 0,-1-4 1,4-3-1,3-5 0,3-6-1,3-6 1,0 1-12,0-1 3,0 1 8,0-2-5,0 0-4,9 0 8,0-2 2,9-8 5,-3-5-1,4-3-2,0-2-1,1 1 0,1-2-1,-1-2 3,0 2-2,-2 0 0,-6 6 0,-4 6 2,-3 4-1,-5 4 18,0 1 27,0 0-3,0 0-4,-10 6-38,-7 9-1,0 0-1,-2 3 0,3-1 0,3 3-1,-2-1-5,3-1-38,2-5-3,4-3 32,4-6 12,2-1 0,0-2-27,0-1-15,0 0-6,0 0 29,5 0 22,6-10 0,3-5 1,2 0 1,2-3-4,3-5 1,4-1-5,4-1-9,0-4-32,1 2-12</inkml:trace>
  <inkml:trace contextRef="#ctx0" brushRef="#br0" timeOffset="239416.1011">13945 16279 9,'0'0'1,"0"0"6,0 0 6,0 0-13,0 0 1,0 0 2,0 0-5,15-3 4,-11 1 0,0 1-1,-1 0-1,0 1 0,-1 0 0,-2 0-5,0 0-8,0 0 10,0 0 0,0 0 3,0 0-1,0 0-1,3-3-2,3-2 2,2 0 2,5 0 1,-4-3 3,3 2 7,-2 0-2,-1 2-2,0-3 1,0 4 11,-3 0 4,0 0-10,-3 3-9,0 0-4,-3 0 0,0 0-4,0 0 4,0 0 1,0 0 0,0 0 4,0-2-4,6-5 1,3 0 2,0-4 3,0 1-5,1 2 8,-1-2 24,2 2 7,-1 0-18,-1-2 5,0 2-15,-1 1-10,-1 0-1,-3 2 4,-1 0-3,-3 3-3,0-1 11,0-2 42,0-1-25,0 1-7,0 1-19,-7 1 4,-3 0-3,-2 1-3,1 2-9,-4 0 0,0 0-3,0 0 8,2 0-8,0 0 8,4 0 2,1 0 2,3 0 0,1 0 0,4 0 7,0 0-7,0 0-8,0 0 8,0 0-1,0-9 2,12-3-6,2-3 9,5 2-9,0-4 6,1 2-3,-1 0-5,1 2 1,-3 0 1,-6 6 1,-4 4 4,-4 3 0,-3 0 3,0 0 1,0 0 7,0 0-3,0 0-6,0 0-4,0 0 2,-10 2-2,1 6 3,-2 0-1,0 0 0,-1 2 0,-1 1-1,0-1 0,1 1 1,-1-4 0,5 2-1,4-3 1,1-1-2,0-2-2,1 0-16,1-2 3,1 1-4,0-2-1,0 0 2,0 0-19,0 0 3,6 0 36,6 0 2,6-9 2,1-2-3,4-1-1,2 0 1,2 0 2,-2-2-6,-2 3-1,-3 1 0,-5 3 4,-3 1 4,-7 3-3,-2 3-1,-3 0 0,0 0 0,0 0 0,0 0 0,0 0 6,0 0-3,-2 6-1,-5 3-2,-4 0 3,-2 0 4,2 2 9,1-3 2,0 2-11,2-1-6,0-2 1,1-1-1,3-1 1,1-2-2,1-2 0,2-1 0,0 0-6,0 0-4,0 0-2,3 0-10,12-1 22,3-8 3,1-2 4,2 1-7,-3 0 3,-2 5-3,-2-2 0,-3 3 2,0-2-2,0 2 0,-5 0 2,-3 3-2,1 1-1,-4 0 0,0 0-2,0 0-6,0 5 9,-9 6 6,-4 2-5,-2 0 2,0-3-1,3 1-2,2-2 1,4-3 2,0 0-3,1-1-3,2-4-10,2 1-3,1-2-15,0 0-15,0 0 21,12 0 23,1-5 4,5-5 0,1-1 0,-4 2-2,2 0 2,-7 3-2,-5 5 3,-1-1-3,-4 2 13,0 0 2,0 0-11,0 0-3,0 0-1,0 0 0,0 2 1,0 7-1,-7 4-2,-9 1-2,-1 1-24,-2 0 27,3-5-3,6-1 4,4-4 0,5-2-2,1-3-25,0 0-24</inkml:trace>
  <inkml:trace contextRef="#ctx0" brushRef="#br0" timeOffset="254073.3509">14454 16025 0,'0'0'23,"0"0"16,0 0 5,0 0-19,0 0-17,0 0-6,22-12 5,-22 12 13,0 6 6,-8 2 2,-2 2-12,-2-1-10,0 0-1,0 1 2,-1-2-1,1-1-5,1-1-1,4 1 0,4-3-1,1-2-19,2-2-10,0 0 3,0 0-10,0 0 0,3 0 30,8-2 7,2-7 5,1 1-5,-2 3 0,-2 0 1,-4 2-1,-3 3 2,-1-2-1,-2 2 2,0 0 19,0 0-3,0 0-12,0 0-3,0 0 8,-2 5 1,-9 5-2,-2 1-11,1-2 2,-1 2-2,2-3 5,4 0-5,1-2 1,1-3 0,3-1-1,2-2-1,0 0-6,0 0 7,0 0-12,0 0-5,2 0-2,9 0 19,1-3 3,0-5 1,0 0 2,-3 3-1,1 2-1,-6-1-2,0 3-2,-1 1 4,-2 0-3,-1 0-1,0 0 5,0 0-4,0 0-1,0 0-1,0 0 1,0 1 7,0 6 9,-4 3-1,-9-1-2,0 3 1,1 0-13,-1-1 0,2-1 4,2 1-2,-1-2-3,4-2 2,2 0-1,2-5-1,2 1-7,0-1 2,0-2-4,0 0 6,2 0 3,5 0 3,8 0 5,-2-9-1,5 0-2,-3-1-4,0 0 4,-3 3-4,-3 1-1,-3 2 0,-3 3 1,-3 1 0,0 0 16,0 0 16,0 0 6,0 0 2,0 0-7,0 0-12,0 0-15,-2 0-7,-8 5-1,-4 5-1,-2 4 2,3-2 0,-2-2 0,3-1 0,1-1-1,3-2 1,2 1-29,3-2 16,0-2-13,3-1 6,0-2 10,0 0-1,0 0-4,0 0-8,0 0 15,6-2 5,8-6 3,-2-2 6,2 1-5,-2 1 1,-3 3-2,0 0 0,-4 3-2,-2 1 5,-3 1 0,0 0 7,0 0 1,0 0-1,0 0-6,0 0 3,0 0-5,-1 1 2,-11 10-4,0 1 3,-4 1-3,-1 1 0,1 0-3,1-1-14,3-4 4,5-3-5,1-3 15,4-3 3,2 0 2,0 0-2,0 0-12,0 0 8,3 0 4,12-9-4,2-5 4,3-1 0,2 1 1,-2-3 0,-1 0 2,0 4-2,-6-1-1,-3 5 0,-4 3 2,-4 3-1,-2 3-1,0 0 22,0 0 24,0 0-14,-3 0-28,-8 3-4,-3 6 0,2-1-4,-4 1 5,2 0-1,0 1 0,-1-1-9,6-2-18,3-5-4,5 0 9,1-2 13,0 0-29,0 0 2,6-11 33,7-2-1,4-2 1,-2 3 0,-2 0 3,-2 1 6,-4 5 2,2-1 5,-3 0 6,-2 3-7,-1 3-8,-1-1-4,-2 2 1,0 0 3,0 0 4,0 0 6,-2 2-10,-8 8-2,-5 3 2,1 1 3,-3 0-6,0 1-1,-1 0 1,1-1-1,3-4 0,3 1-2,3-4-2,3-1-6,4-4-18,1-1-10,0-1 22,0 0-27,3 0-2,11-11 45,6-5 0,1-2 1,1 0 0,-5 2 1,-1 0-2,-4 5 0,-2 1 9,-2 2 19,-4 5 9,-1 0 0,-1 3-6,-2 0-15,0 0-4,0 0-12,0 0 4,-2 8-4,-10 8 12,-4 2-11,-4 4 3,-2-3-3,4 2 2,2-3-5,0 0 4,3-1-2,-1-2 0,0 0-27,4-5-10,-1-1 7,7-7 17,2 0 2,2-2-31,0 0-31,11 0 71,5-9 2,1-3 1,4-2 0,-2 1-1,0-2 4,-2 1-2,-2-1-2,-2 3 3,-1 0 5,-3 3 4,-2 4 18,-4 1-2,-1 4 2,-2 0 8,0 0-4,0 0-16,0 0-8,0 0-3,0 1-2,-9 13-3,-7 1 0,-5 3 1,0 0 4,-6 2-5,0-2-2,0 3-3,0-3-2,4-2-22,1 1-1,5-5 0,6-3 18,5-3-12,2-3-22,4-1 0,0 1 29,0-3 5,0 0-12,3 0 17,9-5 5,3-7 3,7-5 3,2 2-3,3-3 2,-1 2 3,-4 1-4,-5 2 16,-3 6 14,-7 1 5,-2 3-23,-4 3-8,-1 0 2,0 0-3,0 0-3,0 0 40,-11 11-29,-8 4-8,-3 6-7,-2-1 2,2-1-1,-2 1-1,5-4-4,3 1-12,5-7-10,5-2-4,3-4 3,-2-1 4,2-1 19,2-2 2,-1 0-2,2 0 4,0 0 5,0 0 7,0-2-10,8-9-2,7-3-1,4-3 1,5-2 4,1-1-4,-2-1 2,1 0-3,-1-4 2,1 0-1,-3 0 1,0-1 5,-5 3 17,-2 2-3,-5 6 10,-2 2-2,-5 4-5,-1 1-1,-1 2 0,0 0 1,0 0-12,0 3-9,0-2 1,0 2 1,0 2 6,-4-1-2,-5 2-5,-2 0-3,1 0 0,-2 0-4,0 0 4,0 0 1,3 5-1,0-2-5,-1 0-9,5 0 10,4-3 2,-1 0 1,2 0-4,0 0-4,0 0 0,0-6 1,12-4 5,2-1-2,-4 2 4,0 1 1,-3 4 1,-4 1-1,-2 1 0,1 2 4,-2 0-4,0 0 4,0 0 11,-5 0-15,-9 5-3,-5 6 0,1-1-2,-1 2 4,-2 2 0,0-1-2,-3 3 3,-1 0-1,1-2-17,3-3 9,6-1 5,5-6 3,5-3 2,4 1-1,1-2 0,0 0-2,0 0-9,0-5-7,12-8 8,6-6 7,1 1 2,3-1 1,-5 1 1,-1 0 2,-4 2-3,-1-2 3,-3 4-2,-3 2 11,-2 3-6,-1 4 1,-2 2 11,0 2 18,0 1-14,-13 0-6,-3 0-16,-6 7 0,-2 8-5,-3 5 5,-4 1 0,-1 0 0,2 0 0,2 0 1,-2 0 1,2-1-2,1-2-9,0-3-15,7-2 10,5-5 6,4-4-1,5-4-7,5 0 9,1 0-3,0-7-13,0-5 9,5-2 14,3-1-1,0 2 4,-1 0 3,-4 3 0,1 1 5,-4 2-7,0 1 11,0 1-13,0-1 9,-2 2-3,-4 1-1,-2 1 7,0 2 6,-3 0-15,-1 0-5,-4 9 0,-3 5 0,0-1 1,-5 5-1,0 2 0,-6 2 0,0 3 0,-1-3 2,1-2-2,2-2-2,3-3-19,4-2 5,6-2 6,3-5-4,5-2-25,4-4-1,1 0 14,2 0 18,0 0-8,0 0-10,0-9 2,0-3 22,0 2 2,0 1 0,0 0 0,0 3 0,0 1 29,0 0-27,-6 4 0,0 0 2,-4 1 3,-1 0-6,1 0-2,-5 0 0,0 4-1,-1 5 1,-1 1 1,2 1 1,3-2-1,-1 1 2,2-5-4,1 1 1,0-3-5,4-3 5,3 0-1,1 0 4,2 0 2,0-6-4,0-7-12,3-1 9,8-4 0,0-3-9,-2 0 7,-1-3-2,-1 0 6,-5 0 1,-2 0 0,0-1-1,0 3-1,0-2 4,0 4-2,0 5 1,0 5-1,-9 5 6,3 5 3,-3 0 6,-3 0-13,-1 2-1,-1 8 0,-1 4-2,3-1 5,-1 4 17,4-1 3,1 1-18,2 0-5,-1-1 3,1 1-2,2-5-1,-1 0 1,5-5 0,0-2-2,0-4-4,0-1-1,0 0-7,0 0-5,3-9 17,11-9 0,3-3 2,1-1-1,-3-1-1,-3 1 0,0-1 1,-4 0 1,-1 1-1,-2 2-1,0 2 2,-3 4-2,-2 3 1,0 3 1,0 3 3,0 4 6,0 1 13,-9 0-17,-6 4-7,2 13 0,-1 4 1,2 3-1,2 3-2,7-1-2,1-4 8,2-4-5,0-4 1,0-2 0,0-3 2,0-3-2,0-1 0,0-4-2,0-1-4,0 0-9,2 0-14,4 0 1,9-8 20,1-10 7,4-3-10,-3-3-28,-2 1 9,-1 3 6,-8 5 24,-5 6 0,-1 4 23,0 3 29,0 1-11,0 1-21,-3 0 25,-7 0-32,2 0-13,-2 9-7,-3 5 7,-1 1 0,5 4 4,-4 2-2,2 2-2,2 0 0,0-1-1,3-3 1,3-5 0,2-2 0,1-4-4,0-5 3,0-1-12,0-2 12,9 0-22,4 0 22,1-13 1,2 0 0,1 0-3,-1-1 3,-4 1 0,0 5 0,0 0 0,-6 2 0,-2 4 0,-4 1 2,0 1-2,0 0 0,0 0-2,0 0 0,0 14 2,-1 2 0,-7 4 5,-1 1-3,0 0 0,0-1-1,2 1 0,-2-2 3,3-2-4,0-4 0,5-2-3,-1-6 1,2-3-9,0-2-13,0 0-17,8 0 24,5-6 12,2-6 1,0-1-6,0 2 5,-1 1 4,-3 0 1,-3 7 1,-4 2-1,-1 0 0,-3 1-2,0 0 2,0 0 6,0 2-3,0 12 8,-3 1-3,-4 5-4,-4 3 0,-1 0-2,3 3 16,-1-2-18,4-3 2,0-4-2,3-4 1,3-5-1,0-5 0,0-3-6,0 0-3,0 0 9,3 0 1,12-3 0,-2-11-1,3 2 0,-2 0 2,-1 1-2,-2 3 0,-4 1 1,0 3 0,-3 3 0,-4 1 1,0 0-2,0 0 15,0 0 22,0 0-16,0 0-9,0 8-6,-9 4 1,1 2-5,1 0-2,-1 2 5,1 1-5,0-2 0,-1-1 1,3-3 0,2-1-1,2-6-1,1-1 1,0-3-1,0 0-12,0 0 5,0 0-15,1 0 11,12-9 11,3-6 0,-1-2 1,1 5 0,-4 2-1,-3 1 2,1 3 0,-5 1 0,-2 2-1,-3 3-1,0 0-1,0 0-2,0 0 4,0 8 1,-10 7 8,-1 0-9,1 3 1,-2-2 0,3 4-1,1-4 0,2-1 0,2-1 0,0 0 1,2-2-2,1 0 1,-2 0 0,1-2 0,-1-1-2,-3-1 4,6-4-2,-2-2 0,2 1-1,0-3-10,0 0-13,0 0-16,11-7 35,4-7 5,-2-1-2,4 0-22,-2 0 13,-3 0 4,-1 3 7,-1 1 0,-6 5 1,-2 3 6,-1 3 4,-1 0 30,0 0-1,0 0-8,0 0-6,0 0-26,0 0 0,-7 11 0,-4 2 1,-2 0-1,2 3 4,-1-4-4,2 0 0,1-2 1,3-4-1,3 1-1,1-6-1,2-1-6,0 0-16,0 0-4,0 0 25,2-1 0,5-7 3,4-4 0,2 1 4,-1-3-4,4 0-3,0-1 2,1-5 1,0-2 1,2-3-1,-1 0 0,2 2 0,-6 5 2,-3 6 0,-5 8-1,-6 2 3,0 2 50,0 0-11,0 0-29,0 0-14,0 0-2,-8 0-25,-1 0 16,-2 9 11,-2 2-1,-1-1-3,0 2 4,1 2 0,-2-1 0,3 1 0,-3 0-1,3-1-8,2-3-22,2-2-22,5-2 8,2-6 21,1 0 2,0 0-29,0-1 23,7-9 25,6-4 0,3-4 3,3-4-1,-3 0 1,4-1-1,-4-1 0,1 3-11,-1 0 8,-4 3 4,-2 3 13,1 3 5,-5 3 6,-2-2-3,-1 4-9,-1 2 0,-2 2-8,0 3 5,0 0 26,0 0 1,-6 0-36,-7 9-2,-3 5 1,-1 3 1,-2-1 0,2 4 3,0-1 1,1-1-4,2 0 0,3-4 3,3-4-3,2-5 0,6-2 0,0-3-10,0 0-4,0 0 3,8 0 5,2-11 6,6-4 6,2-3-1,-1 2 2,2 0-3,-2 1-2,0 2 4,-3 1 6,2 0 1,-2 0 10,2-2-3,1 1-10,0-2 1,-3 3 9,-1 6-7,-5 1-10,-5 5-3,-3 0-4,0 0 2,0 0-4,0 0 2,0 0 4,0 9 4,-2 2 1,-8 2 3,-5 2-3,0 2-4,0 1 2,-2 0-1,0 2-2,-1-1 0,-2 2 0,4-1-18,4-5 6,4-2 0,5-5-5,2-5 2,1-3-35,0 0-13,0 0 25,3 0 38,9-8 0,4-7 3,1-3-3,2-1 6,3-2-3,-2-4-3,1 0 2,-3 0-1,-2-3-1,-2 5 0,-4 5 5,-7 5 14,2 5 18,-5 4 7,0 1 11,0 0-21,0 3-7,-5-2-17,-4 2-10,-3 0-4,2 0 4,-5 0 0,3 0 0,0 4 0,-3 0 0,3 0 0,-3 4 0,2 1-2,-2 0 2,3 2 0,0-2 0,2-3-1,2-2 2,3-2-1,2-1 1,3-1-1,0 0-2,0 0-24,0 0 17,0-10 1,8-7 3,3-1 3,3-1-2,-2 1 3,2 1 1,-4 3 0,-2 5 1,-1-2 1,2 6-1,-6 0 0,-2 2-1,-1 3 2,0 0 1,0 0 11,0 0 7,0 0-11,-1 0-10,-11 9 0,-1 4 1,-3-2-1,0 3 1,0-2 0,1 0-1,3-3 2,2 0-4,5-5 2,2-2-2,3-2-7,0 0-6,0 0-11,0 0 6,8-10 20,8-7 1,2-1-1,4 0 1,-2-1-1,-1 1 0,-1 2 2,0-2-1,1 2-2,-1-1 2,0 0 1,-3 2-1,-4 5 0,-5 4 1,-3 4 5,-3 2 36,0 0 3,0 0 1,0 0-18,-3 0-24,-11 8-5,-2 5-2,-1 4 1,-4-2 1,5 2 0,-3-2 0,-1-1-1,2 3-18,-1 0-11,4-4 11,2-4 5,7-4 7,4-4 7,2-1-12,0 0-46,0 0 2,5 0 50,9-7 6,3-8 11,2 1-8,-1 1-1,2 0 0,-5 3-2,2-1 1,3 3 4,-2-5-3,1 3 4,5-4-2,-3-1 1,4 2-1,-4-1 5,1 1 1,-7 4 6,-6 1-15,-1 6-1,-7 2-1,-1 0 1,0 0 0,0 0 1,0 0 11,-15 10 3,-3 3-6,-6 2-4,2 2-2,3-2-3,-1-2 1,4 4-1,-1-1 0,-2 1-2,3 0-16,-2-2 0,6-6 1,3-3 17,5-5 0,4 1 0,0-2-3,0 0-13,0 0-1,0-2 8,4-8 7,9-6-3,4 1 5,-1-1-1,-1 1-1,0 1 2,-1-1 1,0 2-1,-2-2 0,1 0 0,-2 3 1,-3 3 3,-4 4-1,-4 2 8,0 3 34,0 0 11,-6 0-48,-7 0-8,-4 5-8,1 7 1,-5 3 7,-1 1 0,-2 1 1,3 0-1,-1-1 0,4-1 0,1-2 0,1 1 0,-1 1-1,0-3-41,1-1-47,6-7 32,7-4 57,3 0-6,0 0 4,10-10-33,9-8 22,4-4 8,3 1 0,-1 0 4,-4 2-1,0 4-2,-6 2 4,-2 3 1,-5 3 1,-5 4 2,-3 1 25,0 2 45,0 0 3,0 0-39,-9 0-38,-6 2-7,0 10 2,-6 4-1,1 2-6,-3 2 4,0-1 8,0-1 0,3-1 0,2-2-2,5-1-1,-1-4 0,5-1-33,0-1 2,2-2 1,0 0 13,-1 0-14,-1-3-13,4 0 34,1-3 8,4 0 5,0 0 3,0 0-3,0-11-16,4-1-12,1 2 18,-2-2 10,-2 2 0,-1 3 5,0 1 22,0 1 7,0 2-12,-4 1-10,-5-3-3,0 2-8,-1 2 12,-5-1 12,4 2-22,-5 0 7,3 0 20,-4 0-28,-1 3-2,-1 3-9,-2 0-12,-2 3 1,-2 0 0,0 1 4,1-2-12,6-3 18,9-2 10,3-3 15,6 0 20,0 0-31,0 0-4,7-6-4,4-4 4,1-3 0,1-1 3,-2 1-3,-2 1 4,1 0 14,-5 0-6,-2 3 0,-2-3 13,-1 0-2,0-3-14,0 0-8,0-2 1,0 2 0,0 1-1,0 3 3,0 3-3,0 5 1,0 2-2,0 1 24,0 0 2,-1 0-16,-4 0-10,-4 2 0,-1 12 0,1 4-2,-2 3 2,1 0 0,4 2 2,0-2-1,3-6-1,0-3 0,3-4 0,0-3-1,0-3-8,0-2 0,0 0 3,0 0-16,0 0 11,0 0 11,3-5 10,5-6-4,2-6-2,3-1-2,-2-3-2,-2 1 0,3-1 3,-6 2 2,0 4-3,-3 1-1,0 3-1,-2 7 0,-1-1 0,0 5 1,0 0 9,0 0 12,0 0-10,-6 3-12,-3 11-2,2 3 2,-2 2 1,4 1-1,1-2 0,1-5 2,1-1-2,1-4 0,-1-5 3,2-1-6,0-1 3,0-1-1,0 0 1,0 0-4,0 0 4,0-8 0,0-3 0,2-5-4,1 0-1,0-2-2,-2-2 7,2 2-17,2-2 3,-1-1-6,1 3 0,-2 3 0,-2 5 18,-1 5 2,0 2 0,0 3 17,0 0 30,0 0-30,-4 0-17,-5 5-5,3 8 4,-2 1 2,2 3-3,0-4 2,2-1 0,4-1 1,0-4-1,0-1-1,0-1-2,0-2 3,0-2-1,0 1 1,0-2-5,0 0 4,0 0 0,0 0 1,4-3-2,5-8 2,2-1 4,1-3-2,-3 1-4,-2 3 4,-2 1-2,-2 5 1,-2 0-1,-1 3 3,0 2-3,0 0 3,0 0 2,0 0-2,0 0-3,-7 5-3,1 10 3,-3 4-4,-3 4 8,6 0-4,-3-2 1,1-2-1,3-5 1,2-4 0,1-4-2,2-2 1,0-4-5,0 0-2,0 0 6,0 0-2,0-4 3,10-8 3,2-1 0,-1-2 0,-1 3-2,-2 2 1,-4 0-2,-1 1 2,2 0-2,-1-2 0,2 3 0,-3 0 0,-2 3 2,-1 4-1,0 1 3,0 0 3,0 0-7,0 9 1,-1 11-1,-8 4 5,0 1-5,3 1 1,-1 0 4,-2-1-4,4-1-1,2-1 0,2-2-1,1-3 1,0-2-2,0-1-1,1-4 2,7-2-2,4-3 0,-2 0 2,1-4-2,2-2-3,5 0 2,0 0 1,-2-5 3,-2-1 1,-5 1 1,-2 5-2,-4 0 0,-2 0-4,-1 0-4,2 10 8,-1 6 3,-1 4 0,0 2-2,0 4 0,-4-1 1,-6 0 1,1-1-3,0-3 0,-3 0-6,3-2 1,0 1-3,-1-1 1,2-2 1,2-2-1,3-6-3,3-3 1,0-3-19,0-3-28,0 0 28,3-3 25,9-13 2,4-2 1,-2-7-1,7-2-19,-2-1-12,-2-1 7,-1 7 23,-4 6 2,-6 8 17,-3 3 6,-1 5-7,-2 0 6,0 0 15,0 0-23,-5 9-7,-3 3-1,-4 1-6,1 3 5,-3-1-5,1 1 3,1 2 0,1-1-2,1-2-1,2-3 0,5-5 3,0-2-3,3-4-3,0-1-2,0 0 2,0-6 3,2-7-5,7-4-1,1-2-13,-2-1 7,-1-1-11,-1 2 23,-1-1 3,-1 2-2,-1-2 4,-2 1-4,1 4 1,-2 2 4,0 8 0,0 3-5,0 2 34,0 0-1,-5 3-33,-6 8 3,-1 2-3,-3-1-2,6 0 3,-3 0-4,2 2 4,1-1 2,2 1-4,1-2-2,3-3 2,1-1 1,2-4-1,0-2-6,0-2 2,0 0-23,0 0-11,2-2 38,9-10 2,6-6-2,0-3 0,3 1-2,-4-1-6,0 2-7,-5 2 12,-2 2 3,-3 7 0,-5 6 4,-1 2 23,0 0 14,0 0-4,-1 4-26,-11 10-6,0 2-1,-4 2-1,1-1-3,0-1 1,1-1 0,4-1 0,1-4-2,3 0 0,1 0 1,2-2 0,0-4-1,3 0-3,0-4 4,0 0-16,0 0-36,0 0 6,0 0 39,8-10 7,4-5-1,4-2 1,1-1-13,-1 0-26,-2 3 1,-3 2 28,-3 2 10,-3 5 12,-1 3 17,-2 2-12,-2 1-12,0 0-5,0 0 9,0 0 15,0 7-11,-11 7-8,-4 2 7,0 4 19,-1-2-17,2 0-13,2-2 8,4-2-8,2-5-1,3-1 0,3-5-1,0-3 1,0 0-10,0 0 2,0 0 2,6-8 6,7-5 3,2-4 0,1-3-3,2-1 0,0-2-30,4 1 5,-4 1 6,-1 5 18,-7 3 2,-4 6 1,-3 4 9,-3 3 18,0 0 12,0 0 6,-3 6-38,-10 8-4,-5 4-3,0 1 1,-1 1 0,-2 1-2,4-1-1,-1-1 0,8-3 0,1-2 0,2-3-1,4-4-2,3-3 0,0-2-31,0-2-28,0 0 13,0 0 44,6-9 5,5-5 0,6-4 0,2-4-1,2-2-1,-1-2-24,-3 4 5,-3 2 2,-2 7 19,-6 2 3,-3 5 11,-3 3 16,0 3 19,0 0 14,0 0-30,-6 0-18,-9 7-13,0 7-1,-1 3 0,-3 2 0,2-1-1,2 2 0,-2-2 0,4-2 0,1-2 1,5-3-2,2-5 1,5-4-2,0-2 1,0 0-10,0 0-22,0 0 28,5-12 5,11-5 2,-1-5-1,3 1-1,-2 0-1,-1 1 1,-4 2 3,-1 4-1,-3 0 0,-1 2-2,-4 5 5,-2 2 8,0 3 22,0 2 3,0 0-9,-8 0-29,-6 14 0,-6 4 0,2 1-2,-3 1 2,2-2 0,1-1 2,0-2-2,6-2-3,5-5 3,2-2-5,4-5-1,1-1-9,0 0-23,0 0-12,7-7 38,7-8 12,3-3 7,2 0-7,0-2 0,0 5-10,-2 2 10,-3 0 2,-1 3 0,-4 1-1,-1 5 0,-5 1-1,-1 3 0,-2 0 4,0 0 33,0 0 17,-5 4-39,-8 11-13,-4 0 2,1 1-3,0 1-1,-1 1 1,2 3-1,1-1-1,0-1 1,2-1 0,3-1 1,2-3 0,4-4-1,0-4 0,1-4-5,2-2 1,0 0-9,0 0-9,3-5 15,11-10 7,5-4 0,2-4 2,1 0 1,2-1-3,0-1 0,0-4 1,3-1 0,3 0-1,-2 1-2,-4 7-2,-5 4 4,-8 7 0,-5 5 1,-3 1-1,-3 4 2,1 1-2,-1 0 0,0 0 1,0 0-1,0 0-3,0 0-1,0 0-1,0 0 3,2 0-4,-1 0 6,1 0-4,-2 3 3,0 3 1,1-1-1,-1-1 3,3-1-2,0 0 0,0-3-1,3 0 0,3 0 1,4 0 1,1-8 11,5-5-3,1-2 3,4-3-9,2-1-2,0-1 19,0 2-13,-3 1-7,-2 1 4,-2-1-4,-2 4 10,-3 1-3,-6 4-7,-3 5 3,-4 1-1,-1 2 2,0 0 16,0 0 7,-12 13-13,-1 2-12,-1 0 1,0-1 1,0 3-4,2 0-5,-6 2 5,-1 1 2,1 1 1,-3 0-3,3-2 0,3-3 1,4-6-1,8-4-4,2-3-19,1-3-45,0 0 1,0 0 39,1-3 28,13-10 0,5-7 5,1-1-3,2-1-1,0-2-1,-2 1 1,-2 2-1,0-1 0,-6 3 2,0 2 1,-2 4 11,-1 1 10,-3 5-6,0 0-14,-4 4 3,0 3-5,-2 0 0,0 0 1,0 0-3,0 5 0,-14 11 0,-7 4 6,0 1-5,0 0 3,3-4-3,3-2-2,3-3 2,-1-2-1,4 1 0,3-7-1,3-1-5,3-3 0,0 0-12,0 0-6,4-13 5,8-3 17,6-2 2,-1-2 0,-1 3-6,-3 1 0,-1 5 3,-3 1 1,-1 2 1,-2 3 2,-3 1 0,0 2 2,-1 2 0,-2 0-3,0 0 10,0 0 24,0 0-10,0 0-21,-10 5-3,-5 9-2,-3 1 2,-4 1-5,-1 1-4,-3 1 9,2-3-5,2-1 5,5-4 1,4-2-1,7-5 3,1-1-2,5-2-1,0 0-7,0 0-8,0 0 12,2-1 2,8-10 1,7 1 2,-2-4-2,4 2-1,0-1 1,-1 0 1,5 2-1,0-3 0,6-1 0,0 0 0,1-3 1,2 2 0,-1-4-1,0 2 0,2 0-1,0 3 1,-3 2 5,-2 6 2,-1 0-7,-3 2-1,1 0 1,-1 3 2,-2 2 0,-3 0 0,-2 0-4,-2 0 0,3 0 2,-1 0 0,1 0 2,-1-3 1,-3 1-5,-2 1 4,-2-1-3,-4 0 1,-1 2 0,-1 0 0,-2 0 0,-1 0 0,-1 0 0,2 0 0,2-1 1,0-1-1,1-2 0,3 0 5,-2-1-5,-3 3-4,-2 1 4,-1 1 4,0 0-4,0 0 6,0 0 13,-15 9-17,-3 3 2,-1-2-4,-2 3 4,3-2-4,2 2 0,-2 0-2,0 2 2,-2 0-22,2 0-13,4-4 4,6-5 16,5-3 14,3-3-2,0 0-63,0 0 25,3-4 40,11-9 0,2-2 1,0-1 1,4-2 1,-3 0-2,0 3 0,2-2 5,-2 2-4,1 0 11,-2-2-1,4 1-5,0-1 3,-2 1-5,3-1-2,-4 5 2,-4 3 1,-5 3-3,-5 3-2,-3 3 17,0 0 37,0 0 7,0 0-21,0 0-21,1-2-9,-1 2-10,0 0-1,0 0-1,0 0-1,0 0-2,0 0-2,0 0-8,0 0-16,0 0 9,0 7 22,0 0-1,-1 1 1,-1-1 0,-1 0 5,0 1-5,0 0 0,-2 1 1,1 0-1,-3 1-1,2 1 1,1 0 0,1 0 1,0 0-1,0-1 1,0 0-1,1-3 0,1 1-1,1-1-4,0 1 3,0 1-4,0-2 0,-2 2 2,0 1 2,0-1 2,2-2-8,0 0-3,0-2 0,0-1-5,0-1-13,0-1-15,0-2 1,6 0 17,1 0-1,4 0-7,0-5 14,2-5 20,-1 1 0,2-4 0,0 2 0,1-3 0,-5 2 0,1 3 0,-1 2 14,-4 2 11,-1 0 9,-1 3-7,1-1-8,0 3-13,0 0-6,-2 0-2,-2 0 1,2 0 1,-3 0 1,0 8 5,0 6 4,0-2-1,0 0-9,6-1 3,9-2-1,2 0 1,2 0-3,-1 3 1,1-3 1,-1 0-1,0 0 0,-2-2-1,0 1 0,-3-1 1,-3 0-1,-2-3-2,-5-1-36,0-3 14,-1 1-1,-2-1 19,0 0 6,0 0 9,0 0 1,0 0-8,0 0-2,0-4 1,-5-5 1,5-1 8,0-4 8,0-3-12,0-2 1,10-2-3,1-2-2,-2 1-2,1 1 0,-3 3 1,-3 2 1,-1 6 1,-3 4 2,0 1 8,0 5 23,0 0 4,-5 0-35,-8 0-5,-4 8-11,-2 8 7,-2 4 1,-3 1 3,0 2 0,0-1-1,3 2-3,-1 3-2,-2-1-60,-1 1-9,1-5 2</inkml:trace>
  <inkml:trace contextRef="#ctx0" brushRef="#br0" timeOffset="256739.9095">14670 15891 1,'0'0'30,"0"0"-2,0 0-23,21-84 1,-21 70-3,0 3 4,0 2 24,-6 2 20,-9 5-9,1 2-11,-3 0-12,-2 0-13,0 12-5,1 5-1,-1 2 0,0 2 2,0 5 6,0 1-8,0 3 4,-2 0-3,0-3-1,2-4 4,2-5-4,4-5 1,4-2 0,6-5-1,1-3 0,2-1 0,0-2-8,0 0 2,0 0-5,0-2-5,3-10 16,12-4 0,0-7 0,1-1-4,1-3 3,1-2-3,-2 1 1,1 1 3,-4 1 0,2 0 0,2 1 3,-1-2 1,2 1-3,-2 7 1,-5 3-2,-5 9 0,-2 4 3,-3 3 12,-1 0 2,0 0-8,0 0-5,0 0-3,0 0-1,0 0 11,0 0-4,-7 8-4,-8 8 1,-4 7-3,1 2-1,-3 1 0,2 1 0,1-2 0,0 0-3,0-1-1,-1-2-14,1-1 10,1-4 4,-1 0 1,5-4-3,0-4-5,5-3-2,5-5 6,3-1 0,0 0-18,0 0-10,11-14 12,8-6 20,5-3 2,1-4 1,2 0-2,-3 0-5,-3 0 2,-4 1 4,-1 4 1,-2-2 0,0 4 10,-4 3 22,-2 7-15,-5 4-10,-3 4 6,0 1 32,0 1-3,-11 0-36,-4 1-6,-4 15-1,-6 2 1,-1 6-1,-4 3 1,-3 1 2,-2 4 0,2-2 0,2 0-2,4-1-2,4 0 0,3-4-4,2-4-30,6-4 14,6-7 10,4-2 8,2-4-2,0-1-4,6-1 6,8-2 1,8 0 3,5-6 3,4-9 4,8-5-7,3-4 1,1-3 2,3-5-3,2-1 1,3 0 0,-2 3 2,-1 5 6,-8 4 3,-4 3 5,-1 1 3,-6 4-13,0 3 0,-6 4-3,-5 1-4,-4 4 0,-7 1 0,-3 0 0,-1 0-4,-3 0 2,0 8 2,0 6-1,-8 6 3,-12 3 5,-7 4-7,-3-2 2,-1 3 0,1-1 0,-1 0-1,-2-3-1,5 1 0,-2 1 0,2-3-2,2-2 2,7-6-36,2-5 24,10-4 8,5-6-6,2 0-15,0 0-52,0 0 30,3-12 18,12-7 18,6-6 7,1-3 2,4-1 2,-2 0 0,1-2 0,-1 7 0,-3 2 6,-5 6 3,-4 6 10,-7 4 4,-4 4 2,-1 2 8,0 0 16,0 0 8,0 0-28,0 0-29,-1 0-4,-11 10 3,1 6 0,-6 2 1,-3 5 0,-2 0 0,-1-1 1,5-2-1,2-4 0,5-4 6,7-6-6,1 0-4,3-5 1,0-1-8,0 0-6,0 0-12,0 0 25,15-7 4,3-8 1,1-2 2,2-2-1,0-1-1,-6 4-1,0 2 0,-6 4 1,-3 2 2,-2 3-3,-2 2 1,-2 3-2,0 0 1,0 0-3,0 0 2,0 7 1,-6 7 11,-8 3-3,-3 3-5,0-2 0,2-3 2,2-2-4,2-1-1,4-1 0,2-4-1,4-1 0,-1-4-6,2-2-28,0 0-6,0 0 4,12 0 35,5-12 4,1-2 1,1 2-3,-1 1 0,-3-2 1,-1 5-1,-1 0 3,-3-1-3,-2 3 1,-3 1 0,-3 3 5,-2 2 12,0 0 38,0 0 20,-2 0-45,-11 9-30,-2 5-1,-4 3 1,1-1-2,-3 2 1,3 0-1,0 1 0,0-3-1,3-2-1,2-2-8,6-3 10,2-5-12,2-1-13,3-3 0,0 0-16,0 0-36,6 0 56,9-10 22,6-7 1,4-4 0,2 0 4,1 0-5,-1 1 0,-4 1 1,-1 1-1,-4 5 2,-5 0 0,-4 6 22,-4 4-5,-5 1-5,0 2 10,0 0 25,0 0 4,-3 0-49,-11 14-1,-6 2-3,0 2 0,-2 2 1,-2-2 1,2 0-1,-1 2 0,2-4 0,2 1-1,4-5 0,2-3-3,5-3-8,5-3-6,2-3 9,1 0 0,0 0-29,0 0-4,9-11 28,8-5 11,6-5-2,2-4 1,4 0-2,2-2-12,-4 3 0,-3 1 15,-5 6 2,-6 3 2,-2 4 0,-4 3 16,-5 4 15,-1 2-8,-1 1-7,0 0 1,0 0 0,0 0 1,0 0-3,-7 7-16,-10 8 0,-3 5 1,-2 1 0,-3 0-4,-2 1 4,-1 2 1,-2-1-3,2 1 3,0-1-5,1-2 2,6-3-2,3-3-29,6-3-10,2-4-21,7-4 13,0-3 20,3-1 13,0 0-30,0 0 14,0-1 25,11-11 7,6-3 0,4-5 0,2-4 0,2-1 0</inkml:trace>
  <inkml:trace contextRef="#ctx0" brushRef="#br0" timeOffset="259250.6612">14777 15874 32,'0'0'19,"0"0"6,0 0 2,0 0 2,0 0 18,0 0 13,0 0-60,-16-12-10,-5 20 10,-5 2-1,-2 2 2,0-1 0,1 1 0,0-2 1,0 1-2,3 1 2,-3-1-5,1-1 2,-3 1 0,3-3 1,-3 0 0,7-3 1,5-4 3,8-1 4,2 0 31,6 0-4,-2 0-19,3-3-12,0-9-4,3-5-5,16-2-4,3-1 5,-1 1 3,2 4 1,-7 4-1,-6 4 1,-1 2 0,-4 2 0,1 0-2,-3 2 1,-3 1 1,0 0 0,0 0-5,0 0-8,0 3-8,-9 7 21,-3 2 0,-4 5 2,1-2 0,-3 0 0,1 0-3,1-2 2,2 1-2,3-2 3,5-1-4,1-6-2,5 0 3,0-3-3,0-1-3,0-1-26,0 0-4,9 0 15,9-4 22,6-10 0,2-5 1,3-1-1,1-2 2,-2-3-2,-1 3 0,0 1 0,-5 1 4,-7 5-4,-5 5-6,-8 3 5,-2 4 1,-3 3 45,-16 0-10,-8 0-31,-3 13-2,-4 3-2,-1 1 0,1 2 2,1 1-1,-1-2-1,-2 3 0,-1-1 1,3 1-1,2-5 0,10-4 1,7-4 0,7-5-1,7-3 0,1 0-2,0 0-5,0 0 7,6-13 0,9-5-3,7-1 2,5-1 1,4-1 1,1 2-1,-1-1-1,-3 2 0,-1 1 1,-5 4 4,-8 4-4,-6 3 0,-5 6 2,-3 0-1,0 0 30,0 0 30,-9 0-28,-12 14-33,-3 4 0,-5 4 1,2 0-1,2 1 2,3 0-2,5-1 0,3 1-2,3-2 1,8-3-4,1-3 4,2-1-4,0-5-6,11-4-30,11-5 16,5 0 4,6-2 17,4-10 4,-1-3 0,2-2 2,-1 4-2,-2-2 0,0 2 2,-2 2-2,-5 1-2,-7 5 2,-6 0 0,-8 3 0,-4 2 0,-3 0 3,0 0-3,0 0-1,2 0-2,-2 0 1,3 0 2,0 0 0,-2 5 0,-1 2 0,0 3 0,0-2 2,0 3-2,-4-1 1,-2 0 4,1-6-5,2-1 0,3-1-1,0-2-12,0 0-31,8 0 17,11-9 27,3-5 1,0 2-1,-2 2 1,-6 3-1,-4 3 0,-5 1 1,-5 3-1,0 0 11,0 0 10,0 0 0,0 0-8,0 0-2,-2 7-11,-14 10 3,-2 4 3,-9 2-5,-4 4 1,-4 0 0,-3 4-1,0 0-1,3-3 2,3-2-2,5-4 0,8-5 0,3-4-2,5 0-29,4-6 0,4-3-14,0 0 2,3-4 19,0 0 11,0 0-12,0 0 20,3-5 5,5-7 0,0 1 0,-3-1 0,-5 3-2,0 0 2,0 3 9,-7 0 47,-9 2-1,-3 1 1,-7 3-30,-5 0-7,-3 0-15,-2 3 10,0 6-9,2 2 1,-2 0-4,0 3-2,-3 3 2,-2-1-3,2-1 2,0 0-1,2-1 0,1 0 0,5 0 0,-2 1-1,6-1 1,1 1 0,0-3 0,2-1-1,3-3-20,4-3 11,6-3 10,6-2 4,5 0-3,0-13-2,3-5-2,15-4 1,4-2 0,1-2 0,-2 1 4,1-2 0,-4 1 0,0-1-2,0 1 4,-5 4 10,-2 4-8,-3 7 7,-6 5-5,-2 6 10,0 0 18,0 0 0,0 0-18,-13 13-18,-1 5 0,-1 2-1,5 0 1,1-1 0,-1 1-5,1-1-1,1-2 0,0 0 3,0-4 2,3-3-9,1 0 0,4-6-9,0-1-25,0-3-27,3 0 12,14-1 50,8-16 9,3-4 12,6-4-6,3-1-6,-1-1 0,-6 2 0,1-3-3,-8 5 3,-8 4 0,-8 2 0,-7 10 0,0 1 3,0 5 20,-13 1 13,-7 0-30,-3 1-2,-5 12-4,-3 5-3,0 0 3,-2 2 7,6-2-7,2-3-4,1 1 4,3-5 2,2 0-2,-1-2-1,5-4-35,2-2 17,4-3 19,4 0-1,4 0 2,1-11-1,0-1 0,0-3-1,0-2-5,9-2-1,2-4 6,0-1-7,-2 0 7,-3 4-5,-3 7 6,-1 4 5,-2 5 19,0 4 29,0 0-3,0 0-15,-3 2-32,-9 14 2,-4 3-5,0 1 0,0-2 1,1 0 0,-1-2 0,-1 1-2,1-1 0,-1 1 1,1-2-11,4-3-24,4-4 3,3-7-13,5-1-59,0 0-28</inkml:trace>
  <inkml:trace contextRef="#ctx0" brushRef="#br1" timeOffset="271401.2911">12914 16279 30,'0'0'88,"0"0"-43,0 0 10,0 0-36,0 0 24,0 0-2,0 0-24,-9-18 33,7 16-30,-1 1-11,0 1 7,0-2-7,-1 2-6,-2-1 1,0 1-4,-3 0-1,4 0-1,-2 0 4,0 0-1,2 0-1,-1 0 0,-1 0-1,-2 3-5,0 8 4,1-1 2,1 4 0,0 1-3,4 0 2,1 1 0,1-1-1,1-1 1,0 0-2,0-4-2,0 1 4,0-3-5,6-2 3,1 1-7,0-6-23,4-1 18,2 0-3,-1-1 10,3-10 8,-3-1-2,2-1 2,-3 0-2,-5 3-10,-1-1 12,-5 5 7,0 2-3,0 1 23,0 3 6,0-2-12,0 2 0,0 0-21,0 0-3,0 0-5,0 2-1,4 8 8,1 1-3,2-2-19,2-2-13,0-2 21,3 0-13,0-4-9,3 0-33,0 1-29</inkml:trace>
  <inkml:trace contextRef="#ctx0" brushRef="#br1" timeOffset="275305.9822">13167 16237 64,'0'0'25,"0"0"29,0 0 10,0 0-2,0 0-5,0 0-20,6-12-21,-6 12-13,3-2-3,5 1-1,1-2-2,3 1 3,-3 2-2,1 0 1,0 0 0,-2 0 1,0 6-4,2 4 0,-3 1 2,-1 4 1,0 0-4,-3 1 0,-3-3-1,0 0 1,0 0 0,0 0 0,0-4 0,0 2 3,0-2 1,0-3 2,0 0-5,0-1 4,0-3-3,0 0-6,2-2-24,1 0-6,4 0 33,1 0 3,1-10 3,1-3 0,-1-3-3,3-1 3,1 1 4,2-2-4,0 1-6,0 5-6,-2 1 12,-4 5 0,-4 4 2,-3 2-4,1 0-2,3 0 2,1 0 2,-1 7-5,0 4 4,-3-1-1,-2 3-3,-1 0 5,0-1 1,0 1-1,0 1 0,-1-1 0,-7 2 0,1-1 0,-2-2 7,3-3-4,5-3-1,-1-5-2,2-1 1,0 0-1,0 0 2,0 0 2,0-3 6,8-11-9,8-3-1,0-2 0,4 1-1,0-1 1,0 4-11,1 1 7,-2 3-2,-1 1 6,-2 5-4,-2 0 4,-5 5 0,0 0-2,-3 0 1,1 0-4,-1 0 5,2 7 0,-2 3-1,-2 1 0,-1 2 2,0 0-1,0-1 1,2-1-1,-1-1 0,5-2 2,-1-2 0,-1-2-2,2-2-4,-2-2 4,2 0 6,-1 0 0,4 0-2,-3-5 4,-2-4-3,1-1-5,-1-3 5,-3 2 8,0-3-6,-4 2-3,0 2-4,0-1 0,0 4 1,0 4 1,-5 1 2,-5 2 5,-1 0-9,-1 0-6,-1 12 6,4 2 0,3-1 0,1 2 0,5-1-5,0-2 4,0-2-2,2 1-1,7-4 4,3 0 4,1-4-4,-1-2 1,4-1 4,1 0-2,1 0 8,-3-8 26,4-1-31,-5-3 4,-1 2-10,-4-1 0,-3 2 7,1 2 7,-4 1-5,0 3 8,-1 0 15,-2 3-3,0 0-23,0 0-6,0 0-8,1 0 2,1 0-6,-1 6 11,-1 3 2,0 1 4,0 1-3,0-2 3,0 0-3,0-2 2,-1 1-1,-1 0-3,1-4 2,-1-1-2,2-2 3,0 1-3,0-2 0,0 0 2,0 0 3,0 0-4,0 0 5,0 0 13,0-3-5,0-4-14,0-1-1,3 0-4,3-1 3,2 0-2,1-1-6,1-1-5,2 1-6,0-1 3,-1 4-16,-5 0 27,-2 6 7,-2 1-5,0 0-5,1 0 2,0 4 5,0 9 2,0 0 1,0 2 1,-1 0-1,-1 0 1,1-1-1,-1-2 0,-1 0 0,0-2 4,0-2-4,0-2-1,0-2-2,0-2-3,0-2-8,2 0-8,-1 0 11,1 0 7,1-8 2,3-5 2,-2-2 0,1-3 1,2-1-1,2-3-2,1 3 2,0 2-1,-4 6-1,1 6 2,-4 3 11,0 1-5,1 1-6,-1 0-5,3 0 1,-1 0 2,4 0 2,-3 7 0,1 5 0,-1 3 0,0 1 2,1 1-1,-2 0 1,4-2 3,-1-1-4,-1-5-1,-1-2 1,1-1-1,-2-3 0,-1-3 3,4 0 1,-4 0 11,4-3 18,-1-10 0,2-7-12,1-1-8,-2-3 2,0 0-6,0-3 13,-3 3-5,-2-2 4,-3 2 3,0-2 7,0-1-13,0 1-4,0 3-5,0-1 9,-5-1-17,5 1 0,-1 2 0,1 5-1,0 7 2,0 3-2,0 6 1,0 1 0,-2 0-1,2 0-2,0 0-3,0 0-1,0 12-7,2 9 5,7 8 8,0 5-1,0 2 1,-3 4 0,-2-3 3,1 0 0,-1-3-3,1-3 4,3-3-4,0-6 2,1-3-2,0-3 0,0-3-2,0-3 2,0-3 0,0-3 0,-2-2-2,-1-2 2,-3 0 0,0 0 1,-3 0 2,2 0 4,1-3 11,0-10-6,1-4-12,-3 2 0,1 1 0,-2 1 1,0 2-2,0 1 1,0 2-1,0 1 2,0 2 0,0 0-1,0 4 2,0-1-4,-2 2-3,2 0-3,0 0-2,0 0-7,0 0-19,0 0-14,10 2 38,0 4 12,3-1 1,-1-2 0,2-2-1,-4 1 0,-2-2 1,-1 0 4,0 0-5,-2 0 1,-2 0 0,2 0 1,-4 0 3,1-5-1,-1-1 4,-1 1 9,0 1 0,0 0-7,0 1-6,0 3 6,0 0 5,-1 0-10,-1 0-5,-1 0-11,0 0 3,3 6 8,0 4-8,0 1 5,0 1-8,0-2 9,9 2 1,0-3 0,3-1-2,-2-2 3,5-3 0,-3 0 1,4-3 2,-2 0-2,1 0-1,3 0 3,-3-9 3,-2-3-4,-1-2 3,0-4-2,-4 0 3,-4 0-4,-2 3 2,-2 0-1,0 1 0,0 1-2,0 2 1,-6 4 3,-1 2-4,1 1 6,2 2-5,1 1 0,2-1-2,1 2 0,0 0-9,0 0 1,0 0-14,0 0 11,10 0 7,1 0 4,2 0-1,2 0 1,-3 8 0,1 1-6,-4 3 6,0 1-1,-4 4-2,-1 1 1,-3 1 2,1 1 3,-1-3-3,1-2 0,3-2 4,-1-2-4,2-2-1,7-4 0,1-2-16,7-3-58,2 0-120</inkml:trace>
  <inkml:trace contextRef="#ctx0" brushRef="#br1" timeOffset="278205.9086">8830 17506 50,'0'0'79,"0"0"-26,0 0 9,0 0 27,0 0-8,0 0-28,0 0-2,-19-31-43,13 30 0,3 1-4,3 0-3,-3 0-1,0 0 2,-3 0-2,-1 0 0,-1 0 0,-1 5-3,-1 8 0,2 4 3,2 2-1,2 2-1,2-1 2,1-1-1,1 1-4,0-5 1,0 3 0,3-1 4,4-2-4,4-3 3,2-3-6,1-3 1,2-3 6,1-3 0,3 0 0,1 0 1,-3-2 7,-2-5-8,-5 1 0,-3 1-1,-4 0-1,-1-3 2,-3-1 3,0-2 2,0-2-5,-4-2-2,-7-2 2,-1 0 2,0 2-2,0 1 0,3 0 0,-1 5 1,4 0-1,3 5 4,1 0-3,1 1 1,1 3-2,0 0-1,0 0-9,0 0-10,3 0 7,6 0 13,7 0 0,-2 0 0,2 0 2,-1 0-2,1 0 2,-1-4 1,2-2-1,-2-5-2,-1-2-4,-1-1 2,-2-4 2,0-3 1,-4-3-1,1-5 1,2 1 3,-5 0-3,-1 3 0,-2 6-1,-2 2 11,0 6 15,0 5 9,0 3-17,0 3 7,0 0-19,0 0-6,0 6-10,0 17-1,1 10 11,4 9 3,2 1-3,0 3 1,1 2-1,1 3 1,0 8 2,0-2 0,-2 2-3,-1-6 1,-1-10-1,2-4 0,-1-7 1,-1-5-1,1-4 1,-5-4 3,1-1-5,-1-7 1,-1-5 0,2-3-2,-1-3 2,-1 0-11,0 0 11,0-17 0,0-4 0,0-6-1,-6-1 1,2-1 3,-1 2 1,4 3-2,1 3 0,0 3-2,0 3-4,0 1 4,1 3-4,5 3 3,3 0-10,1 2-25,4 0-38,4 0-62,-3 0-88</inkml:trace>
  <inkml:trace contextRef="#ctx0" brushRef="#br1" timeOffset="279743.2265">9705 17512 118,'0'0'105,"0"0"-105,0 0-12,0 0 12,0 0-3,0 0 6,16 9 0,-4-7 18,3-2 10,1 0 7,4 0-12,-1 0-16,2 0 1,1-4 1,1-3-9,-1-4 9,-1 2-12,1-1 3,-5-1 6,-4 4-8,-5-4 2,-4 2-2,-4 1 1,0 1 14,0 1-13,-6 0 0,-12 1 0,-1 3-2,-4 2-2,1 0-1,0 0 1,5 0 2,0 0-2,3 0-1,6 7 2,1 2-3,6 1 2,1 6-5,0 0 0,0 4 2,8 1 4,3-2 0,3 1 0,2-2-1,-1-1 1,1-4 1,-2-1-1,2-1-8,-1-7 8,1 2 2,-2-6-2,5 0-1,-2 0-2,-1 0-1,5-6 0,-3-6-4,0-1-7,-5-1-17,0-1 32,-2-2 1,-3 2 5,0 1 1,0-3 7,1 0 0,0 2-14,1 2 12,-1 1-9,-3 4-2,0 3 4,0 2-5,-2 3-2,1 0-15,4 0 8,-1 6 9,0 8 1,-2 1 4,-1 2-2,-2-2 5,-2-2-8,-1 2 6,0-2-6,0 0 2,0 0-1,0 0 2,0-3-1,0-4 0,0-1 0,0-5-2,0 0 1,0 0 0,0 0-1,0-13-1,2-5-2,4-3 6,4-1 3,-2 1-5,1 1 1,1 8 2,-4-3-3,3 6 0,-3 3 2,1 1 1,-1 5 1,-1 0-5,2 0-6,1 0 0,4 0 5,-2 0 0,2 7 2,-3 1 5,2 2-6,0 0 0,-2 1 0,0-1 6,-1-2-4,1 1-1,-3-2 1,0-1-2,0-1-4,-2-1 4,2-1-1,-5-1 1,2 0-5,-1-1 2,-1-1-2,1 0-13,1 0-15,-3 0 10,3 0-3,-1 0-60,-2 0-67</inkml:trace>
  <inkml:trace contextRef="#ctx0" brushRef="#br1" timeOffset="280887.1496">10843 17368 186,'0'0'59,"0"0"-10,0 0-24,0 0-1,0 0-1,0 0-4,-40-28 13,28 24-4,3 2-19,-5 1-5,-2 1-4,1 0-5,0 0 5,3 0-1,2 0 1,5 0 0,1 0 0,1 0-2,1 1 0,2 5 1,0-1-7,0 7 2,0 0 0,8 3 0,7 1 2,0 1 0,4-1-6,1 1 10,2 0 1,0 1 2,0-3-3,-2 1 0,-1 1 2,-5-4-2,-2 1 1,-6-2 3,-6 0-4,0 2 0,0-1 1,-6-1 1,-8 0 2,4-4-4,-2-1 2,-6-4 9,4 1-10,-5 0 0,0-4 3,2 0-4,1 0-5,1 0-28,2 0-39,2 0-77</inkml:trace>
  <inkml:trace contextRef="#ctx0" brushRef="#br1" timeOffset="282493.3791">11121 17453 207,'0'0'26,"0"0"-18,0 0 2,0 0-1,0 0-5,0 0 30,0 0-15,4 0-15,8 0 15,0-3-2,0-3-9,3 1-5,-3-1 3,-1 1-4,-3-2 1,3 1-3,-7 1 9,-2-1-5,-2-2 6,0 1-9,0-1 19,-3 0-10,-8 3-10,-1 3 2,-3 0-1,-1 2 0,-4 0-1,0 9-3,-2 7 3,3 2 0,3 1-1,4 2-2,4 0 2,4 0 1,4-4 0,0 1-5,0-1 2,10-3-4,4 1 6,2-2-2,-1-5 3,3-1 0,0-4-2,0-3 2,1 0 1,1 0-1,1-3 0,-2-7 8,-3 3-4,2-4-2,-3 1 4,-2-1-5,1-2 1,-1 1 1,-4 0-3,0 0 6,-4 0-1,4 1-4,-3 1 0,0 2-1,0 1 0,2 1-1,0 3 1,0-1-5,-1 3 5,2 1-5,-2 0-8,2 0 2,2 5 11,1 5 1,-3 4 1,-2-2 2,0 0-4,-2-2 0,-2 1 1,0 0-1,-3-1 0,0-1 0,0-3 0,0 0 0,0-3 0,0-1 0,0-1 0,0-1 1,0 0 0,0 0-1,3 0 1,-3 0 8,2 0 1,-2 0 16,3-3-6,1-8-17,3-2-3,2-5-3,3 0-10,3 0-3,-1 0 5,0 3-2,-3 2 0,-2 5 11,0 1 0,-3 4 2,-2 2-6,4 1 3,-2 0-12,4 0 5,-2 11 10,-2 2 0,-2 2 0,-2 0 0,-1 2 3,-1-4-2,0 1 2,0-2-3,0-3 0,0-3 4,0-3-4,0 0-4,0-3 3,0 0-1,2 0-2,3-4 3,1-12 1,2-2 3,1 0-2,3 3 0,-2 2 0,1-1-1,1 5 7,-3 0-7,-2 5 0,0 2 0,-1 2-7,2 0-11,0 0 11,0 3 7,0 9 0,1 0 1,0 2 4,0-4-2,0 1-2,-2-1 0,1-2 0,2-2 0,1-2-1,-2 1 0,4-2 0,2-3-3,3 0-3,1 0 5,-2 0 1,0 0-22,-2-6-49,0 0-95</inkml:trace>
  <inkml:trace contextRef="#ctx0" brushRef="#br1" timeOffset="284106.9202">12157 17220 7,'0'0'53,"0"0"-20,0 0 31,0 0 5,0 0-3,0 0-8,-41-57 6,38 54-12,1 0 3,1 1-30,1 2-17,0 0-4,0 0-3,0 0-1,0 0 0,0 0-5,0 5-10,0 14 1,1 8 13,11 6 2,-3 2-1,5 0 0,-1-3 0,-1 0 2,0-1-1,-2-4-1,-2-2 3,-2-4-5,-1 0 2,-2-3 0,-1-1 6,-1-5-3,-1-3-2,2-6-1,-2-1-4,0-2 4,1 0 0,-1 0 4,2-8-4,1-6-1,-3-4 1,2 0 1,1-1-1,1 2 0,5 1 0,1-1-1,1 3 1,4 3-4,-5 3 4,-1 2-5,1 6 4,-2 0-5,4 0-3,-2 1 5,1 9 4,-4 0 0,-2-1 0,2 1 0,-7 3-2,0 2 2,0 1-2,-10 2-1,-7 0-7,-2-3-19,2-2-11,1-5-13,7-5 14,3-1 9,5-2 29,-2 0 1,3 0 5,0 0 17,0 0-7,0 0-5,0 0-10,0 0 0,7 0 0,7 0 3,3-6-1,3-1 1,4-3 1,1 0-3,2 1 0,1-2-1,1 1 3,-5-1-1,1-1-1,-3 1 2,1 0-1,-2-4 5,-2-2 10,2-1-3,-3-3-2,0-3 6,-3-2 2,-4-1-15,2-3 6,-6-3-3,2 1 3,-6 1 10,-3 2 4,0 4-1,0 5-9,-2 3 3,-9 5-3,0 2-8,0 4-5,1 1 0,3 4-2,1 1-7,0 0 6,-3 0-4,3 18 2,1 7-1,2 10 1,3 1 1,0 3 0,0 2 2,0-5 2,0-1-2,6-2 0,5-6 0,2-2-2,1-2 2,2-4-3,-2-4-3,0-2-12,1-6 2,-1-2 11,-1-4-8,2-1 13,-1 0 0,0 0 1,-2-9 3,0 2 2,-1-4-6,-2-3 2,-2 1 2,-1-3-3,0-1-1,-3 0 0,-2 2 9,-1 5-8,0-1 0,0 5 2,0 2 9,-3 1-12,-7 3-2,0 0-11,-2 4 13,-3 11-2,4 7 1,3 1-1,5 0-2,3 1 4,0-1-2,0-7-1,0-1-19,3-4-13,8-4 14,1-2-2,3-5-32,2 0-24,5 0-17,3 0-80</inkml:trace>
  <inkml:trace contextRef="#ctx0" brushRef="#br1" timeOffset="289224.0812">13513 17393 6,'0'0'48,"0"0"-21,0 0-2,0 0-3,0 0-11,0 0-5,0 0 3,0 0-8,0 0 4,0 0-2,0 0 0,0 0-2,0 0 4,0 0 1,0 0-3,0 0-3,2 0-3,-2 0 3,5 0-4,-1 0 4,2 0 5,3-3 2,-2 0 0,1-2-3,-2 1 3,6-2 13,-2-2-1,1 2-1,-1-1-6,-4 1 4,2 1-10,-4-1-3,1 3 4,-4 2-3,2 1-1,-2 0 0,-1 0 1,0-3 0,0 3 5,0 0 8,0 0 0,0 0 0,0 0-12,0 0-5,0 0-4,0 0-4,0 6 7,0 6 1,0 1 4,0 4-4,0-2 0,5 0-1,2 1 1,2-1-2,2-2 1,-1-1 1,1-5-1,2 0 1,1 0 0,0-3-5,1-4 5,2 0 1,1 0 6,1-7-6,-4-4 8,1-3-4,-4 1 0,-1-2-1,-2-3 1,-2 1 2,-1 2-1,1 3-2,-2 3 12,-2 5-7,3-1-9,-1 4 0,1 1-8,1 0-5,2 0 9,1 6 4,2 2 1,-1 3-1,-4 1 0,1-1 3,-1-2 0,-4 1-1,0 1-2,-3-1-4,0 4 3,-5 3-17,-9-2-3,-1-2-43,0-2-37,6-1-29</inkml:trace>
  <inkml:trace contextRef="#ctx0" brushRef="#br1" timeOffset="289512.0578">13654 17238 397,'0'0'112,"0"0"-83,0 0-29,0 0-13,0 0-36,0 0-12,-3-6-66,3 6-156</inkml:trace>
  <inkml:trace contextRef="#ctx0" brushRef="#br1" timeOffset="292480.4324">14586 17333 37,'0'0'300,"0"0"-218,0 0-74,0 0-8,0 0-6,0 0-8,-5 7-1,10-4 13,7 0 2,2 2 0,2-5 0,2 0 4,0 0 0,3 0 8,1-11-1,-2 1-8,-1-5-3,-1-2-5,-2-4-10,-1-3 8,0-3-8,-3-3 1,1-6 8,-4-2 2,-3 0-10,-3 1 14,-1-2 5,-2 1 6,0 3 18,0 5 8,0 4-2,0 9 7,-2 5-13,1 4 14,1 6-1,-2 2-31,2 0-11,0 2-7,0 21-10,0 11 14,5 14 1,7 8 2,-2 4 4,1 2-4,2-1 4,-2-2-2,2-3 9,-1-5-10,-3-4 5,4-7 3,-4-4-7,-1-4-2,0-3 0,0-2 4,1 0-3,-3-5-1,0 0 0,0-4 3,-3-3-3,0-2 0,-2-4 3,2-2-3,-1-4-3,-1-3-20,2 0 7,-1 0-2,3-3 2,2-13 16,-1-3 6,1-7-6,-2 2-6,-4-1-12,1 1 17,-2-1 1,0 3-2,0-2 2,-8 0 2,-2 1-2,-4-1-2,2 0-3,-2 1 2,2 4-1,2 5 2,0 4 2,6 0 2,2 6 3,2 1 4,0 0-7,0-3-2,6 0-1,14-3 1,0 1-1,3 0 2,1 1-1,-2 1 0,2 1 0,-3-3 0,0 3 0,-1-1 0,-4 2 0,-2 1 1,-5 0 1,-3 1-2,-4 2-2,-2 0 2,0 0 3,0 0-3,0 0 1,0 0-1,0 0 10,0 0-10,0 0 0,-5 0-1,-8 5 1,-2 8-7,0 5 6,2 2 1,4 1-1,3 0-5,6 0 6,0-1-2,0-4-4,4-2 2,8-3-7,4-4 11,0-3 0,3-2-2,2-2-5,-2 0 6,2 0-29,-2-6 22,-4-6-21,-2-3 28,-2 0-5,-5-2 2,-4-1 8,-2 0-3,0 0 3,0-2 3,-9 4 4,-6-1-3,6 6-5,-2 0 5,1 5-4,4 1-4,2 2 0,2 3-2,2 0 2,0 0 0,0 0-9,3 0-15,12 0 20,1 0 4,5 0 0,-1 0 0,-1 0 5,0 0-1,1 0-4,-1-5 0,2 0 6,-4-3-6,0 2 0,-5-1 3,-1 1-1,-2-2-2,-3 1 26,-2 0 5,1 1-9,-2 2-17,0 1-2,-3 3 13,0 0 1,0 0-12,0 0-5,0 0-2,0 0-3,0 5-1,0 8 6,0 7 0,0-4 1,0 2-1,0 0 0,1-1 0,8-2 0,-1-3 0,1-3-1,4-1-3,-3-2-6,8-2-6,2-3 5,5-1 10,2 0 1,-2 0 4,-4-1-3,0-6 1,-3-3 3,-5 0 4,-2-2 1,-1 0 5,-4 0-3,-1-2 13,-2 1-10,-2 1-9,2 1-6,-3 2 8,2 3-6,2 1 6,-4 1-8,1 3-3,1 1 3,1 0-4,2 0-4,-1 0-1,4 0 8,-1 0-4,-1 1-8,0 10 12,0 2 1,2 1 2,0 1 2,-2-3-4,0-2 1,0 1 1,-1-3-2,0-3-3,0 0 3,-4-4 2,1-1-2,0 0 4,-2 0-4,1 0 0,-1 0 4,0 0 3,0 0 3,0 0 1,2 0 1,-2 0-2,0 0-3,1 0-7,1-4-1,1-1-1,1 3-2,1-3 3,0 0 1,0 1 0,-4 2 1,-1-1-1,2 3 0,-2 0 2,0 0-2,0 0 0,0 0-1,0 0 0,0 0-3,0 0 0,0 0-1,0 0 2,0 0-2,0 0 2,3 0-1,-2 0 4,4 0 2,-1 0-1,2 0-1,-1 0 0,1-1 2,3-2 2,0-3-2,2 0-2,2-2 0,-2 0 0,0 4 0,-4 0 0,0 1 1,-2 1-2,-2 2-3,0 0 3,0 0-5,2 0 2,1 0-1,1 8 3,0 1 1,-2 0 1,-2 1-2,2-1 1,-4 3 1,2-1 0,-3 0 0,0-3 1,0 2 2,0-4-2,0-2-1,0-1 0,2-2 0,-1-1 0,1 0-1,-1 0 1,2 0 4,0 0-2,3-13-1,6-5-1,3-1 1,1-3-1,2 6 0,-4 4-4,-3 3 1,0 2-2,-4 3 4,4 3-6,-4 1-3,1 0-9,-2 0 5,0 4 5,1 7 4,-3-3 5,1 3 0,0-2 2,-1 1-4,2-2-3,1 0-41,1-1-22,1-1-42,1-3-77</inkml:trace>
  <inkml:trace contextRef="#ctx0" brushRef="#br1" timeOffset="293175.4681">16596 17146 128,'0'0'108,"0"0"2,0 0-22,0 0 5,0 0-25,0 0-7,1-28-29,-1 26-26,-3 2-6,-8 0-4,-4 0-8,-3 3-13,-2 9 15,1 4 8,4 0-1,0 2 3,4 0-2,4 0 1,0-1-2,4-3 2,3-2 0,0-1-4,0-4 3,1-2-5,8-2-3,0-3 6,0 0-1,4 0 0,2 0 5,0-5-4,0-6 8,1-3-3,-3-4-1,-1-2 1,-1-2-1,0-9 1,-4 2 5,2-6 10,-4-1-6,-1-5-9,-1-2 5,-1 0-2,-2 2-4,0 6 1,0 3 6,0 6 11,0 8-5,-2 8-1,1 5-2,-1 5-1,1 0-9,1 17-11,-2 21-5,1 12 16,1 6 1,0-3 1,0-5-1,0-9 0,1-4-1,7-6 0,2-7-26,2-2-48,-1-7-72,-2-5-200</inkml:trace>
  <inkml:trace contextRef="#ctx0" brushRef="#br1" timeOffset="295168.443">11837 18295 81,'0'0'230,"0"0"-132,0 0-77,0 0-5,0 0-12,0 0-2,-3 0 0,3 0 2,0 0-4,0 0-4,4 0 4,9 0 7,4 0-2,2 0-4,2-3 1,0-7-1,2-2-1,-1-2-2,-4-3 2,3-3-1,-7 2-1,-5 3-1,-2 6 6,-6 3-3,-1 4 1,0 2 7,0 0-7,0 0-1,-6 0 0,-3 13-5,-1 3 5,2 4-1,4 1-2,2 0 2,2 0-1,0-4-5,0-2 4,0-2-2,8-1-3,-1-3-5,2-3-1,-2-3-18,1-3 0,1 0 4,1 0 20,1-1 8,-2-12-1,6 2 1,-5-4 5,3 1-2,-5 4 8,3 2 0,0 2 0,0 2-5,1 0-3,3 4-3,0 0-6,1 0 3,-1 8 3,0 1 0,-5 0 2,-2-2 0,1 1-1,-3-2 0,-2-2 2,-1-1-1,0 1-1,-1-4 2,-1 0-3,2 0-4,4 0 2,1-4 2,7-9 6,1-5-4,-2 2 3,-1 3-3,-4 5 0,-3 3 34,0 3-12,1 2-17,1 0-7,1 0-7,3 0 7,-3 11 0,1-1 1,-2 1 2,1 3 1,-5 1-4,-1-1-14,0 3-54,0-6-20,0-4-69</inkml:trace>
  <inkml:trace contextRef="#ctx0" brushRef="#br1" timeOffset="295480.4228">12120 18073 216,'0'0'131,"0"0"-82,0 0-41,0 0-4,0 0-4,0 0-8,-6-6-55,6 6-82,0 0 15</inkml:trace>
  <inkml:trace contextRef="#ctx0" brushRef="#br1" timeOffset="296363.7795">13461 17996 141,'0'0'122,"0"0"-70,0 0-30,0 0-17,0 0 3,0 0-3,-65-54 5,47 48 10,0 3-7,-1 2-13,0 1-1,0 0-5,0 0 6,5 7-3,4 1 5,1 2-4,3 4 2,6-4-4,0 5-2,0 2 2,8 1-2,11 3 3,3 0 3,5 2 0,0 1 1,0 0 1,1 0-2,-4-2-4,-5 0 2,-7-1-1,-7-2 2,-5-1-2,0 0 3,0-4 1,-9-3 1,-3-4 4,2-7 44,-3 0 17,-3 0-20,-2 0-31,-3 0 7,-2-7 3,-3-4-16,2 1-3,-3-1-7,5-3-1,4 4-4,6 2 4,6-1-15,6 5-63,0-1-50,9 2-82</inkml:trace>
  <inkml:trace contextRef="#ctx0" brushRef="#br1" timeOffset="296875.7487">13775 17924 95,'0'0'150,"0"0"-44,0 0-43,0 0-21,0 0-42,0 0-3,0 0 3,-12 38 0,6-7 3,3 7 0,-1-2-2,2 2 1,2-6-2,0-3-1,0-3 1,6-5 0,4-4-2,4-4 1,0-2 1,0-2 0,1-2 0,0-2-2,3-3 0,1-2-4,4 0-39,2 0-83,-3-7-59</inkml:trace>
  <inkml:trace contextRef="#ctx0" brushRef="#br1" timeOffset="297179.7262">13621 18115 170,'0'0'173,"0"0"-152,0 0-21,0 0 0,0 0 8,0 0 5,46-4 11,-19 1-12,4 0-6,5 0-6,0-2 0,1 2-11,-2-3-52,-5 3-90</inkml:trace>
  <inkml:trace contextRef="#ctx0" brushRef="#br1" timeOffset="298431.6305">14212 18087 85,'0'0'106,"0"0"-54,0 0-1,0 0 30,0 0-22,0 0-17,-15-24 1,9 24-27,-2 0-11,-5 0-5,-4 0-4,-2 3-11,-2 10 5,2-1 8,1 3-2,4-1 0,6 1 2,5 0-3,3 0 0,0 0-3,0-3 8,7-1-3,3-2 1,1-2 0,-2 2-2,1-7 3,-1 1-1,2-3 1,2 0-10,4 0 11,2-5-1,2-5-8,-2-7-22,-1 2 5,-6 0 26,-3 5 2,-5 2 11,-4 5 6,0 3 15,0 0-3,0 0-31,0 0-13,0 3 13,3 8 0,2-3 0,1 0-1,3-2 1,3-2-3,0-2-1,4-2-4,1 0-3,-1 0-15,2 0 3,1-6-9,1-4 8,-5-5-3,1-3 23,-1-5 4,-2-3 12,1-2 9,1-7-8,-3 0 17,-3 1 5,-2 2-4,-3 2 32,-2 3-9,-2 0-28,0 3 16,0 4-31,-2 5-3,-3 6 2,2 6 2,0 3-12,3 0-8,-3 12-1,1 17-5,2 9 14,0 5 0,0 1 1,0-2 0,6-3 4,4-4-5,3-7-6,-3-4 6,2-4 0,-2-5-10,1-3-8,-1-4-2,-1-6 5,0 1-6,3-3 8,0 0 13,3 0 0,-5 0-1,-1 0-5,-1-4-3,-1-3 9,1-3 3,-4-1-3,1 0 1,-4-3-2,-1 4 0,0 2-3,0 4 4,0 2 10,-1 2-8,-4 0 3,1 0-5,2 14-7,2 3-1,0-1 4,0-1 3,11 0-1,2-4 1,-1-1-9,4-7-14,1 0-2,5-3-18,0 0 21,1 0-22,-2-3-123</inkml:trace>
  <inkml:trace contextRef="#ctx0" brushRef="#br1" timeOffset="298895.6018">14234 17977 143,'0'0'130,"0"0"-34,0 0-39,0 0-20,0 0-20,0 0-10,0 0-7,51-27-1,-18 27 1,4-3 3,9 2-1,4-1-2,3-1 3,2-3-1,-5 1 0,-7-1-4,-9 5-19,-10 1-18,-7 0-40,-7 0-55,-9 0-33</inkml:trace>
  <inkml:trace contextRef="#ctx0" brushRef="#br1" timeOffset="301556.0099">15380 17825 78,'0'0'117,"0"0"-31,0 0-31,0 0 9,0 0-9,0 0-34,0-3-21,0 3-7,0 13 6,0 10 1,0 7 15,2 5 2,0 4-2,1 0-4,0 2 1,2-2-10,-1-3-1,1-3 2,-2-3-1,2-3 0,-4-4-1,3-2-1,-2-2 0,-1-5-3,1 0-40,-1-4-2,1-1-53,2-5-44,1-1-66</inkml:trace>
  <inkml:trace contextRef="#ctx0" brushRef="#br1" timeOffset="302144.017">15735 17936 1,'0'0'27,"0"0"15,0 0-6,0 0-20,-54 78 12,48-49-8,2 1-15,4-1 5,0-4 10,0-1-14,1-4-5,10-5-1,2-3-4,-1-3 3,3-8-3,-1-1 8,-2 0 0,4 0 2,-1-5-5,0-9 9,-6-3-9,-2-4 3,-3-1 18,-1-2-8,-3-2 4,0-1-3,0 2-15,-3 2 2,-5 5-2,2 3-44,-2 4-55,1 4-51</inkml:trace>
  <inkml:trace contextRef="#ctx0" brushRef="#br1" timeOffset="302605.8763">15909 17856 216,'0'0'161,"0"0"-75,0 0-28,0 0-48,0 0-10,0 0-12,41-1 12,-17 13 1,0 0 0,3 0-1,-1 0 6,1 0-4,-3 2-4,-2-2 6,-1 0-4,-1 2 0,-4-3 0,2 1 3,-4-1-3,-4-1-3,-4 0-1,-3 1 1,-3 3 3,0 3 4,-8-1 2,-15 4-4,-6 0 0,-7-1 1,-3 2-3,0 0 0,3-1 0,4-2-12,7-3-25,8-3-63,8-5-111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2:42:26.5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6395 2252 109,'0'0'269,"0"0"-265,0 0 15,0 0-13,0 0 60,0 0 13,0 0-22,3-12-17,-3 3-22,0-1 8,0-3-10,0 2-9,0-4-7,-6-2 1,-2-1 0,-1-3 2,-2-5-3,-4-1-2,2-5 2,-5 0 2,1 1-2,-2 4 0,-3 3 0,1 5-11,-5 5-7,-3 5-3,-3 6-15,-4 3 11,1 0 5,1 0 13,1 4 1,1 7 4,1 6-4,1 5 2,-1 3 4,4 9 0,7 6-5,6 7 4,11 6-3,3-1 3,1 0-2,20-3-2,10-5 0,10-2 0,11-1 1,9 0 1,8 0-1,5 3-10,-1 2-30,-4 0-7,-6 1 9,-11 1 7,-10 0 11,-11-1 21,-9-4 2,-11 1-2,-11-5 0,0-5 0,-9-2-1,-18-6 4,-7-7 3,-7-6 46,-3-8 4,-4-5 35,-6 0-30,-1-7-27,-3-12 10,1-7-19,3-3-21,2-3-1,10-2-2,8 3-16,10 2-80,11 3-149</inkml:trace>
  <inkml:trace contextRef="#ctx0" brushRef="#br0" timeOffset="1583.8957">6649 2851 119,'0'0'0,"0"0"-32,0 0 32,0 0 8,0 0 9,0 0 51,39 0-6,-21-6-29,0-2-25,1-5-8,-1-1-3,-6 0-23,0-3-12,-7 1 38,-1-1 2,-4 2 4,0 3 21,0 3 17,0 4-8,-7 3-3,-1 2-12,2 0-4,1 0-3,-2 8-14,-2 13-2,2 5 2,4 0 0,3-1-5,0-1 2,0-1 1,10-3 1,5-2 1,2 0-11,3-5-4,1-2 2,-1-6-9,2-2-32,3-3 35,-1 0 4,2-5 15,-4-9 0,0-4 0,-5-3 3,2-3 4,-1-1 0,-3-2 14,4 6-19,-4 5 9,0 6-9,-1 5 16,0 5-17,0 0-1,7 0 0,-3 12 2,3 4 6,-6 0-4,-2 0-4,-4-1 6,-3-3-5,0 1 1,-3-3 0,-2-1-1,-1-2-1,0-4 3,0-1 5,0-2-1,0 0 4,0 0 5,0 0 30,0-2 23,2-11-69,1-5 0,1 0 0,4 0-3,2 1 1,2 0 4,2 4-4,2 1 1,-1 3-16,3 3-4,-2 6 3,-1 0 10,-1 0-7,2 1 4,-4 9 2,0 0 5,-5 1-1,-1-1 5,-4-1-3,1-1 2,0-3 1,-3 0-2,4-3 0,-4-1 2,3-1 0,-1 0 0,2 0-3,4 0 1,2-15 2,5-3 11,4-3-9,-4 0 4,3 4-6,-4 2 0,0 7-1,-6 1 2,1 5-2,0 2-5,-2 0-15,-1 2 9,2 9 12,-2 1 2,0 0 0,3 0 0,-3-2 0,0 0-2,-2-3 0,1 1 0,2-2 4,-3-2-4,4-3 1,1 1-1,3-2 1,0 0-1,4 0-6,-1-2-15,4-5 17,-3-2 3,-2-3-2,-5-3-2,-3 0 5,-4 0 15,1-2-4,-3 5 31,0 3-7,0 3 13,0 3 5,0 3-9,0 0-30,0 0-14,0 0-11,0 4-11,0 13 17,0 3 5,3-1 0,1 1 5,1-2-5,2-3 0,1-1-2,-1-4-10,0-1-29,1-3-13,3-1-28,-1-5-33,-3 0 39</inkml:trace>
  <inkml:trace contextRef="#ctx0" brushRef="#br0" timeOffset="1807.8811">7834 2496 538,'0'0'106,"0"0"-83,0 0-16,0 0-7,0 0-1,0 0-30,-24 0-14,22 0-92,-2 1-232</inkml:trace>
  <inkml:trace contextRef="#ctx0" brushRef="#br0" timeOffset="2111.8648">6788 2508 382,'0'0'12,"0"0"-10,0 0 5,0 0 76,0 0-14,0 0-44,-20 0-25,20 0-4,0 0-4,0 2-119,11 5-21,4 1-139</inkml:trace>
  <inkml:trace contextRef="#ctx0" brushRef="#br0" timeOffset="3002.567">7920 2826 118,'0'0'38,"0"0"-30,0 0-4,0 0 28,0 0-6,0 0 10,36 0 6,-18-3-27,3-3-9,0-1-1,3 2-1,1-3-2,0-1-1,-2-1 5,-2-1-5,-4-3 0,-1 0 4,0-3-2,-3-6 1,2-3-1,0-6 1,0-8-2,-6-3 2,2-10-2,-4-4 5,-3-2-2,-2-1 3,-2-2 21,0 5-14,0 1-14,-2 4 7,-6 9-6,0 14 30,-1 8-3,-1 13 15,-2 8-36,-2 0-8,-7 34-8,-1 19 2,-2 21 6,5 7 0,4 3 1,9 1-1,6-7 0,0-9 0,1-12-1,14-10 0,5-6-2,2-10 2,2-2 1,1-5-5,-4-5-37,0-5-35,3-8-80,-6-6-103</inkml:trace>
  <inkml:trace contextRef="#ctx0" brushRef="#br0" timeOffset="4722.6886">8709 2543 203,'0'0'47,"0"0"-35,0 0 33,0 0-7,-80-14 7,58 19-43,2 11 7,-1 5-8,6 2 0,2 1 6,4-1-7,6-2 0,1-2-1,2-2-1,0-4-9,0-2 9,11-4-1,2-2-7,4-4-1,2-1-6,-1 0-9,0-4-25,0-8 0,-3 0 15,-6-1 27,-3 0 9,-2 1 8,1 3 8,-5 1 17,1 3-6,-1 2 8,0 3-23,0 0-11,2 0-1,1 0-77,3 3 68,4 5 9,0 0 2,3-2 0,1 0-2,0-3 1,4-3 1,-2 0-2,2 0 0,0 0 0,-2-5 4,-2-5 4,-1-3-5,-2-4 7,-5-1 28,-2 0 4,-1-2-16,-3 4-9,0-2 31,-4 1-31,-8 1-1,-6-1 2,6 3-15,0 3-3,0 1-1,8 6 0,-1 1 0,5 3-4,0 0 4,0 0-15,0 12-7,0 1 22,0 1-5,12-4-1,1 0 0,1-4 3,5-2 4,-2-1 0,2-1 4,0 1-4,-1 1 0,-1 1 2,-2 2-2,-4 2-10,0 2-1,-2 1 4,-2 3 4,-2 2 3,-4 1 0,2 3 2,-1-3-2,1 1 0,1-2 2,1-2-2,-2-3 1,6-3-1,-3-4-2,3-5-2,1 0 4,5 0 10,0-13 12,3-8-15,-2-3 3,1-8-6,0-7-1,0-5-3,1-11 3,-3-5 0,1-2-3,-2 2 0,-4 3 0,-6 4 2,-4 6 0,0 2 7,-4 8 26,-8 7 0,3 10-4,2 9-3,-2 11-13,3 0-15,-3 26-11,-2 21 6,0 12 5,3 5-4,3 3 4,2-4 3,3-3-2,-1-4-1,1-7 1,0-5-1,0-8-1,3-5 0,6-5-4,3-6 4,0-7 0,0-3 1,1-6-6,2-4-23,4 0 20,4 0 8,7-13 1,1-1-5,1-3-8,-4-2-18,-4-1-30,-5-1 57,-5-2-7,-3 5-4,-3 4 15,-4 4 8,-2 7 10,-2 2 23,0 1-37,0 0-4,0 1-11,0 12 10,0-2 1,1 1 1,2-1-1,2-1 0,2-1 0,1-2-2,1-3 0,0-3-5,2 1 7,-3-2 4,3 0-1,-1-9 6,-3-10 6,4-2-13,-4 1 2,1 5 2,-5 5 16,-2 9 25,-1 1-2,0 5-45,0 23-27,0 13 27,0 12 1,-4 4 0,-4 6 3,4 2 2,-1 7-1,1 2 14,-2-2-14,-7-3 1,-1-13-5,2-12 2,0-16-2,3-14 4,5-11-3,-1-3 17,-2-17 55,1-13-67,4-6 0,2-3-7,0-4-1,8-1-4,14-5 2,10 0-10,5-3-15,4 5-37,3 1-32,-4 5-8,-1 5-44</inkml:trace>
  <inkml:trace contextRef="#ctx0" brushRef="#br0" timeOffset="5242.6546">10182 2648 216,'0'0'137,"0"0"-137,0 0-3,0 0-10,0 0 13,0 0 1,0 39 6,0-22-3,-6 3 7,-6 2-3,-7 2-8,4 2-136</inkml:trace>
  <inkml:trace contextRef="#ctx0" brushRef="#br0" timeOffset="6162.5952">11016 2095 145,'0'0'153,"0"0"-99,0 0-17,0 0-12,0 0-25,0 0-10,0 58 10,-5-18 22,1 4 2,3 0 9,-1 1-18,2 0-10,0 0-3,0-3 0,0-1 2,0-5-4,0-1 0,0-5 0,0-4-43,3-5-42,1-8-46,2-7-103</inkml:trace>
  <inkml:trace contextRef="#ctx0" brushRef="#br0" timeOffset="6546.5728">11016 1960 51,'0'0'85,"0"0"-5,0 0-28,20-87-7,-12 78 6,-2 6-40,3 3-2,2 0-9,5 4-3,2 17 3,0 7 3,0 6 2,-3 1 1,-2 1-3,-2 0 5,-4-1-8,-5-2-6,-2-2-12,0-2-28,-11-2-8,-10-6 32,2-2-15,-2-5-8,2-3-28,2-4-32</inkml:trace>
  <inkml:trace contextRef="#ctx0" brushRef="#br0" timeOffset="9068.3108">11225 2546 151,'0'0'47,"0"0"-47,0 0 0,0 0 0,0 0 1,0 0-1,13 28 17,-2-28 33,5 0-16,-1 0-8,1-1-24,0-8 9,-3-3-3,-1-3 0,-3-5-3,-2-2-5,-2-5-3,-4-1-30,-1 4-22,0 0 23,-1 6-13,-14 3 16,0 1 29,-1 9 5,2 0 24,5 5 11,2 0-26,4 0-8,3 0-6,0 0-20,0 0-23,13 2 36,5 2 7,6-3 4,4-1-3,2 0 6,1 0-1,1 0 3,-4 0 0,-4 0 10,-6 0-13,-3 0-6,-5 3 0,-2 7-10,-5-2 8,1 6-1,-4 3 3,0 1 9,0 3-4,0 0-1,-9 1 1,2 1 1,2-4 0,2 0-6,3-4-1,0-3 0,0-2 1,0-2-2,2-3-7,7-4 9,1-1 0,2 0 2,6 0 4,0-6-1,1-7-4,-1-3 1,0-3 7,2-4-6,2-1 10,0-3-4,-1 4-2,-9 4-4,-1 5 0,-10 8 6,-1 3 71,0 3-6,-3 0-52,-11 3-22,-3 13-1,2 0 1,1 5-3,7 2-2,2-1 2,4-1 3,1 0-2,0-4-2,0-2-2,0-5 5,6 0-7,3-6 7,1-1 0,1-3 0,2 0 1,2 0 14,-1-5-7,-4-4-6,-6-3-1,-4 0 0,0-3 2,0 0-5,-6-1 1,-4 0 2,1 3 1,1 3 0,2 2 0,5 5 1,-3 1-1,4 2-1,0 0 0,0 0-24,0 0-40,8 0 54,6 5 8,2-5 1,1 0 1,4 0 0,-3 0 0,1-2 3,-3-8 5,-2-2-7,-2-6 6,3-6 22,-2-6-2,2-5 6,-1-9-29,2-2 22,-4-4-21,-2-2 1,-4 2 2,-4 0 2,-2 6-2,0 10 13,0 7-7,0 8-4,0 9 0,0 7 4,0 3-14,-2 6 0,-1 30-22,-4 18 22,2 17 1,1 6 2,1-6-3,1-4 3,1-7-3,1-4 0,0-7-2,0-9 2,9-7 0,-3-6 0,6-6 0,-2-4-1,6-3 1,1-8-7,2-4 7,-4-2-1,-1 0 3,-5-7 17,-2-11-4,-5-3-3,-2-3-7,0-1-5,0 2 0,-5 0 0,-1 4-6,3 2 6,0 5 0,3 4-5,0 4-3,0 1-24,6 0-9,12 3 12,3-2 16,4 2 4,-1-1-11,0 1 7,-1-2 10,-1 2 1,0-3-1,-4 0-15,0 0 17,-3-1 0,-2 0-1,-5 2 2,-2-1 0,-3 1 19,-3 2 25,0 0 4,0 0-12,0 0-26,0 0-3,0 0 1,-8 0-2,-2 0-6,-6 11-9,2 5 8,-1 2-3,5 2 1,4-1 0,1 1-11,5-1 10,0-5-7,0 0-7,0-5-9,3-2 1,6-3 18,3-3-9,3-1 6,0 0 5,0-1 1,-3-13 5,-2-4 11,-1-2-10,-4 0 5,-4 1-3,-1 1 9,0 4-11,0 5 1,0 5-2,0 2 0,0 2-1,0 0 1,0 0-19,0 12 11,0 2 8,0 1-1,0-3 1,0-3 0,8 0-4,3-3 1,2-3 2,0 0 1,-1-3 0,0 0 0,4-3 7,1-12-4,1-6-1,1-6-1,0-6-1,1-3 9,-2-6-5,0-4 5,-4-5 1,0-3 0,-4-5 5,-2 2-10,-5 1 5,-3 10-10,0 7 1,0 8 17,0 12-11,-9 8-4,7 7 24,-1 4-27,-1 6 0,-1 25-17,-2 19 16,0 18 1,2 7 0,1 3 4,-1-7-4,2-9 1,0-8-1,3-9 0,0-9-1,0-4 0,0-7 1,11-5-2,5-5-2,0-6 4,7-9 4,-3 0 5,0-6 6,-2-15-15,-5-3 0,-4-5-11,-6 1-5,-3-2 8,0 4-2,0 4 10,-10 5 1,4 6 10,1 7 15,2 1-18,3 2 8,0 1-16,0 0-10,8 0-16,8 0 26,1 5 2,0 0 0,-3-2-2,-1 0 0,-2 0 0,-1 0-25,1-2-49,-5 1-50,-6-1-220</inkml:trace>
  <inkml:trace contextRef="#ctx0" brushRef="#br0" timeOffset="9385.3805">13018 2510 252,'0'0'11,"0"0"-5,0 0-6,0 0 2,0 0 8,0 0 9,0 0-1,6 0-13,-6 0-5,0 0-74</inkml:trace>
  <inkml:trace contextRef="#ctx0" brushRef="#br0" timeOffset="11282.0108">13869 2185 103,'0'0'103,"0"0"-23,0 0-13,0 0 25,0 0-41,0 0-31,-63-50-8,45 50-12,-4 1-1,-2 16-2,-1 7 1,2 5 1,1 2 0,4 1 0,7-3-2,4-4-1,5-1 3,2-3-2,0-1-4,8-4 5,2-5-3,4-4 2,-2-5-8,2-2-2,3 0-18,2-15 25,-2-6 6,-2-1-26,-6 0 26,-2 2 9,-4 4 6,-3 4-6,0 4 17,0 7 6,0 1 7,0 0-39,0 0-5,2 9-21,2 9 26,3 3 0,3 0-5,4-3-30,6-3-15,2-6-37,5-4-90</inkml:trace>
  <inkml:trace contextRef="#ctx0" brushRef="#br0" timeOffset="14892.9389">14865 2195 16,'0'0'182,"0"0"-112,0 0-2,0 0 5,0 0-28,0 0-3,15-69-17,-7 61-10,-1 2-7,-1 5-8,3 1 0,4 0-12,2 0 9,5 14 3,-4 4-7,2 4 7,-4-1-2,-3 1-4,-2-1 1,-3-1-12,-3-2 3,-3-3 1,0 2-2,0-2 0,-6-3 8,-3 0-14,2-6-4,4-3-12,0-3 12,3 0 16,0 0 7,0-3 2,0-9-15,0-4 3,12-2 3,1-2 7,2-1 2,0 3-1,1 4 1,-2 4 6,1 6-6,-5 4 0,2 0-12,-1 4 10,-2 10 2,-2 2 0,-2-1 0,-2 0 1,-2-2 0,-1 0-1,0-2 0,0 0 3,0-4-3,-1 0-5,-2-6 1,1-1-2,2 0 6,0 0 4,0 0 4,0-9-8,0-6-10,5-1 10,3-2 1,3-1 0,0 1 1,2 3-2,0 3 0,4 2-1,-2 2-5,2 5-14,-1 3 6,-3 0 2,-1 3 11,-3 7 1,3 4 0,-2-2 2,-1 0-2,4-1 2,-2-2-3,1-3 2,0 0-1,0-3 8,3-2 12,0-1-17,1 0 14,2 0-10,3-2 4,0-11-5,-2-2-5,-1-3-1,0-1-2,-6-1-14,-5-1 10,-5 1 5,-2 2 1,0 0 13,-5 6 12,-4 5-11,-2 3 15,2 4-2,-4 0-27,2 20-6,-1 6 3,3 5 3,3 1-2,3-4 0,3-1 1,0-5-5,3-2 6,7-5 1,1-4-1,0-3-2,3-3 2,2-5 15,7 0 2,2 0-8,2-6-1,1-9-6,-1-5 0,0-7-2,-1-3-1,-3 1 1,0 2 0,-8 6 6,-4 7-5,-1 6 11,-3 4 8,0 4-20,4 0-7,-1 0-3,2 12 7,-1 3 3,-2 2 2,-2 1-1,-4-1-2,0-1 1,-3-1 0,0-1 3,0 0-2,0-4 2,0-1 1,-2-4-1,1-3 0,-1-2 3,2 0 7,0 0 7,0 0 71,0-10-75,0-6-16,0-6-7,11-2-7,8 1-9,5 0-6,5 3 6,1 3-7,-5 7 9,-1 5 9,-8 5 0,-1 0 2,-4 6 6,-4 11 2,2-1 2,-5 1 0,-1 0 0,-1-1 0,-1-2 3,-1-4-2,0 1 0,0-7-1,0 1 5,0-4-1,0-1 0,0 0 15,0 0 26,2 0 12,-2 0-12,0 0-19,0 0-10,0 0-5,0-1-8,0-1-3,0 1 3,0 1-2,0 0 4,0-2-3,0 1-1,0 0-1,0 1 2,0 0-2,0 0 0,0 0-2,0 0-4,0 0 2,0 0-6,0 0 6,0 0-5,0 0 9,0 0-1,0 0 1,0 0 0,0 0 3,0-4-2,0-2-1,0-4-10,3-4-1,3-3 3,3-2-11,1-4 4,2 0 0,3-2 0,0 4 6,3 3 2,-3 5-11,0 2-22,-5 8 23,-1 3 7,-2 0-8,0 1 11,0 15 3,-1 0 3,1 4-1,-1 0 2,2-2 1,-2-2-1,3-1 1,-2-3-1,1-5 0,2 0 0,2-4-1,0-3 3,1 0-1,2 0 20,2-3-10,-1-10 4,2-5-4,-1-3 5,3-4 5,1-10-14,0-4 0,0-6-5,-2-2 1,-1 4-3,-3 1-1,-3 3 1,-6-1-5,-6 3 12,0 2-3,0 3-4,0 5 3,-3 8 7,0 5 8,0 10 5,3 2-1,0 2-22,-3 6-12,0 24-7,-4 15 18,-4 11 1,1 7 4,-1 0-4,1 1 0,6-4 2,1-6-1,3-7 0,0-10-1,0-5 0,1-5 3,8-6-3,3-3 0,1-7-5,4-4 5,-2-2 1,2-5 2,-3 0 0,-1 0 3,-4 0 0,-4 0-4,-2-9 8,-3-6 5,0-5-11,0-4-2,0-2-1,-5 4 3,-1 1-2,2 1-1,-2 8-1,2 2-7,2 7 1,2 1 5,0 2-4,0 0-15,0 0-14,13 0 28,1 3 5,4 2 1,0-1 0,1-2 0,-2-1-2,2-1-10,0 0 5,1 0 1,2-3 6,0-6 1,-2 0 3,-7 0-3,-5-2 1,-4 1 5,-2-1 10,-2 1 6,0-2-12,0 5 3,-5 0-7,-1 4-7,-3 3-4,-1 0-1,1 3 1,-3 12-4,2 5 8,2-1-3,4 4-2,2-2 1,2 0-3,0-3 7,0 0 0,5-4-7,5-3 6,3-4-4,4-3 4,7-2 1,4-2 9,6 0 0,2 0 1,-1-5-6,-5-3-3,-4 0 4,-5-4 0,-4-2 2,-4-2 4,-3-5 9,-3-3-6,-3-2 0,-4 0-12,0 1 3,0 4-4,-6 3 2,0 6-1,3 4 0,3 5-1,0 2-1,0 1-1,0 0-7,0 0-6,0 0 3,8 0 3,8 0 8,2 0 1,1 0-1,-1 4-1,-5 6 1,2 6-3,-3 2 1,0 4 1,0-1 0,-4 2 1,-2-2 0,1 1 0,0-5 2,-1 0 1,-1-2-2,-2-4 1,-2 0-1,1-3 2,-2-1-3,0 0-10,0-3-48,1-2-66,1-2-140</inkml:trace>
  <inkml:trace contextRef="#ctx0" brushRef="#br0" timeOffset="16245.203">18168 1993 109,'0'0'54,"0"0"32,0 0 15,0 0-35,0 0-30,0 0-1,0 0 16,-36-39-40,26 39-9,-2 11-2,-1 7-6,-1 8 1,4-3 5,2 1-2,3 1-1,5-6 0,0-1-2,0-1-2,11-4 2,5 1-2,3-5 7,1-3-1,3-1 6,1-5-5,0 0 3,2 0-2,-3-11 9,1-6-10,-6-1-14,-6-4 10,-6-1 4,-5 1-3,-1-2 1,0 1 4,0 3-1,-4 4 1,-2 2 1,1 5-3,1 2 2,1 4-2,1 0 3,2 3-3,0 0-5,0 0-18,0 0-18,8 0 21,5 0 20,5 0 0,-1-3 0,2-4 3,-3-1-3,-1-5 3,3 0 3,-4-3-5,2-6 2,-3 1 4,1-3-3,-2-3-2,-3-3 8,-2-3 4,2-3 5,-3 1 2,0 1-17,-1 3 6,-1 3-10,0 4 0,-1 6 1,0 6-1,-1 6 3,-2 4 5,0 2-8,1 0-1,1 15-22,1 18 8,1 17 15,0 10 1,-1 6 3,-2 5 8,-1 3 0,0 3 19,0-2-1,0-3-19,0-6 3,0-8-5,0-5-1,0-6-3,0 2-3,0 0 2,7 0 1,4-3 7,1-5 0,1-7-10,-4-8 9,-4-10-9,-2-8 1,-2-6-1,1-2 0,-2 0 12,4 0 39,-3-14 18,5-10-63,0-9-7,2-5-2,-2-2-3,0-2-15,-5 3-12,1 4 16,-2 4-1,1 9 12,-1 4-4,3 5-3,0 2-25,3 4 0,0 0 13,9 3 16,3 1 0,9-1 4,7 0 1,3-1-2,1 1-24,-2 0-9,-5-2-17,-6 1-32,-8 1-38,-4 1-40</inkml:trace>
  <inkml:trace contextRef="#ctx0" brushRef="#br0" timeOffset="20737.2338">20396 2004 79,'0'0'5,"0"0"-5,0 0 0,0 0 8,0 0 50,0 0-19,0 0-4,36 0-12,-27 0-13,-2 0-7,2 0-2,0 0 4,0 0 0,0-9 5,-1 0-9,0 0 6,-5-3-4,-1 0 1,-2-5 0,0-1-4,0 1-4,0-1 4,0 3-2,0 2 4,-8 2-4,-7 4 4,0 4-6,-7 3-13,-5 0-10,-1 2 24,0 16 1,-2 5-4,3 8 5,6 1 2,5 2 0,7-1-1,6-3-5,3-3 0,0-3 5,15-1 1,5-5 17,4-1-8,0-4-5,2-3 3,-3-4-3,1-4-1,1-2-4,0 0-9,3 0 7,0-12-5,-4-2-2,-2-1-8,0-3 8,0-3-3,0-3 1,2-6-6,-3-2-1,1-1 18,-1 2 0,-4 3 2,-1 5 6,-4 7 3,-3 6 43,-3 7-23,-3 3-13,1 0-18,4 6-22,5 15 22,-4 6 4,0 3-4,-1 5 5,-4-4-1,0 0-2,-1-5 2,0-5-1,-3-2-2,0-6 2,0-5-3,0-2 0,0-1 8,0-4-7,0-1 20,0 0 11,0-6-14,0-12-17,0-5 12,6-5-5,11-6-6,2 0 5,7 4-7,-4 7 0,0 10 1,-5 5-2,-3 5-2,2 3-5,-3 0-3,2 0 10,0 0-2,1 11 3,-1 2 0,2 2 0,-5 2 0,1-2 0,-6 0 0,-2-4-4,-2-3-7,-3-2 5,0-3 1,0 2 2,0-2 2,0-1 2,0-1-1,0 3 3,-8-1 6,-1 2 8,-1 0-3,3-4-2,1 2 3,0 0 4,1-2-6,2 3-12,0-3 0,2-1 1,1 0-2,0 0 4,0 0-1,0 0-2,0 0 5,0 0 4,0 0 15,0 0-17,0 0-7,0 0-1,0 0 0,0 0-2,0 0 2,0 0 1,0 0 2,0 0-3,0 0 2,0 0 9,0 0-7,0 0-4,0 0-1,0 0-1,0 0-1,0 0-1,0 0-8,0 0 4,1 2 3,10 1 5,1 0 2,2 0-1,0-1-1,1 0-7,3 0 2,1-2-3,5 0 1,0 0 6,3-2-45,0-7-24,-1-2-22,-2 0 3,-4-6 14,-1-2-14</inkml:trace>
  <inkml:trace contextRef="#ctx0" brushRef="#br0" timeOffset="21554.054">21586 1837 189,'0'0'53,"0"0"6,0 0-29,0 0-3,0 0-2,0 0 8,-78-49 6,64 46-14,-2 2-18,5 1 0,2 0-5,3 0 0,2 0-2,1 6-6,1 6-3,2 3 6,0 1-4,5 0 1,13 3 6,2 3-1,0-1 2,2 1-1,1 1 7,-4 1-7,-1 2-1,-4-1 1,-3-3-7,-5-1 0,-4-4 3,-2 0 2,0-4 2,0-1 1,-11-1 1,-5-2 1,-2 0-3,-4-3-9,1-2-5,1-2-2,4-2-26,4 0-79</inkml:trace>
  <inkml:trace contextRef="#ctx0" brushRef="#br0" timeOffset="23720.6468">21704 1974 279,'0'0'81,"0"0"-41,0 0-4,0 0-36,0 0-23,0 0 23,14-4 6,1 4-6,-2 0 1,6 0 0,-2-2 6,2-5-7,-2 0 0,-2-2 4,-2-3-1,-3-2-3,-7 1-16,0-2-8,-3 0 21,0 1-1,0 2 4,-6 2-3,-5 4 3,2 3 0,-2 3 10,1 0-8,-2 5-2,-4 14-6,0 5 0,0 3 6,7 3-2,6-5 2,3 2-1,0-4-3,0-3 2,9-2 0,3-6 0,-2-4 1,7-4-1,1-4-4,3 0 6,4 0 2,2-6 12,-2-8-11,1-2 2,-4-2-1,-1 0 11,-5-2 18,4 4 1,-2 1-12,2 1-19,1 5-3,-6 4-2,0 4-3,-7 1-4,-1 0-13,-1 8 17,-1 8 4,0 2 2,-2 2 0,-1-1 5,-1-1-5,-1-1 1,0-2-2,0-3 1,0-4 0,0-1-1,0-5 9,0-1-3,0 1 0,0-2-3,0 0 5,0 0 6,0-10-14,5-8-1,3-6 0,5-4 1,0 2 0,7 2 0,-5 6 1,1 4-2,-2 9-2,-3 2 2,0 3-5,1 0-9,1 7-5,-2 8 20,-4 2 3,2 0-3,-6-1-2,-2 2 2,-1-5 0,0 0 0,0-3 1,0-2 4,0-5-3,0-2-2,0-1 4,0 0 2,0 0 2,0 0 2,0-3 6,5-11 6,6-5-15,3-1-7,1 1-2,2 5-18,-5 4 12,-5 4 4,2 4 4,-2 2-2,0 0-27,0 0 7,2 6 14,-3 8 8,0 1 0,0-3 0,0 3 1,3-5-1,-2 3 1,2-5-1,1-3 0,1 0-1,1-5-1,3 0 2,0 0 3,1-8 0,-1-10 0,3-5-3,-1-1 9,2-3-9,-2 0-1,-1 0 1,-2 0 7,-5-2-5,1 2-1,-4-1-1,1-2 0,-3-2 1,1 0 0,1 1 0,-2 2 12,2 4 4,-4 5-9,0 6 10,-2 7 18,0 6 1,0 1-12,0 0-25,0 5-7,0 21-12,0 13 17,0 10 2,-7 3 2,-2-2-1,2-2-1,-1-3 0,1-4 0,6-4 0,1-2 0,0-4 0,1-2 2,15-4-2,6-5 0,0-9 1,0-5 0,-1-5 4,-6-1-5,0 0 2,-5-7 1,-4-10 3,-3-5-6,-3-6-13,0 0 13,0-1-10,-4 1 9,-2 4 0,1 4-2,1 7-12,2 5 4,-1 6 10,3 2-2,0 0-2,0 0-22,0 4 5,0 4 17,5 2 4,2-3 1,2-1 0,4-1-1,-1-5-2,2 0 2,2 0 2,-1 0 3,3-11 1,1-3-3,-2-5 13,4-4 18,-5 0-19,4-8-1,0 0-7,-3-7 0,1-1-6,-6 3 2,-5 1 3,-3 3 2,-4 5-7,0 4 0,0 5 9,0 5-9,-1 6 2,-2 4-2,2 3-4,-2 9-11,-3 19-8,0 15 22,-3 2 0,0 3 1,6-3 0,2-3 4,1-3-4,0-5 0,3-2-4,11-3 5,10-2-2,3-4-2,3-5 3,-2-6 2,-2-6-2,-3-5 0,0-1 0,-4-1 1,1-14 5,-4-6-6,-3-2-14,-7 0-3,-2 2 10,-4 2 5,0 2 4,-4 7-2,-3 2 2,1 4 0,2 4-2,-1 0 0,-1 15-20,2 12 14,-1 5 4,5-2 2,0-2-1,0-2-1,3-4 1,8-7-2,0-2-29,1-6-34,2-7-66,-2 0-162</inkml:trace>
  <inkml:trace contextRef="#ctx0" brushRef="#br0" timeOffset="24630.6632">24536 1894 437,'0'0'116,"0"0"-115,0 0-1,0 0 0,0 0 0,0 0 2,0 0-2,0 0-8,7 2 8,4-2 6,4 0-1,-2 0 3,4 0-8,-2 0 12,2-11-11,-3-1-1,-1-3-13,-4 3-3,-3 0-13,-3 1-6,-1 3 16,-2 3 12,0 0 7,0 5 4,0 0 0,0 0-1,-2 10-3,-5 11-5,1 5 3,3 3 3,3-2-2,0-1-2,1-5 3,8-3-3,3-5 0,5-2 0,2-4 2,5-5-5,7-2 3,2 0-1,1-12 2,-1-8-26,-6-3-12,-4-3 24,-6 0 16,-2 2 7,-3 4 9,-3 4 32,-3 4-31,0 6-6,0 4 2,0 2-13,3 0-20,0 15 17,4 3 3,-4 3 16,0 0 1,0-1-3,-4 0-11,-1-5 0,-2 0-3,-2-3 1,0-2 2,0 1 9,-3-1-12,-17 0-22,-5-6-111,-2-4-214</inkml:trace>
  <inkml:trace contextRef="#ctx0" brushRef="#br0" timeOffset="24829.4017">24722 1650 350,'0'0'133,"0"0"-133,0 0-156,0 0 48,0 0 11</inkml:trace>
  <inkml:trace contextRef="#ctx0" brushRef="#br0" timeOffset="25717.7532">26423 1441 124,'0'0'99,"0"0"-8,0 0-24,-65-92-13,48 74 3,4 7 0,0 4-51,2 4-2,0 3-4,-3 0-4,-3 6 4,-4 15-3,-2 13 3,-3 7-1,5 9-2,3 9 2,8 1-1,4 3 2,4-1 0,2-2 2,0-3-1,0-4 4,0-2-2,8-3 0,-1-6-1,1-4 4,1-8-3,-5-9-1,1-2 0,-4-9-2,1-6-9,-2-4-71,0 0-26,0-14-85</inkml:trace>
  <inkml:trace contextRef="#ctx0" brushRef="#br0" timeOffset="25989.7333">25923 1836 128,'0'0'29,"0"0"-25,0 0 39,0 0 10,113-5-3,-70 0-32,2 1-3,-1 1-6,-3 0-9,-6 3-5,-6 0-88,-7-1-5,-8 1-39</inkml:trace>
  <inkml:trace contextRef="#ctx0" brushRef="#br0" timeOffset="27757.8877">26575 1815 160,'0'0'94,"0"0"-34,0 0 5,0 0 5,0 0-10,0 0-29,-9-37-6,4 36-13,-1-1-12,-2 2 0,-4 0-7,-6 13 4,-2 12 2,-2 5 1,2 0 0,5 1 0,3-2-1,7-2-1,5-3 1,0-2-6,3-4 0,12-4-3,2-4 4,2-3 6,-2-3-3,2-4 0,-4 0-7,1 0 6,-1-7-1,1-10-2,1-4-2,-1-4-17,-4-3-13,-3 0 4,-4 3 18,-4-1 17,-1 5 0,0 3 1,0 4-1,-4 4 0,-5 2 0,1 3-1,4 3 1,2 2 0,1 0 0,1 0-3,0 0-11,0 1 2,0 7 1,9-2 0,6-2 11,0-1 7,4-3-4,-1 2 2,3-2-1,-2 0-3,2 0 3,2-5 0,0-2-4,1-4-7,-4 2 7,1 0 0,-9 2 3,-2 1 1,-7 2 16,-2 3 18,-1 1 5,0 0-25,0 0-18,0 1 0,-4 14-1,-5 4-2,3 2 3,5-2 0,1 2-1,0-3-1,0-1 0,0-3 0,6-2 1,7-3-3,-1-4 3,4 0 1,1-5 0,4 0 9,1 0-6,-3-7 0,5-7-2,-3-2-1,-3-4 5,0 0-3,-6-1 0,-2 2-1,-4 2 3,-1 4 1,-5 3 8,0 5 18,0 3 10,0 2-13,0 0-27,0 0-1,0 12-16,0 6 16,-2 4-3,2-3 1,0-1 2,0 0 0,6-3 0,5-4-4,0-4 4,0-2 0,4-5 0,0 0 0,4 0 0,2 0-5,3-4-8,1-9-6,2-5 7,-2 0 9,1 0 2,-5 1-4,-2 4 5,-7 4 0,-2 3 1,-2 6-1,-3 0-2,1 0-16,1 5 5,0 9 11,-1 4 0,-1 0 1,-2 2 2,-2-2 1,1-3-2,-1-1-2,1-4 2,-2-4 3,0-1-2,1-4 3,-1-1-1,0 0 10,2 0 21,2 0 12,2-10-13,2-7-28,2-6-5,6-4-2,7-3-14,1 2-2,3 1-2,0 5 4,-5 8-24,-6 4 14,-4 9 21,-4 1 1,-2 0-5,-2 14 5,3 4 1,-4 0 1,0 2 0,-1-2 0,1-2 2,-1-1 3,2-2-3,-1-4 3,2-1-2,-2-2-1,1-5 0,0-1-43,4 0-101,1 0-122</inkml:trace>
  <inkml:trace contextRef="#ctx0" brushRef="#br0" timeOffset="28317.8499">27994 1767 263,'0'0'48,"0"0"23,0 0-40,0 0-27,0 0 3,-88 11-5,66 9-2,1 5 7,0 1-1,8 0-2,-1 2 5,5-2 0,3-4 9,5-1-6,1-2-5,0-4-7,0-5-2,0-4-2,9-4 5,3-2-1,4 0 1,2-14 18,3-7-10,0-5-3,-5-5 6,2-3-8,-3-5 1,2 0 2,-4-3-4,2-1-2,-3 0-1,-6 2-4,0 5 4,-6 4 3,0 3 19,0 6-20,0 8 11,0 8 1,0 5 10,0 2-24,0 3-5,0 27-20,0 11 21,-6 8 4,3 4 0,1-5 0,2-4 7,0-4-7,2-9-7,8-2-16,-1-6-35,3-4-61,3-10-71</inkml:trace>
  <inkml:trace contextRef="#ctx0" brushRef="#br0" timeOffset="30013.7454">28984 1900 150,'0'0'14,"0"0"-6,0 0 21,0 0 9,0 0-4,0 0-3,-3 33 8,3-30-6,3-1-2,3-2-8,5 0-5,1 0 1,5 0 7,1-9-1,1-5-19,-1-4 5,1-3-6,-1-3-1,-3-8 0,0-3-4,-3-5-13,0-6 2,-2-2-35,-1 1 46,-3-2-2,1 3-4,-3 1 9,-1 2-3,-2 9 0,-1 8 0,0 8 0,0 9 10,0 6 15,0 3-20,0 0-5,0 17-18,-4 17 6,-8 15 12,0 6 0,-1 4-1,5-2 0,4-1 1,4-8 4,0-6-4,0-6-3,9-7 2,8-5 1,0-6 0,2-5-2,2-5 1,0-5 1,3-3 8,0 0-7,-1-2 6,-3-11-6,-2-2 9,-5 0 0,2 1 21,-4-1-22,-1 2 6,2 1-12,-4 4-1,-4 5-4,-2 3-1,-1 0-25,-1 0 4,0 14 7,0 5 17,0 4 4,0 1-3,0 0 1,3-1-2,6-2 0,1-5 0,3-4 1,0-1-1,-1-7 0,-1-4 2,-1 0-2,-1 0 0,-2-10-4,2-10-17,-3-2 18,-5-1-2,-1 2 5,0-2 0,-1 5 1,-11 0 5,2 3-3,1 6 10,4 3 8,3 5-2,2 1-16,0 0-3,0 0-20,7 0-1,12 0 21,7 0 4,3 0 0,4-4-3,-3-2-1,-3 1-23,-3-3-26,-4-2-73,-3-4-135</inkml:trace>
  <inkml:trace contextRef="#ctx0" brushRef="#br0" timeOffset="30309.7269">28822 1655 360,'0'0'108,"0"0"-108,0 0-15,80 0 15,-27 0 7,13 0-5,2 0 2,-2 0-3,-8-2-1,-5-2-1,-6-1-78,-8-1-133</inkml:trace>
  <inkml:trace contextRef="#ctx0" brushRef="#br0" timeOffset="32209.5322">6315 3956 29,'0'0'9,"0"0"4,0 0 14,0 0 40,0 0 5,0 0-22,-30-60-8,24 54 15,0 1-34,3 2-18,-4 3 29,7 0-2,-3 0-32,3 0 0,0 0-1,0 0 0,0 0-7,0 8-3,0 16 8,0 9 2,0 7 0,0 8 1,0-1 3,0 6-1,3-3 0,0-1-1,4 2 0,-2-4-1,1 2 0,1-1 0,3-3-3,-2-4-37,1-7-23,3-8 0,-5-4 2,-1-5-28,0-7-6</inkml:trace>
  <inkml:trace contextRef="#ctx0" brushRef="#br0" timeOffset="32574.814">6337 4295 132,'0'0'94,"0"0"-52,0 0-17,0 0 18,0 0-21,97-56-22,-70 56 0,0 9 0,-4 11 0,-1 2 1,-6 5 6,-4 1-3,-4-2-4,-7 2-4,-1-3-3,0 4-10,-21-2 17,-4 0-2,-8-1-2,2-7 0,1-4-35,3-4-10,8-5-36,4-6 14,3 0 12</inkml:trace>
  <inkml:trace contextRef="#ctx0" brushRef="#br0" timeOffset="33078.7769">6655 4429 168,'0'0'2,"0"0"-2,0 0 10,0 0 27,0 0-11,82 1 23,-55-1-17,-1 0-19,2-7-7,-1-1 3,-5-4-8,-3-2 1,-4-1-4,-4-4 1,-4 1-4,-1 0 0,-6 2 0,0 3 5,0 1 6,-9 5-6,-6 2 13,2 4-12,0 1-1,-4 0 0,2 6-5,2 12 6,1 4-2,9 7 1,3 1-1,0-1 0,3-1 2,13-4-1,3-3 0,4-1-1,4-5-23,3-3 24,4-6-15,-1-6-51,5 0-73</inkml:trace>
  <inkml:trace contextRef="#ctx0" brushRef="#br0" timeOffset="34289.318">7734 4352 5,'0'0'87,"0"0"-85,0 0 35,0 0 18,0 0-19,0 0 35,46 0-27,-40 0-22,0-6 10,3-3-15,3-1-5,-2-3-12,1 0-1,2-1-16,-4 2-14,-3 3 23,-3 3 8,-1 3 1,-2 3 0,0 0-2,0 0-17,0 1-10,1 13-16,3 3 44,2 1 5,-1 2-4,4-2-2,1-2 3,-1-1-3,-1-2 3,1 0-4,1-3 4,-2-2-3,-1-2 1,-1-2-1,3-3-11,-3-1-32,6 0 1,0 0 36,-5 0 7,-1-2 1,-3 0 16,-1 1 46,-2-2 6,0 0-40,0 1-7,0 2 0,0 0-22,0 0-10,0 0 7,0 0 2,0 0-10,0 0 11,0 0 2,0 0-1,0 0-1,0 0-1,0 0-3,0 0 4,0 0 2,0 0 1,0 0 4,3 0-5,-3 0 5,0 0 5,0 0 26,3-1 6,6-11-20,1-5-22,8-3-4,2-3 1,5-3-1,-1 3-8,-4 3-7,-1 7 12,-6 7 4,-1 3-3,-3 3-3,1 0-8,1 0-5,-2 11 1,1 0 15,-1 6 3,0 0 0,-3-2 1,1 2-1,-4-3 1,-1 0-1,-1-3 1,-1-3-2,0 0 2,0-2 0,0 1 0,0 0-1,0-6 1,2 1 3,-2-2 3,1 0-3,1 0 8,1-3 14,1-12 5,4-6-26,5-4-4,2 0 0,3 0-3,6 4-1,-3 2-19,0 6 21,-4 5-10,-3 3-14,-2 5 8,0 0 3,-2 10 14,-2 6 1,5 4 0,-5 0 0,1 1 6,-1-2-5,-3 2-1,1-3 1,-1-1 0,-1-5-1,2-3 0,0-6-1,3-3-109,-3 0-124</inkml:trace>
  <inkml:trace contextRef="#ctx0" brushRef="#br0" timeOffset="34638.5513">7864 4137 241,'0'0'0,"0"0"-67,0 0 59,0 0 3,0 0-1,0 0-11,0 0-21,13 1 11,-13 7-17</inkml:trace>
  <inkml:trace contextRef="#ctx0" brushRef="#br0" timeOffset="35782.4776">10200 3876 111,'0'0'67,"0"0"5,0 0-15,0 0 32,0 0-35,-31-83-30,17 73 4,-5 1-22,-3 3 10,-3 0-12,-1 5-4,-3 1-4,1 0 4,4 0 1,-1 6-1,5 7-1,3 3 1,3 4 0,5 3-8,6 4 5,3 1-4,0 1 3,13 0-2,13-4 2,5 1 4,8-5 0,0 1 0,-3 1 0,-5-2-11,-4 3-4,-6 0-8,-3 2 0,-2 1-1,-5-3 6,-1-2 14,-7-1 1,-3-3-5,0 2 3,-9-2 3,-9-3 1,0 2-4,-3-5 5,2 0 5,0-1-2,-3-5-2,2-2 5,-3-1-5,2-3-1,-1 0 0,4 0 3,3-7-6,0-4 3,5-2-39,1-4-164</inkml:trace>
  <inkml:trace contextRef="#ctx0" brushRef="#br0" timeOffset="36758.416">10519 3811 125,'0'0'160,"0"0"-71,0 0-40,0 0-44,0 0-5,0 0-7,75-10 7,-30 5 5,7 1 1,0-2-6,-4 0 1,-2 1-1,-7 2-38,-6 3-53,-11 0-50,-4 0-22</inkml:trace>
  <inkml:trace contextRef="#ctx0" brushRef="#br0" timeOffset="37038.3978">10727 3845 106,'0'0'4,"0"0"0,0 0 44,0 107 3,0-74-13,0 1-3,0-2-12,0-2-14,1 0-1,-1 2-7,0-5 3,0 1-1,0-2-3,-1-6-55,1-4-71</inkml:trace>
  <inkml:trace contextRef="#ctx0" brushRef="#br0" timeOffset="37418.3612">11397 3783 174,'0'0'160,"0"0"-160,0 0-3,0 0 3,-14 90 52,4-52-7,-1 1-19,1-3-12,-4-1-9,2 0-2,-1-1 1,-2-1-3,0-3 3,3-3-3,2-7 0,1-5-1,4-6-29,5-6-27,0-3-40,0 0-88</inkml:trace>
  <inkml:trace contextRef="#ctx0" brushRef="#br0" timeOffset="37722.3409">11398 3793 132,'0'0'74,"0"0"-30,0 0 8,0 0 5,0 0-18,0 0-10,36-61-29,-23 86 0,1 8 2,-1 7 8,-4 0 11,-1 1-6,-4-2 3,-1-4 1,3-2-9,-3-5-1,1-2-6,-1-3-1,0-4 2,0-1-4,0-1 4,-1-4-2,-2-3-2,1-5-30,-1-2-52,0-3-102</inkml:trace>
  <inkml:trace contextRef="#ctx0" brushRef="#br0" timeOffset="37938.3258">11322 4060 282,'0'0'90,"0"0"-74,0 0-17,0 0 2,0 0 3,85-24-4,-58 23 0,-3-1-5,-2 2-29,-7-1-111,-2-1-63</inkml:trace>
  <inkml:trace contextRef="#ctx0" brushRef="#br0" timeOffset="38418.297">11779 3721 239,'0'0'118,"0"0"-111,0 0-7,0 0 2,88-9 1,-54 2 11,4-1 13,-5 4-7,0 1-17,0 0 3,0 0-5,1 3-1,-7 0-57,-6 0-156</inkml:trace>
  <inkml:trace contextRef="#ctx0" brushRef="#br0" timeOffset="38682.2792">11981 3715 369,'0'0'28,"0"0"-28,0 0 0,-23 94 50,20-61-6,3-2-1,0-2-28,0-4-13,0-2 2,0 0-1,3-4-3,1 1 1,0 0-1,-1-3-1,0 0-33,3-4-37,0-2-128,6-6-55</inkml:trace>
  <inkml:trace contextRef="#ctx0" brushRef="#br0" timeOffset="39050.2575">12433 3687 446,'0'0'37,"0"0"-37,0 0-10,0 82 10,0-42 2,0-3 2,0-3-2,0-5 10,0 0-5,0-2-6,0-1 5,0-2-6,0-3 5,0-3-5,-1-1-4,-1-4-57,1-4-68,-2-4-86</inkml:trace>
  <inkml:trace contextRef="#ctx0" brushRef="#br0" timeOffset="39298.2442">12459 3670 369,'0'0'70,"0"0"-70,0 0 0,0 0 4,0 0 6,85-53-4,-60 49-6,-1 1 0,0 3 0,-6 0-6,-2 0-27,-4 10-30,-3 3-72,-5-1-9</inkml:trace>
  <inkml:trace contextRef="#ctx0" brushRef="#br0" timeOffset="39514.2298">12462 3869 93,'0'0'7,"0"0"-2,0 0 16,0 0 29,0 0 4,0 0 12,61 6-25,-42-6-29,1 0-8,-5 0-4,-2 0-19,-5 1-91,-5 7-82</inkml:trace>
  <inkml:trace contextRef="#ctx0" brushRef="#br0" timeOffset="39725.3696">12445 4119 72,'0'0'9,"0"0"82,0 0-6,0 0-30,90 0-25,-69 0-9,0 0-8,0 0-7,2-2-5,3 1-1,-1-2-32,2-2-55,-2-1-177</inkml:trace>
  <inkml:trace contextRef="#ctx0" brushRef="#br0" timeOffset="40462.257">13913 3501 274,'0'0'104,"0"0"-30,0 0-7,0 0 3,0 0-9,0 0-29,0-21-32,2 35-11,1 17-7,3 16 18,-2 11 2,3 5-1,-2-3 1,-2-3-1,2-4 3,-1-5-2,2-4-1,-1-5 0,-2-3 3,1-5-4,-1-2-13,0-6-4,0-2-18,0-4-35,0-9-37,-1-2-73</inkml:trace>
  <inkml:trace contextRef="#ctx0" brushRef="#br0" timeOffset="40878.2273">14300 3697 275,'0'0'121,"0"0"-29,0 0 1,0 0-37,0 0-56,0 0-3,-14 17-16,14 12 19,0 3 1,0-1 1,0-1 0,0-4-1,0-1-1,0-3-12,0-2-56,2-4-79,4-5-86</inkml:trace>
  <inkml:trace contextRef="#ctx0" brushRef="#br0" timeOffset="41334.1971">14545 3529 243,'0'0'93,"0"0"-72,0 0-21,0 0-13,0 0 9,0 0 4,71 57 3,-41-34 3,-3-1-4,1-1 3,-1 0-5,-2-3 3,2-2 1,-2-5-4,1 1 1,-5-1-2,-2 1 2,-5-1 7,-3 0-8,-3 2-6,-6-3-9,-2 3-6,0 1 11,-10 0 10,-10 1 4,-4 0 4,0 0-7,1 2 3,-2-1-4,-2 4 3,-4 4-3,-3 0 3,1 1-3,1 0-1,9-4-68,4-6-70</inkml:trace>
  <inkml:trace contextRef="#ctx0" brushRef="#br0" timeOffset="42219.2809">15710 3780 302,'0'0'161,"0"0"-161,0 0-4,0 0-6,0 0 4,0 0-7,-3 21-1,12-19 14,1-2 10,4 0 1,-2 0-8,4-3-3,-2-9-37,-3-2-21,-2-1 6,0 0 8,-2 1-8,-1 4-21,-2 5 37,-4 4 35,0 1-8,0 2-2,0 17 11,0 7 13,-2-1-7,2 2 19,0-4-18,0-2 1,0-5-2,8-2-4,2-5 5,5-3 9,-1-2 7,3-4-14,4 0 0,3 0 1,0-10 6,3-8-7,-4 0-6,0-5 2,-4 2-2,-1 5 5,-6 4 4,-6 6 31,1 6 1,-2 0-44,3 0-5,2 4 3,5 6 2,-3 3 5,1-1 8,-2-1 1,-2 0-6,-1-2 3,-3 1 1,-5-2-5,0 3-1,0 2-5,-21 1 10,-6 1-10,-8-1-1,-1-6-146,-2-3-137</inkml:trace>
  <inkml:trace contextRef="#ctx0" brushRef="#br0" timeOffset="42420.2631">15898 3570 325,'0'0'0,"0"0"-27,0 0-43,0 0-3,0 0-19,0 0 32</inkml:trace>
  <inkml:trace contextRef="#ctx0" brushRef="#br0" timeOffset="43336.974">18844 3446 193,'0'0'122,"0"0"-122,0 0-1,0 0 1,0 0 3,0 0 16,-80 96-2,49-72-6,-2 2-4,-2-2-7,4-2 1,-2-1 2,0-4-2,0 0-2,-3-2 1,4-2-29,5-4 9,9-3 13,9-3 7,6-3 0,1 2 6,2-2 0,0 0 20,0 0-8,0 2-18,0 5-25,11 4 21,14 5 4,10 2 3,5 0 3,5 0-5,0 2 3,2-1-4,-3 2 0,-5-1 4,-8-4-4,-6 1-12,-7-2-41,-4-3-41,-7-4-99</inkml:trace>
  <inkml:trace contextRef="#ctx0" brushRef="#br0" timeOffset="43944.9388">19329 3399 205,'0'0'120,"0"0"-120,0 0 0,-22 110 35,20-74 3,1 0-17,1-4-12,0 0-7,0-4 4,0-1-1,0-2-4,0-2-1,0 0-58,4-2-24,1-4 23,4-4-120</inkml:trace>
  <inkml:trace contextRef="#ctx0" brushRef="#br0" timeOffset="44395.4952">19924 3109 475,'0'0'49,"0"0"-47,0 0-2,0 0-7,0 0-9,-6 93 12,6-33 4,0 6 0,0 4 0,5 2 0,-1-1-1,-2 0 3,-2-6-2,0-6 0,0-3 2,0-7 5,-5-8-7,1-4 2,-2-8-6,-1-4-42,1-11-82,0-5-118</inkml:trace>
  <inkml:trace contextRef="#ctx0" brushRef="#br0" timeOffset="45627.2202">20475 3520 11,'0'0'145,"0"0"-116,0 0-26,0 0 13,0 0 11,0 0-6,1 10 1,-1-10 5,0 0-3,0 0-3,2 0 2,1 0-8,5 0-14,3 0 8,4-3-3,5-3-6,-7-1 6,3-3-6,-5 2 2,-2-5 5,1 0-2,-2-2-3,-2-4 3,-2-3-2,-4-2 1,0 0 3,0 0-3,0 0 3,0 5-5,-3 2 4,-7 5-1,-5 3 3,-2 6-6,-2 3-2,-8 0-1,3 18 0,-3 5-2,2 5 5,3 7-4,4 4-1,0 1 2,6 4 1,5 0-1,7-2-3,0-1 1,7-4 3,14-4 0,7-4-3,5-5 6,0-5-2,-2-1 3,-2-2-1,-3-4-3,-2-1 0,-2-1-21,-2 0-61,-4-2-58,-3-2-83</inkml:trace>
  <inkml:trace contextRef="#ctx0" brushRef="#br0" timeOffset="47748.404">21036 3238 56,'0'0'0,"0"0"-5,0 0-3,0 0 8,0 0 8,0 0 1,0 0 1,28-77 12,-28 67 17,0-2-16,0-3 16,0 1 25,0-1-23,0 1 3,0 3-15,0 0-3,-3 4 11,3 0-3,-1 6 32,1 1-25,0 0-20,0 0-21,0 0 0,0 0-7,0 11-5,0 20-2,0 17 14,0 15-2,0 8 1,0 3 2,0-2 0,0-3 2,-5-2-1,4-5-2,-2-7 0,0-4 0,2-7 1,-1-3-1,1-7 1,-2-4-1,1-3 0,-1-5 1,1-6 1,2-4-4,0-6-37,0-1-92,0-5-127</inkml:trace>
  <inkml:trace contextRef="#ctx0" brushRef="#br0" timeOffset="48268.371">21463 3312 192,'0'0'96,"0"0"-65,0 0-24,0 0-7,0 0-3,0 87 3,0-48 35,0 1-1,-2-3 1,1 0-28,1-5-4,0 1 2,0-2-5,0-4 0,0-2-7,0-4-53,0-4-39,0-8-110</inkml:trace>
  <inkml:trace contextRef="#ctx0" brushRef="#br0" timeOffset="48780.3399">21828 3199 436,'0'0'49,"0"0"-49,0 0-16,0 0 1,0 0 11,0 0 4,78 42 0,-44-25 3,2-3-3,-2 2 2,0 0 1,1 0-3,-1-2 1,-1 0 0,-2-3 0,-2-3 1,-6 2-2,-6-4 0,-7-2 0,-5 1 0,-5-1-2,0 1 1,0 5 1,0 4 0,-9 1 7,-12 6-2,-7 3-2,-4 5 3,-5 2-1,-6 4-5,-2 2-24,-7 0-51,0-1-58,2-3-22</inkml:trace>
  <inkml:trace contextRef="#ctx0" brushRef="#br0" timeOffset="50015.8938">22759 3885 167,'0'0'68,"0"0"-39,0 0-23,0 0-6,0 0-2,0 0-3,-28 24-14,14-14-38,0-6-81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2:43:38.5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5908 967 44,'0'0'160,"0"0"-104,0 0-12,0 0-15,0 0-11,0 0 2,0 0-6,0 0 5,3-11 5,-3 11 1,0-1-6,0 1 5,0 0-4,0 0-2,0 0 2,0-2-1,0 1-3,0-4-10,0-1-2,0-3 0,0 0 1,-8 2-2,5-1 4,-4 0-7,1 4 0,-3 0-2,-6 2-1,0 2-6,-3 0-5,0 0 10,-3 0-6,-1 12 8,1 0-3,-3 2 4,0 2-1,-4 2 2,1 5 0,-4 5 1,-5 3-1,2 6-4,-2 4 3,3 2 1,3 4-1,6-2 1,4-1-1,6-4 1,9-3-2,4-5 2,1-7-6,0-1-1,9-5 6,15-3-11,4-4 7,11-6 5,6-6 4,4 0-4,3 0-33,-7-14-56,-9-1-79,-8 2-73</inkml:trace>
  <inkml:trace contextRef="#ctx0" brushRef="#br0" timeOffset="741.4377">6233 1021 73,'0'0'70,"0"0"-57,0 0 13,0 0 16,0 0 36,0 0-29,-30-55-10,18 55-7,-3 0-31,-3 2-1,-4 14 0,1 5 0,0 5 0,2 6 0,2 5 0,1 3-1,7 2 2,6-1-2,3-5-1,0-4-4,18-4 1,7-4 4,4-3 2,2-4 0,5-7 2,0-4-6,2-4 2,-3-2-6,-4-3-4,2-12 4,-8-6-5,-5-2 12,-4-4 0,-10-2 2,0-2 6,-6-1-3,0-1-4,-1 1 19,-13 1-11,-2 4 1,1 1-10,-3 5-3,3 4-18,-3 6-36,4 4-95</inkml:trace>
  <inkml:trace contextRef="#ctx0" brushRef="#br0" timeOffset="1252.9687">6651 941 228,'0'0'97,"0"0"-97,0 0-4,0 0-19,0 0 23,0 96 7,0-58-3,0 0 8,0-4-2,0 1 2,4-3-10,1-4 2,-1-1-4,-1-2 3,1-6-3,-2-1-15,1-6-55,0-4-24,0-7-35</inkml:trace>
  <inkml:trace contextRef="#ctx0" brushRef="#br0" timeOffset="1772.9342">6682 1080 37,'0'0'55,"0"0"-25,6-93-26,9 70 6,-2 8 26,-5 6-14,5 9 10,-4 0-26,3 6-6,3 16 0,0 7 11,0 3 13,-3-4-6,1-2-5,-5-1-13,-2-5 3,-3-1-3,-3-2 4,0-3-2,0-3-2,0-3 8,0-2-8,0-4-22,0-2-1,0 0-4,8-19 22,9-6-10,4-8-2,-3 0 8,4-2-24,-6 5 33,-2 2 24,0 2 24,0 3-15,-3 5-3,4 6-14,-3 7-6,-3 5-10,4 0-5,-1 17-1,3 9 0,-3 5 6,-3 3 5,-2-1-3,-2-3 2,-4 0 9,-1-2-3,0-2 1,2-3-9,-2-2-2,0-2 4,0 0-4,0-1-26,0-5-21,0-2-95</inkml:trace>
  <inkml:trace contextRef="#ctx0" brushRef="#br0" timeOffset="2149.1407">7464 953 463,'0'0'35,"0"0"-28,0 0-7,0 0-6,0 0-25,0 0 29,-3 81 2,1-44 1,2-4 0,0 0 1,0-3 1,0-1-2,0-2 4,0-2-4,0-2 0,0-3-1,0-4-14,0-5-61,0-6-40,0-5-62</inkml:trace>
  <inkml:trace contextRef="#ctx0" brushRef="#br0" timeOffset="2453.1254">7461 890 112,'0'0'77,"0"0"-9,0 0-65,27-84 29,-13 73-15,0 4-1,5 3-16,-1 4-5,2 0-7,-1 7 12,-4 14-4,-1 4 2,-3 4 1,-6 1 1,-4-1 1,-1-5 1,0 0 2,0-5-4,-10 1-1,-3-2 0,-1-3-11,-2 0-44,2-2-40</inkml:trace>
  <inkml:trace contextRef="#ctx0" brushRef="#br0" timeOffset="2997.0874">7822 843 315,'0'0'68,"0"0"-44,0 0 2,0 0-23,0 0-3,0 0-10,0 80 10,-6-35 0,-2 0 7,1 1 9,1-7-12,3-6-4,3-3 0,0-5 0,0-2 0,0-5 0,6-1-4,7-5 4,1-2 1,8-5 4,5-5 5,1 0-7,5 0-3,-3-3-8,-6-3-32,-5 4-54,-11 2-41</inkml:trace>
  <inkml:trace contextRef="#ctx0" brushRef="#br0" timeOffset="3453.0591">8256 855 211,'0'0'95,"0"0"-77,0 0-18,0 0-6,0 0 6,-21 107 46,15-67 6,3-1-28,2-5-14,1-2-7,0-4 0,0-2 1,1-2-4,5-2 1,-1-2 1,0-3-2,0-5 0,1-5-74,2-4-67,-1-3-78</inkml:trace>
  <inkml:trace contextRef="#ctx0" brushRef="#br0" timeOffset="3725.0419">8307 755 219,'0'0'119,"0"0"-75,0 0-44,0 0 2,0 0-3,0 0 1,95-59-5,-67 59 4,2 0 0,0 0-1,-3 0 0,-4 6-33,-3 0-33,-6 5-16,-5-1-64</inkml:trace>
  <inkml:trace contextRef="#ctx0" brushRef="#br0" timeOffset="3965.0273">8325 959 34,'0'0'153,"0"0"-153,0 0-6,0 0-1,0 0 7,0 0 48,34 18-3,-13-15-18,1 1-20,-2 0-1,-1 2-6,-3 2-14,-7 0-85,-4 5-88</inkml:trace>
  <inkml:trace contextRef="#ctx0" brushRef="#br0" timeOffset="4181.0184">8286 1255 76,'0'0'17,"0"0"29,0 0 7,0 0-34,0 0-8,100 0 3,-73 0-7,-2 0-2,3 0-4,-1-2-1,-2-1-19,-3-2-33,0 1-62</inkml:trace>
  <inkml:trace contextRef="#ctx0" brushRef="#br0" timeOffset="4636.9852">8781 846 229,'0'0'193,"0"0"-139,0 0-11,0 0-43,0 0-1,0 0 1,49-4 1,-14-1 7,2 1-4,5 0-4,1 0 0,-4 1 0,-5 0-10,-7 2-42,-5 1 3,-7 0-43,-6 0 9,-4 0-52</inkml:trace>
  <inkml:trace contextRef="#ctx0" brushRef="#br0" timeOffset="4908.9656">8966 850 187,'0'0'195,"0"0"-195,0 0-5,0 0 5,-22 93 4,19-65 9,3 1-12,0-2 1,0-3 1,0-2-3,0 0 4,0-3-4,7 2-2,-1-1 2,-1 0 2,1-4-2,-2-2-10,2-2-57,1-3-52,-2-2-73</inkml:trace>
  <inkml:trace contextRef="#ctx0" brushRef="#br0" timeOffset="5353.8114">9227 821 347,'0'0'48,"0"0"-48,0 0-5,0 0 5,0 110 11,0-75-10,0-1 10,0-1-11,0-4 2,0-1 0,0-4 4,3-3-5,2 1-1,-4-4 6,2-2-6,0-4-3,0-4-18,2-2-15,3-6-104,-2 0-49</inkml:trace>
  <inkml:trace contextRef="#ctx0" brushRef="#br0" timeOffset="5657.7931">9269 708 395,'0'0'0,"0"0"-10,0 0 10,0 0 4,0 0-4,91-30-2,-66 30 0,-5 0 2,-1 0-1,-3 0-2,-2 0 3,0 4-11,0 1-28,-3 1-24,-1 0-45,-7 0-24</inkml:trace>
  <inkml:trace contextRef="#ctx0" brushRef="#br0" timeOffset="5905.7765">9245 968 78,'0'0'83,"0"0"-78,0 0 2,0 0 25,0 0-12,0 0 24,106 2 2,-78-2-24,-5 0-16,1 0-5,-7 0-2,-6 0-43,-3 4-67,-5 4-28</inkml:trace>
  <inkml:trace contextRef="#ctx0" brushRef="#br0" timeOffset="6121.7601">9233 1260 86,'0'0'9,"0"0"30,0 0 46,0 0-15,0 0-22,97 2-3,-67-2-36,-2 0-3,-1 0 0,0 0-3,-3-5-3,-2 3-14,-2-2-34,-7 1-76</inkml:trace>
  <inkml:trace contextRef="#ctx0" brushRef="#br0" timeOffset="6793.7211">9869 742 241,'0'0'157,"0"0"-63,0 0-24,0 0-22,0 0-14,0 0-23,-3-8-11,3 8-6,0 6-9,0 19 3,-2 11 12,-1 9 2,-1 4-2,-2-1 1,0-2 2,-3-2-1,5-6 0,2-5-2,2-3-1,0-4 1,0-4 0,0-2 0,2-4 0,5-4-2,3-4-3,1-1 4,2-4-6,7-3 1,5 0 6,8 0 19,3-2-19,0-6-20,-1-2-29,-2 5-68,-6-1-40,-9 1-79</inkml:trace>
  <inkml:trace contextRef="#ctx0" brushRef="#br0" timeOffset="7241.6965">10566 745 266,'0'0'36,"0"0"-36,0 0-6,0 0-17,0 0 23,-29 101 9,7-55 18,2 0 22,0-4-12,-3-4-30,5-2 4,-1-4-9,2-4 0,1 1 1,1-2-3,2-3 0,2-1-14,2-5-60,0-7-30,5-2-65</inkml:trace>
  <inkml:trace contextRef="#ctx0" brushRef="#br0" timeOffset="7586.0686">10294 685 212,'0'0'102,"0"0"-102,0 0 0,0 0 3,10 106 10,-2-78-1,1-1-9,0-2 3,1-1-4,-1-5 0,2-2 1,-3-2-3,0-4-85,1-4-57,1-5 42</inkml:trace>
  <inkml:trace contextRef="#ctx0" brushRef="#br0" timeOffset="8426.0157">11591 761 228,'0'0'187,"0"0"-117,0 0-10,0 0-60,0 0-10,0 0 7,-5 75 3,1-35 8,2 1-2,-1-3-4,3-4-1,0-2 3,0-3-3,0-2 0,-3-2-1,0 2 0,-3-1 0,-1-2-16,4-3-67,1-4-21,2-7-45,0-5-34</inkml:trace>
  <inkml:trace contextRef="#ctx0" brushRef="#br0" timeOffset="9049.976">11589 825 53,'0'0'88,"0"0"-23,0 0 11,0 0 26,0 0-16,0 0-21,13-60-38,-10 60-22,3 0-5,5 0-11,4 0 2,3 12 9,-2 8-1,2 2-4,-6 7 4,0-1 1,-3 0 0,-3-3-1,-3-5 0,-3-1-18,3-5-2,-3-2 6,0-3-21,0-6-3,0 0 1,0-3 11,3 0 27,-2 0 1,4-3-1,3-14-6,0-4 1,6-6 5,0-7 1,0-2 4,4-3 1,-2 4-2,0 4 0,0 6 6,-3 10-7,-4 3 6,-2 7-1,-2 4-3,7 1-5,-3 0-9,1 3-4,2 17 7,-4 5 4,-2 5 2,-3 6 1,-3 0 12,0 1-11,0-3 12,0-2-10,-3-2 4,-2-6-8,4 2 6,-1-7-5,2-1 0,0 0-1,0-4-25,2-2-3,8-2-59,3-5-13</inkml:trace>
  <inkml:trace contextRef="#ctx0" brushRef="#br0" timeOffset="9449.9492">12208 708 338,'0'0'98,"0"0"-79,0 0-14,0 0 18,0 0-23,0 0-9,39-15 8,-18 13 2,6 1 7,-5 1-7,0 0-2,-2 0-2,2 0 2,0 0-51,-2 0-67,-4 0-35</inkml:trace>
  <inkml:trace contextRef="#ctx0" brushRef="#br0" timeOffset="9705.9367">12339 691 84,'0'0'191,"0"0"-132,0 0-36,0 0-20,0 0 0,-41 86 23,33-48 6,1 2-1,2-2-10,2-3-7,2-6-12,-2-2 1,3-5-3,0 1 4,0-4-2,0 1-2,0-4 0,0-2-7,0-4-43,0-1-64,0-3-65</inkml:trace>
  <inkml:trace contextRef="#ctx0" brushRef="#br0" timeOffset="9905.9201">12159 1155 100,'0'0'144,"0"0"-141,0 0 5,0 0 11,79 0-11,-49 0 17,-2-3 4,1-2-23,-3 1-4,-2 1 1,-2 0-3,-2-2-24,-4 4-98</inkml:trace>
  <inkml:trace contextRef="#ctx0" brushRef="#br0" timeOffset="10505.882">12960 643 118,'0'0'126,"0"0"-32,0 0-15,0 0-75,0 0 2,0 0-6,-51 89 18,25-44 18,-3-1 1,1-1-21,1 0-11,-2-7 1,4-2-4,0-3 3,3-6-5,2-1 0,4-6-26,2-2-35,4-5 9,2-2-44,4-3-68</inkml:trace>
  <inkml:trace contextRef="#ctx0" brushRef="#br0" timeOffset="10845.8568">12706 657 167,'0'0'102,"0"0"-37,0 0-59,0 0-6,0 0-12,0 0 12,35 101 12,-23-58 1,2 2 3,3-4 4,4-3-13,-3-8-2,6-5-2,-7-2 3,-1-2-1,-3-4-4,-6-3 0,-1-1 1,-3-3-2,2-1-2,-2 0-52,3-4-74,-3-2-37</inkml:trace>
  <inkml:trace contextRef="#ctx0" brushRef="#br0" timeOffset="11357.8218">13150 741 406,'0'0'43,"0"0"-30,0 0 1,0 0 51,0 0-21,0 0-25,0 0-19,-21 11-15,13 23 6,-1 10 9,3 1 6,2-3-6,1-4 0,-2-5 1,4-5 0,-2-2 0,3-3-1,-2-5 0,2-1-9,0-7-39,0-3-30,0-3-63,3-4-43</inkml:trace>
  <inkml:trace contextRef="#ctx0" brushRef="#br0" timeOffset="11637.8057">13148 645 149,'0'0'77,"0"0"-16,0 0-9,0 0 1,0 0-5,0 0-32,69-53-5,-49 50-11,3 3-1,-2 0-2,0 0 2,-1 0-1,-3 0-19,1 8-24,-5 1-19,-5 1-52,-4-1-9</inkml:trace>
  <inkml:trace contextRef="#ctx0" brushRef="#br0" timeOffset="11885.7895">13054 845 88,'0'0'4,"0"0"57,0 0 10,0 0-32,0 0-6,0 0 2,89 30-19,-59-29-3,-3 1-10,-7-1 3,-1 4-6,-5 0-9,-6 3-74,-3 2-90</inkml:trace>
  <inkml:trace contextRef="#ctx0" brushRef="#br0" timeOffset="12131.4227">13066 1111 37,'0'0'70,"0"0"-66,0 0 11,0 0 48,79 14-41,-45-14 16,-1 0-11,0 0-9,-2 0-13,-2 0-3,-4 0-2,2 0-5,-6 0-23,-2 0-103,-1 0 57</inkml:trace>
  <inkml:trace contextRef="#ctx0" brushRef="#br0" timeOffset="12635.6102">13809 672 256,'0'0'125,"0"0"-84,0 0-41,0 0-18,0 0 18,-21 107 3,18-59 3,1 0 11,2-5-6,0-6 1,0-4-6,0-6-5,0-1 2,0-2-3,0-3-27,0-2-41,0-5-57,0-5-108</inkml:trace>
  <inkml:trace contextRef="#ctx0" brushRef="#br0" timeOffset="13035.5817">13687 647 151,'0'0'0,"0"0"0,0 0-1,80-54 4,-61 53 12,3 1 20,1 0 17,3 11-33,-3 10 5,-1 7-13,0 5 8,-1 6-7,-2 7 1,-1-1 4,-2 0-8,-2-5 8,-4-5-12,1-2 4,-7-4 4,-4 1-8,0-2-5,-4 3 6,-16-3 6,-3 0-6,-4-3 8,-1-1-14,-5-3 1,0-5-1,0 0 7,0-4-7,6-3-18,1-5-29,1-4-57,0 0-63</inkml:trace>
  <inkml:trace contextRef="#ctx0" brushRef="#br0" timeOffset="15164.5574">15550 658 155,'0'0'65,"0"0"-9,0 0-2,0 0 11,0 0-21,0 0 2,-3-37-11,-2 29-11,-3 2-19,2-1-2,-3 0-3,-2 3 1,-4 0 1,2 1-1,-3 0 8,-1 3-9,1 0 0,-2 0-2,3 0 2,1 1 0,1 11-5,4 3 2,3 4 0,4 9-9,2 2 8,0 3 3,11 5-5,10-1-12,1 1 0,4 1 11,-1-4-18,-1-5 12,-6 0-2,-2-3 9,-5-3 2,-5-5 3,-5-1 2,-1-4-1,0 0 0,0-3 0,-13-1-1,-2-3-2,-5-4 1,-2 0-5,-2 0-18,0-3 2,-1 2-54,4-2-26,4 0-10</inkml:trace>
  <inkml:trace contextRef="#ctx0" brushRef="#br0" timeOffset="15630.6907">15786 606 104,'0'0'116,"0"0"-75,0 0-14,0 0 2,0 0-10,0 0-10,77-5-1,-45 5 5,-2 0-5,1 0 0,2 0-7,1 0-1,1 0 1,-7 3-1,-3-1-31,-9 0-54,-7-2-91</inkml:trace>
  <inkml:trace contextRef="#ctx0" brushRef="#br0" timeOffset="15902.6715">15942 642 23,'0'0'107,"0"0"-106,0 0-1,0 0 0,-8 107 35,5-70-10,0 1-16,1-4 2,1 0 3,-1-4-2,1-3-5,-2-2-3,1-2-3,0-5-1,2-3 0,0-3-36,0-2-77</inkml:trace>
  <inkml:trace contextRef="#ctx0" brushRef="#br0" timeOffset="16414.6449">16362 673 87,'0'0'233,"0"0"-157,0 0 0,0 0-13,0 0-46,0 0-17,-15 14-20,9 13 20,-1 8-1,-1 5 1,0 4 0,1-2 4,0-3-4,1-4 3,0-7 0,1 0-3,-3-6-2,3-2-2,0-4-2,4-4-57,1-1-2,0-6-37,0-3-55</inkml:trace>
  <inkml:trace contextRef="#ctx0" brushRef="#br0" timeOffset="16766.6231">16448 611 260,'0'0'59,"0"0"-19,0 0-25,0 0 1,0 0-5,0 0-11,29-16-11,-19 39 10,2 10 2,-5 1 13,-1 4-8,1 1 6,1 0-4,1-1-2,-1-3 0,-1-2-3,0-6-1,-2-2-2,-2 1 0,0-3 3,-3-4 1,0-1-4,0-4-21,0-2-40,0-3-66,0-5-118</inkml:trace>
  <inkml:trace contextRef="#ctx0" brushRef="#br0" timeOffset="17007.0575">16342 922 87,'0'0'48,"0"0"25,0 0-44,91 0-22,-70 0-6,0 0-1,1-4-7,-4 3-65</inkml:trace>
  <inkml:trace contextRef="#ctx0" brushRef="#br0" timeOffset="17315.6076">16693 645 130,'0'0'20,"0"0"-14,0 0-1,0 0-4,92-16 11,-66 15-6,-1-3 1,-2 1-3,-3 0-1,1 1-3,-3 2-3,-1 0-51,-4-3-67</inkml:trace>
  <inkml:trace contextRef="#ctx0" brushRef="#br0" timeOffset="17611.5877">16799 713 18,'0'0'39,"0"0"-7,0 0-2,-12 102-5,9-74-7,-2 1-10,2-5-3,2-2 11,-1 1-9,2-7-5,0 3-1,0-4 2,0-4-3,0-1-23,0-2-47,3-5-32</inkml:trace>
  <inkml:trace contextRef="#ctx0" brushRef="#br0" timeOffset="18075.5561">17064 690 92,'0'0'120,"0"0"-82,0 0-1,0 0-35,0 0 4,0 0-6,-1 71 17,-4-35 30,1 1-11,-1-2-11,4 0-2,-2-5-12,2 0-10,1-5 10,0-2-5,0-4-5,0 0 2,0-4-3,0-5-4,0-1-42,0-4-63,0-5-95</inkml:trace>
  <inkml:trace contextRef="#ctx0" brushRef="#br0" timeOffset="18347.541">17100 655 105,'0'0'11,"0"0"-5,0 0 28,0 0 32,0 0-5,0 0-17,93-47-9,-74 46-25,-1 0-5,1-1-3,1 2 1,-5 0-6,1 0-7,-2 0-50,-3 0-52,-2 0-74</inkml:trace>
  <inkml:trace contextRef="#ctx0" brushRef="#br0" timeOffset="18619.5223">17069 882 107,'0'0'47,"0"0"31,0 0-30,0 0-16,0 0-19,88-1 0,-70 1-8,-2-2-5,0 2 1,-2 0-2,-2 0-14,-6 0-58,-5 0-27,-1 7-6</inkml:trace>
  <inkml:trace contextRef="#ctx0" brushRef="#br0" timeOffset="18835.5094">17072 1104 20,'0'0'89,"0"0"13,0 0-37,0 0 5,0 0-7,0 0-32,82 9-19,-57-9-8,7-2-4,0-4-3,4-1-50,-1-4-27,-4 1-216</inkml:trace>
  <inkml:trace contextRef="#ctx0" brushRef="#br0" timeOffset="19560.1418">17801 577 136,'0'0'49,"0"0"-45,0 0 0,0 0 31,0 0-9,-80-26 3,65 26-5,-3 2-13,2 13 1,-1 3-12,7 4 3,1 3-3,7-1-3,2 4-3,0-2-6,14 1 12,5 0 3,2 2-3,7-2 12,4 2 11,2-4-16,-1-1 10,-5-1-12,-2-4-3,-10-3 0,-7-2-2,-5 0-5,-4-1 2,0-2 3,-12 1 13,-13 0 9,-9-1-15,-5-1-3,-1-1-2,1-1-1,5-1-1,-2 1-29,3-3-93,1-1-89</inkml:trace>
  <inkml:trace contextRef="#ctx0" brushRef="#br0" timeOffset="22607.4334">5539 1775 111,'0'0'103,"0"0"-73,0 0-1,0 0 12,0 0-5,0 0-22,9-3-10,-1 1-2,2 1 2,2-1 3,4 2-3,-2 0-1,5 0-3,-2 0 1,2 0-1,5 0 0,-3 0 5,7 0-5,-1 0 1,7 0 0,4 0-1,6 0 0,1 0-2,4 0-8,0 0-19,-1 0 7,3 0-24,0 0 26,-2 0-16,-4 0 19,1 0 8,-7 0 5,-5 0 4,-2-1-1,-1-1 2,2 1-1,2-2 0,4 2 0,5-2-13,3 3-16,10-2-14,7-1 1,5 0 37,1-2-2,1 3-6,-4-3 0,1 4 3,-1 1 10,-1 0 5,-1 0-4,-2 0-1,0 0-1,5-2 1,-1 0 0,3-2 1,1-2 3,-2 2-4,-3-1 3,-3 2 0,-2 0-2,-1 3 5,-8 0 12,-1 0-9,-7 0-7,-5 1-2,-3 4 1,1 1-1,-1 0 0,6-2 0,1 1 1,9-2 6,3 0-6,-2 0-1,2-2 11,-4 1-10,-3 1 0,-2-2-1,-1 3 2,1-3 1,-3 2-2,3 0 2,-1-1-3,1-1 0,-1 0 1,1-1-1,-1 0 0,4 3 0,-1-1 0,3 1 1,-2 0-3,0-3 2,0 0 0,-2 0 0,-1 0 0,0 0 0,-1 0-1,-2 0 1,1 0 2,-1 0 1,-1 0-3,-2 2 3,3-1-3,-1 1 1,-1-1 0,1 1-1,0-2 0,4 1-1,1-1 3,0 0 2,1 0 7,-2 0 5,-2 1 17,-1 1-30,2-1 5,4 1-6,0-2 2,3 0-4,-1 0-1,-3 0 1,-2 2 0,0-1 0,0 2-1,1-1 1,2 1 0,-4-2 2,4 2-2,-4 0 2,1 0-2,-4 1 1,1-2-2,-1 0 2,1-2-2,5 1 1,0-1 0,2 0 2,1 0-2,-3 0 0,1 0 0,-1 2 0,-2-2 0,3 1-1,-2 2 3,2-3-3,2 2 1,1-2 0,3 0-2,-2 0 2,1 0 0,3 0 2,0 0-4,1 0 2,-2 0 0,-6 0 1,4 0-1,-5 0 1,-3 0 4,0 0 13,-1 0-2,0 0-3,-5 0-7,0-2-6,-2 1 1,-3-2 1,-2 1 1,0 1 7,0 1 4,1 0-5,2-2-5,1 2-1,2 0 0,6-1-1,-2 1-2,2-3 1,1 1 2,-3-1-3,2 0 0,3 0 2,0 0 3,4-1 2,1 1-5,0-2-2,1 1 0,-1 1 2,-1-2 0,-2 4-2,0-1 0,1-1 1,1 1-1,4-1 0,-1 1 0,-3-3 1,5 1 1,-4-1-2,4 2-2,6-1 1,1 1 1,0-2 1,2-1 1,-4 0-2,0 0 1,2 0-1,0 0 1,0-2-1,1 2 0,-2 2 0,-3 0 1,-3 0-1,-1 1 0,-2 2 1,-2-2 0,1 1-1,-3 1 0,2-1 0,-2 1-1,5-1 1,5 1-1,4-1 0,1-1 1,5-2 1,0 1-1,2 0 0,7-1 2,2 0-2,2 1 0,1-2 2,-5 2-2,2-1 0,-4-1 1,2 2-2,-1-1 2,-2 0 7,1 2-7,1-1 2,2 1 1,1 0-4,1 0 2,0-2-2,2 2 11,1-1-3,3 1-7,-3-2 0,-3 1 2,2-2-1,-3 0 0,-6-2-1,-2 0-1,-7-1 4,-5 2-4,-1 0 13,-8 0-8,-6 2-1,-10 0 3,-17 2-7,-10 3 3,-9 0-3,0 0-13,-17 0-17,-13 0-123</inkml:trace>
  <inkml:trace contextRef="#ctx0" brushRef="#br0" timeOffset="85052.2414">4222 2588 94,'0'0'34,"0"0"31,0 0-8,0 0 1,0 0-4,0 0-6,0 0-5,0 0-18,0 0-1,0 0-11,0 0-13,0 0 0,0-17-10,0 25-3,0 10-5,0 8 18,0 2 0,0 5 6,0 0-3,0 2-3,0 1 0,0-3 0,0 2 0,0-2 4,0-4-3,0-1 0,0-1-1,0-4 2,0-2-4,0 0 2,1-3-14,1-3-24,1-3-39,0-6-14,4-6-80</inkml:trace>
  <inkml:trace contextRef="#ctx0" brushRef="#br0" timeOffset="85627.9304">4302 2886 38,'0'0'30,"0"0"-5,0 0-5,0 0-13,88 0-5,-70 0-1,3-2 6,-3-3-6,0-2 4,-4 0 1,-1 0-5,-4-6 7,-3 0 2,-3-4-5,1-2 9,-1-1-3,-3-1-10,0 1 1,0 2 9,3 2-4,-3 4 5,0 1 0,0 2 14,0 5-11,0 1 9,0 1 3,0 2 5,0 0-20,0 0-12,0 2-6,0 14-15,0 10 16,0 4 5,0 3 6,0 0-3,0 2-3,0-4 3,5 0-2,-1-6 3,2-1-3,0-3 1,0-3 0,0 0-1,-3-3-2,3-2-56,2-5-60,-4-2-37</inkml:trace>
  <inkml:trace contextRef="#ctx0" brushRef="#br0" timeOffset="86769.9901">4722 2936 23,'0'0'36,"0"0"-3,0 0 30,0 0-27,0 0-14,86 1 3,-67-1-2,-2 0 1,-2 0-20,-2 0 3,-5-4-4,-1-1 3,-2-4-3,-2 0 8,-2-1-3,-1-4-8,0 2 4,0-2 15,-6 2 6,-4 2-17,4 2-3,-2 5-3,2 0 4,-1 3-4,-2 0-2,0 0-7,3 14 5,-4 6 2,5 1-4,2 1 3,3 0 1,0-2-6,3-2-3,10-1 8,-2-5 2,4-2-2,-2-2 1,5-5-3,3 0 3,0-3 5,4 0-4,-5 0-1,-1 0-3,0 0 1,-5-1 1,1-10-8,-5 1 2,-2-4 5,-2-2 1,-6 0 1,0-2-2,0 2 3,0-2-2,-8 0 2,-1 2 4,0 3-5,-1 3 0,1 1-1,4 5 1,-1 0-2,1 2 2,2 1 4,1 1-4,2 0 1,0 0-1,0 0-3,0 0-9,0 0-10,0 4 13,10 2 9,1 0 0,3 2 0,0-2 1,0 0 3,5 1-4,-5-1 2,2 0-2,-1 1 1,3-2-1,-3-2 0,4 2-1,0-2-1,-5 2 2,2 0 0,-4 3-2,-4 0 0,2 1 1,-1 0 0,-3 0-2,0 1 3,-1-4 0,0 2 0,0-1 2,1-1-1,0 1 0,0-5-1,3 1 0,0-3 0,0 0 14,1 0 9,5-3-2,0-12-15,-3-4 9,3-4-15,-2 1-1,-4-4-27,-1 5 14,-5 1-2,-3 5 4,0 6 12,0 3 9,0 3 31,-3 3-8,-5 0-6,-2 11-26,-2 10 0,0 4-5,9 1 4,0-2-7,3-2-1,0-2 6,9-3 2,9-4-27,-3-4 14,1-2-2,4-4-14,-1-2-40,0-1-72</inkml:trace>
  <inkml:trace contextRef="#ctx0" brushRef="#br0" timeOffset="88205.6092">6433 2594 22,'0'0'50,"0"0"-11,0 0-3,0 0 14,0 0-10,0 0 15,0-11-19,0 11-4,0 0-10,0 0-10,-2 0-8,2 0-2,0 0-2,-1 0-10,1 11-4,0 8 14,0 10 0,0 2 1,0 6-4,0 2 5,0 1-2,0 1 3,0 0 1,0-5-4,0 0 1,0-3-1,0-6 1,0-2 1,0-8-2,0-2 0,1-4-49,4-6-89,1-5-62</inkml:trace>
  <inkml:trace contextRef="#ctx0" brushRef="#br0" timeOffset="88621.5809">6420 2543 54,'0'0'68,"0"0"11,0 0-19,0 0-26,0 0-4,0 0-24,59-74-1,-41 71-5,0 3 0,-2 0-3,-1 6-9,-1 9 12,-4 5 0,-1-1 3,-5 4-3,-4-2 1,0 1 5,0 1-5,-7-2 1,-8-2 14,-4 1-16,1-2-13,-3 2-11,-1-2-42,4-4-63</inkml:trace>
  <inkml:trace contextRef="#ctx0" brushRef="#br0" timeOffset="91225.2891">6652 2943 3,'0'0'25,"0"0"-2,0 0-4,0 0-10,0 0 30,0 0-16,52 19 0,-40-19 1,3 0-5,-3-5 2,-1-8 3,0 2-13,-3-1 8,-2-5-15,-1 2 4,-2-3-8,-3-2-18,0 2 18,0 0-5,0 3 10,-8 1-7,-1 2 4,1 4-2,-2 2 3,1 1-3,3 3 0,3 1 0,3 1 1,0 0 2,0 0-3,0 0-13,0 0-14,11 0 10,6 0 17,5 0 6,4 0-5,1 0 5,0 0-1,3 0-2,-8 0 2,2 0-3,-3-2-1,-5 2 10,-2 0-10,-5 0-1,1 0-3,-5 0 0,-2 13 0,-3-2 3,0 6 8,0-1-6,0 3 1,0-1 1,0 0 4,0 0-8,0-1 0,7-4 0,1-2 0,2-1 0,-1-4-4,0 0 1,6-3 3,-2-3 0,4 0-6,4 0 3,1-6-12,2-6-5,1-1-1,-4-4-3,0-1 11,-3-3 13,-6 3 5,-3 0 10,-6 1 17,1 7 15,-4 0 13,0 6-24,0 1-22,0 2 4,-7 1 14,-2 0-15,-3 7-17,-3 10-1,3 4 1,2 3 0,4-2-1,3 3-5,3-3 6,0-1-3,0-3-2,6-3-6,4-3 10,-1-4 1,2-2 0,0-3-5,0-3 3,1 0 1,3 0-3,-2-12-8,2-6-9,-6-7-42,-1 2 4,-8-3 15,0 3 44,0 2 2,0 3 30,-8 3-3,-1 3-11,1 5-4,1 2 5,4 2-4,2 3-10,-1 0-5,2 0-1,0 0-16,0 6 16,6 2-12,4-1 11,1-2-1,5-2-3,-2-2 6,2-1 9,-1 0-8,1-3 4,-2-8-2,1-4 0,0-3-1,-3-3 4,1-1-6,-5-5 12,1-4-5,-2 0-6,-3-2 4,1 1-5,-5 1 22,0 2 9,0 5-17,0 3-5,0 10 5,0 4-2,0 6-9,0 1-3,0 1-8,0 23-10,0 11 18,0 10 4,-3 6-3,1 0 0,1-1 1,-1-5-2,2-6 3,0-5-2,0-6-1,0-3-1,0-4-2,5-4 1,1-3 2,3-6 0,-4-5-1,0-1-3,-2-2 0,-1 0 1,1 0 3,3-3 17,0-12-8,4-3-9,-2-2-1,-1-1-21,-1 0 17,0 0-2,-2 4-3,-1 4 8,-1 4-5,-2 5 6,0 2 1,0 2 3,0 0-3,3 0-5,3 0-53,3 0 25,6 0 33,0 0-1,6 2-4,-1-1-15,-3-1 8,-2 1-2,-3-1 9,-3 0 0,-2 0 4,4 0 1,-7 0-2,1 0 2,-4 0 6,-1 0 19,2 0 19,-2 0-2,0 0-18,0 0-24,0 0 0,0 0 14,0 0 4,0 0 0,-5 0-6,-5 6-12,-5 5 0,3 1 0,1 1 0,1 0 0,4-3-2,3 2-2,3-1-19,0-2-15,0-2 2,0-2 14,3-2 8,3 0 2,3-3 0,0 0-1,0 0 12,0 0-6,0-4 3,-3-7 4,0-1 3,-2 1-2,-2 2 15,-2 2 24,0 2 12,0 2-15,0 2-20,0 1-5,0 0-12,0 0-5,0 0-36,0 0 1,0 0 37,4 7 3,2 1 0,-2-2 0,4-2-8,0 1 7,0-2-11,1-3 6,0 0-1,6 0-4,3 0 5,3-5 5,1-10-1,-5-1-16,-4-4 18,-1-1 12,-4-3 20,-2-1-3,-1-6 13,-2-2-21,-1 0-8,-2-2-12,0 2 7,0 3 13,0 3-15,0 6 13,0 6-10,0 7 5,0 7 6,0 1-13,0 0-7,0 9-13,-2 17-1,-2 13 12,-2 7 2,3 6 0,-1-1 4,1-3-2,3-3 0,0-6-1,0-6 0,0-2-1,3-7-1,13-4-6,-1-4 2,6-8 4,-6-4 1,3-4 8,-5 0-5,5-14 15,-4-7-6,-3-3-4,-3-3-5,-8 2 6,0-1-9,0 3 0,0 3 4,0 9 3,0 3 2,0 5-9,0 3-7,4 0 0,4 0-24,7 0 20,-2 7 3,0 0-15,-2-2-5,0 1 1,-3-2-16,1 0-30,-3-1-50,-1-1-65</inkml:trace>
  <inkml:trace contextRef="#ctx0" brushRef="#br0" timeOffset="91529.2655">8369 2918 214,'0'0'142,"0"0"-130,0 0-10,0 0 24,0 0-15,0 0-5,0 0-6,0 0 0,0 0-70,-4 0-200</inkml:trace>
  <inkml:trace contextRef="#ctx0" brushRef="#br0" timeOffset="125255.2489">8868 2913 107,'0'0'25,"0"0"-21,0 0-3,0 0 0,0 0 5,0 0 13,0 0 6,6 0-14,-5 0-10,1 0-1,1 0 5,4 0-2,0 0 2,6 0-4,4 0 10,3 0-3,2-8-8,-1 0-3,-3-3-3,-2 1-12,-5-4 13,4 0-4,-5-1 8,-1-3-6,0-1 5,-3-3-1,0 1 3,0 2-3,-1-2-14,-1 1-8,-3-1 25,1-1 2,-1-2 6,-1-1 4,0 0 7,0-1 6,0 2-14,0 0 0,0 4 24,0 4-18,0 3 29,0 0-29,0 5 25,0 0-8,0 2-24,0 2 6,-1 2-6,1 0-7,-2 2-3,2 0 1,0 0-2,0 0-9,0 0 2,0 2-7,-1 16 12,1 8 3,-3 8 3,3 8 0,0 6-1,0 6 0,0 4 1,0-1-2,0-1-1,0-5 0,0-2 2,0-3-1,0-3-1,0-2 0,4 0-3,-1-2 1,0 1 4,-1 2 0,-1-3 1,1-1-3,-2-5 1,1-6-1,1-4-2,-1-6 2,-1-4 0,0-4 1,0-3-1,0-4 0,0-1 0,0-1 5,0 0 2,0 0 4,3-12-6,-1-9-5,1-7-3,0-4-14,1-8-6,-1 1 9,-3-1-11,0 2-4,0 4-27,0-1 42,0 5-8,0-2 5,-3 1-7,-1 2 2,1 2 0,0 5 22,-2 5 4,1 6 28,1 3-12,1 1 6,2 3-1,0 1 25,0 0-27,0-1-18,5-3-5,10 0 0,13-2 0,7-2-1,5-1 1,2 0 0,-2 1 1,-3 1 1,-7 4-1,-9-1 1,-2 1-3,-7 3 2,-5 1-1,-5 0 1,-2 2 1,0 0-2,0 0 8,0 0 0,0 0-4,0 0-1,-10 0-3,-1 0-16,-2 7 7,5 3 3,-4 4 4,5 2-10,-2-1 10,3 0 0,3-1 0,0-4-6,3 1 6,0-4-11,0 1-6,11-1 1,-1-2-5,-1 0-1,1-5 11,2 0 9,2 0-8,-2 0 11,1 0 1,2-13-2,-3-3-7,0-2-27,-6-2 9,1 0 27,-7 2 0,0 0 13,0 2 13,0 1-10,-9 4 33,0 5-20,0 2 24,2 3-12,3 1-35,1 0-4,1 0-2,2 0-9,0 0 1,0 4-1,0 3-1,0 0-16,2-3 10,2 0 7,5-2 9,-2-1 3,4-1-3,2 0 2,1 0-5,5 0 1,-1-5-5,4-6-8,1-4 2,-5 0-4,-2 0-36,-4-1 25,-7 0 25,-5 3 6,0 0 16,0 5 7,-5-2 2,-7 5 15,3 0-17,-3 2-4,2 1 17,2 2-30,1 0-6,4 0-3,1 0-1,1 0-1,1 0-2,0 0-9,0 0-11,13 0 9,5 2 15,6 1 1,1 2 3,2 0-3,-4 5-1,1 3-1,-4 2-2,-3 5 6,-4 2-1,-4 2 0,-4 1 1,-2-3-1,0-1 1,1 0 3,-1-4-5,0-1 1,0-2-2,8-2-2,0-1-2,6-4 4,2-1 0,1-1 6,1-4-6,-4-1-27,-3 0-77</inkml:trace>
  <inkml:trace contextRef="#ctx0" brushRef="#br0" timeOffset="127000.8269">10542 2887 187,'0'0'136,"0"0"-126,0 0-5,0 0-5,0 0-5,0 0-8,0-1 5,0 1 4,7 0 8,2 0-4,3 0 11,3 0-8,1 0 7,2 0-8,-3 0-1,-2-3 3,3-4-4,-3-6 0,-3-3 0,4-4-3,-1-7-1,1-3-12,-1-3 15,-2 0-14,-4 0 6,-2 1 8,-1 1-5,-3-1 12,-1 2 9,0 1 0,0 5 20,0 5-32,0 5 36,-3 7 14,-1 2-51,1 5 15,0 0-17,-1 2-4,-1 22-16,-3 10 20,1 8 1,3 5-1,1-2 0,3-3 0,0-4 0,0-3-2,7-7 0,8-3 2,4-3-5,1-4 4,2-3-4,0-4-17,3-7-6,0-4 5,3 0-14,1-8-2,3-10 16,0-4-56,-2-5 11,-2-4 57,-3 0 11,-7-1 9,-3-1 13,-6 0-11,-3 3 34,-2-2-15,-2 4 31,-2-1-25,0 3-27,0 5 14,0 5-3,0 6-16,0 3 15,0 6 11,0 1-11,0 0-19,0 9-15,0 18 3,-9 9 12,0 6 4,0 2-2,0 0-1,2-7 0,2 0 3,1-9-3,1-3 0,1-5 1,2-5-2,0-4 0,0-4 1,0-2-1,0-5-1,0 0 1,0 0-2,0 0 0,2-6 2,7-8 5,1-1-2,2 0-3,2 1 0,0 1-3,1 4-34,-1 2 12,-2 2 12,-2 3 6,-1 2 2,2 0 2,-2 0-17,2 11 20,1 1-3,-1 3 3,2 0 1,-1-1 1,1-4-2,-2-1 0,1-1 0,0-6 0,0 0 0,0 0 0,1-2 0,-1 0 3,0 0 1,-1-6-4,0-5-7,-2 1 5,-4-3 2,-4 2 3,-1-3-2,0 4 12,0 0 15,-1 3-7,-5 4 11,1 1 7,0 2-17,0 0-22,1 10-6,-4 8 5,8 0-5,0-2 5,0-1-4,3-3-17,9-1-8,3-4-2,-2-1 4,1-1 2,-4-2 12,-2-3-52,-1 0-132</inkml:trace>
  <inkml:trace contextRef="#ctx0" brushRef="#br0" timeOffset="127583.4281">10482 2654 37,'0'0'175,"0"0"-142,0 0 1,0 0 14,0 0-16,0 0-22,63-13-3,-25 6-6,0 3 1,-1 1-4,-1 2 4,-5-1-4,2 1 6,-3-1-8,3 2-62,1-2-45,-4 1-63</inkml:trace>
  <inkml:trace contextRef="#ctx0" brushRef="#br0" timeOffset="128908.5669">12104 2833 198,'0'0'43,"0"0"-21,0 0 8,0 0-18,0 0-6,0 0-5,6 0-1,-5 0 0,2 0 11,0 0-4,4 0-7,1 0 1,3-6 2,2-1-3,0-3-15,5 0-57,-4-1 14,-1 0-7,-4-1-14,-1-2 34,-5 1 45,-2 0 0,-1 1 0,0 1 30,0 1 10,0 3-22,0 1 47,0 3-30,0 3-17,0 0-18,0 0-6,0 0-16,0 0-24,5 0 33,3 7 13,1 3 0,0 6 0,2-1 5,1 0-3,-2 0 3,0 0-2,-2-3-2,0 0-1,-2-3 1,-5-3-1,-1 0-2,0 2-3,0-3 5,-3 2 9,-9-3 8,0-1-5,-1-1-1,2-2-10,1 1 7,1-1 22,1 0-14,2 0-14,2 0 1,1 0-2,2 0-1,1 0-14,0 0-33,0 0-32,0 0-20</inkml:trace>
  <inkml:trace contextRef="#ctx0" brushRef="#br0" timeOffset="131472.0101">12441 2694 80,'0'0'133,"0"0"-51,0 0-24,0 0-48,0 0-10,0 0-5,-5 22 3,4-6 1,1 1-3,0 0 3,0-4 0,4-3-2,5 1-6,2-5 9,-1-2 1,2 0 0,1-4 5,1 0-6,2 0-2,-2 0-20,2-7 9,-4-3-12,-1-1 24,-1-2-14,-4-2 9,-1-1 6,-2 0 8,0 1 6,-3 3-5,0 2 26,0 4-17,0 3 3,0 0 2,0 3-20,0 0-3,0 0-9,0 0 1,0 15-8,1 7 13,-1 9 3,0 3 0,0 2 1,-1 3 5,-10-1-4,-2-2-2,-1 1 4,1-3-3,-5-5-1,-1-1 0,0-4 0,-1-3 1,3-5 3,5-6-4,5-4-1,4-5-4,1-1-9,2 0 11,0-1-11,0-13-29,0 1 17,0-4 8,2 2 16,7-2 2,0 2 0,6-1-1,0 0-16,6-2-3,2-2-2,4-1 0,0 0 19,-1 1-16,0 2 18,0 2-4,-1-1-3,-1 2 6,-3-1 2,-2 2 1,-1-3 1,-6 2 2,-4 0 7,-2 1-4,-2 3-5,-4 0 37,0 1-17,0 2 23,0 2-15,-2 0-5,-2 3 10,1 1-11,3 0-9,0 1-9,0 1 5,0 0-11,0 0-10,0 0-10,0 8 5,12 8 15,-5 1 0,2 2 1,2 1-1,-4-2 0,-2 0-1,-1-3 0,-2-2 1,-2-2 0,0 0 1,0-2 1,0 0-2,0-3-1,0-2-10,-6-2 10,-2-1-6,4-1 7,-2 0 13,3 0-9,0 0-1,3 0-3,0 0 0,0-1-9,0-1-9,0-1 14,0 0-6,6 1 0,9-5 5,-2 3 4,3-2-13,0 0 7,1-2 2,3-1-2,-1 0 0,2-4-9,1-2 7,-4-2 7,5-4-1,-4-3 3,-1-2-2,-2-1 2,-5 0 9,-4 1 4,-4 0 34,-1 0 11,-2 0-21,0 1 3,0 2-10,0 2-17,0 3-5,0 3 2,0 4-3,0 5-6,0 4 6,0 2 4,0 0-11,0 0-8,0 0-8,0 10 0,0 16 5,0 11 10,-5 7 0,-2-1 2,-1 1 0,4-5 3,4-6-3,0-4 3,0-5-4,12-3-5,0-4 5,4-5 0,1 0 0,1-6-6,1-1 4,-1-3 4,3-2-2,-1 0 1,-1 0 0,1-9-1,-3-4 4,2-2-4,-4-2 0,-3-1 0,-1-2 0,-7 1-13,-2 1-9,-2 2 17,0 3 0,0 4 4,-5 3-3,-4 5-2,-2 1 2,-2 0-8,3 8 6,-5 11-1,6 0 1,0 4 6,3-2-1,3 0-2,3-3 2,0 0-4,0-3 0,7-3-1,2 0-3,0-5 3,0-2 3,0-3 0,0-1 6,3-1-3,2 0 3,3-1 6,3-13-7,2-2-2,3-4 8,-2-1-4,-2 3-3,-3 3 5,-6 4-6,-3 7 4,-2 1-3,-3 3-1,1 0-3,-2 0-8,3 2 2,-1 8 9,-1 2 0,-3 3 0,-1 2 7,0-2-4,0 1-1,0-1-1,-1-1 4,-5-2-5,3-3 4,0-2-1,0-2-2,3-3 0,0-1 1,0-1-2,0 0 4,0-1 4,0-14-8,12-5-19,4-2 9,5-1-40,-4 3 2,-3 7 39,-3 3 9,-3 5 3,-1 0-3,2 4 0,-3 1-5,0 0-1,0 0-2,3 0-7,-3 6 14,-2 2 1,-1 3 0,-3 0-1,0-2 2,0 0-1,0 0 0,0-4 3,0 4-3,0-5 4,0-1-2,0-2 0,0-1 0,0 0 4,0 0 4,0 0 24,0-7 5,8-10-35,3-2-4,5-2 0,1 0 0,0 4-24,-2 6-2,-6 5 24,-2 6-1,0 0 1,-1 0-9,2 2 3,-3 10 6,-1 3 2,-1 0 1,0 0 0,0-1 1,0-3 1,-2 2-2,2-4 0,-1-2-1,1-1 2,0-1 1,0-2-3,3-2-3,3-1-49,0 0-104</inkml:trace>
  <inkml:trace contextRef="#ctx0" brushRef="#br0" timeOffset="133192.3642">12926 2558 44,'0'0'91,"0"0"-20,0 0-6,0 0-11,0 0-3,0 0 0,0 0-15,1 0-11,-1 0-6,0 0-14,0 0-5,0 0-1,0 0-2,0 0 2,0 0-4,0 0-1,2 0 4,-1 0 1,7 0-7,5 0 2,7 0 6,5 0 1,5 0-1,3 0-6,1 0-2,2-2-4,0-1-6,-2 0 5,-2 1 7,-3-2-40,-2 1-7,-2-1 12,-1 1 15,-3 1-20,-6 1 21,-3 1-19,-6 0-10,-2 0 29,-1 0 17,-1 0-6,-1 0-8</inkml:trace>
  <inkml:trace contextRef="#ctx0" brushRef="#br0" timeOffset="155940.2268">14545 2806 84,'0'0'52,"0"0"1,0 0 5,0 0-13,0 0-25,0 0-6,0 0 5,0 0-5,-2 0-14,2 0-3,0 0-3,0 0 3,2 1 2,9 2 0,1-1 1,3 1-1,3-3 0,3 0 2,-1 0-6,2 0 5,-1-3-16,-2-4-34,-1 1 48,0-4-14,-3 2 16,0-5 1,0 2 1,-3-1 1,1-4-3,-1 1 0,0-5 0,0-1-5,-1-1-9,0-2 14,-3 2-17,-2-1 16,-5 2 1,-1 1 32,0 0 19,-1 1-8,-7-1-21,4 1-12,1 2 3,0 1 11,3 0-19,0 2 11,0 0-14,-2 4 5,2 2 4,0 3-3,0 3 3,0 0-3,0 2-3,0 0-5,-1 0-1,1 0-3,0 0-2,-3 0-3,0 15 2,1 8 5,-1 7 2,-1 3 0,1 4-1,0 4 1,1-2 0,2 0 1,0-4-1,0-5 0,3-4 0,3-5-1,4-4-5,0-2-7,0-5 5,5-2-12,0-4 0,4-4 6,-1 0-12,2 0 20,-2-8 3,0-5-5,-1-2 6,-3-2 2,-2 1 1,-2 1 4,-2 0-4,-1 0 1,-1 2 4,1 5-5,-2 2 0,0 2-1,-4 3 3,-1 1-6,0 0-7,0 0-8,0 8 10,0 8 8,0 5 0,-3 1 7,-3-1-5,1-3 4,4-5-6,1 0 0,0-2-1,0-2 1,4-3-3,4-3 2,1 0 1,3-3-9,0 0-10,0 0 16,1-1-1,-4-7-5,-1-1 9,-3-2 11,-3 1-11,-2-2 0,0 2-1,0-1 1,0 4 8,0 0 12,0 3 11,-6-1-20,3 3-5,0 0-3,2 0 0,1 2-3,0 0 0,0 0-1,0 0-21,0 0-15,4 0 28,6 4 9,0-3-4,0 2 8,0-2 4,-1-1-7,-1 0-1,-2 0-2,1 0-16,-2 0-10,-2 0-2,0 0-15,-3-4-5,0-2-31</inkml:trace>
  <inkml:trace contextRef="#ctx0" brushRef="#br0" timeOffset="156436.1969">14619 2606 129,'0'0'34,"0"0"-27,0 0 3,0 0 4,111-15-8,-64 14 0,8-1 6,-1 1-7,-3 1-4,-8 0-1,-6 0-2,-11 0-20,-7 0-93</inkml:trace>
  <inkml:trace contextRef="#ctx0" brushRef="#br0" timeOffset="157092.1539">15074 2707 1,'0'0'53,"0"0"-35,0 0-8,0 0-1,0 0 1,0 0 9,27 0 4,-14 0-10,1 0-5,2 4 1,1 4-7,4-1 1,-2-1 0,0 1-3,1-4 3,-4 0-3,4-3-2,-3 0-26,-3 0-72</inkml:trace>
  <inkml:trace contextRef="#ctx0" brushRef="#br0" timeOffset="160292.3037">15898 2654 160,'0'0'186,"0"0"-161,0 0-25,0 0-13,0 0 10,0 0-2,14 14 2,-1-10 2,-1-3 0,1 1 1,0-2 4,4 0-1,-1 0 5,2-2 1,-3-8-4,3-1-4,0-4 3,-2-1 1,3-5-2,-2-3-3,1-3-22,-3-2 15,0-2-15,-5-2 4,-2-1 15,-1 0-3,-4 1 6,0 2 16,-3 5-10,0 3 28,0 5-10,0 4 11,0 7 0,0 2-26,0 5 14,0 0-21,0 0-2,0 5-14,0 18 7,-3 11 5,0 5 2,0 5 0,-1 1 4,4-3-4,0-3 1,0-4 0,0-3-1,0-7 0,2-4-3,7-2 3,2-2-1,-2-3 1,3-1 0,-2-4 0,1-3-5,-1 0-9,1-4-9,0-2-13,0 0 29,0 0 2,0-2-11,0-8 3,-4-4 12,2-2-7,-6-1-8,-1-2 8,-2-1 8,0 2 1,0 2 4,0-1-4,0 4 2,0 5 7,0 2-6,0 1-4,0 3 0,0 2-5,0 0 3,0 0-16,0 0-19,7 0 26,5 3 11,5 2 3,1 0-3,4-1-3,3-4 3,2 0 0,-2 0 0,-2 0 2,-2 0 0,-7-3-2,-3-3 1,-3 1 2,-4 1 3,-1 0-2,-3 1 2,0-2-6,0 0 14,0 0-6,0 0 3,-1 1-7,-5 0 3,-3 3 0,-2 1-6,-4 0 1,0 0-2,-3 9 3,1 8-3,3 1 0,3 1 0,4 1 0,7-2-6,0-2 0,0-2 5,10-2-6,7-2 5,2-3-3,0-3 5,3-2 2,-3-2 7,1 0-9,-3 0-12,-3 0-42,-2 0-67,-8 0 8</inkml:trace>
  <inkml:trace contextRef="#ctx0" brushRef="#br0" timeOffset="161708.2203">17204 2564 220,'0'0'204,"0"0"-165,0 0-27,0 0-12,0 0-2,0 0-10,-1 0-1,2 0-16,12 0 29,0 0 0,5 0 7,3-2 0,0-4-11,3-2 4,2-3-1,0-1-36,-4 0-9,-5-1-56,-8 3 71,-2-1 18,-7 3 6,0 0 14,0 2-5,0 2 29,0 1-18,-3 1 3,-1 2 2,1 0-5,-2 0-13,-2 13-6,-1 7 6,-1 6 1,5-1 0,-1 1-1,5-2 0,0-5-1,0-2-4,0-5 5,5-3 1,-1-3-1,3-3-3,1-1 0,1-2-7,4 0-12,2 0 22,5-8 0,-1-5-35,2-3-5,-2-3-2,-1-1 39,0 1 2,0 2 2,-1 2 42,-2 6-25,-4 2-11,-2 5-5,-1 2 0,-1 0-2,-2 3-16,-1 9 16,1 3 7,-4 0 2,1 2-7,-2-1 3,0-1-1,0 2-2,0-3 0,0-4-1,0-1 10,-2-5-7,2-2-4,0-2 2,0 0 1,0 0 7,0-2-10,0-9-6,5-4-46,5-5 28,4-3 7,2 1 1,0 2 5,1 5 4,-4 6 7,-2 5 7,-3 2-7,0 2-5,-2 0 0,0 7-4,1 7 9,-2 2 5,-1-3-5,-1 0 2,2 1-2,-2-2 4,2-1-4,-1-1 1,3-1-2,-1-2-9,0 0-16,0-6-47</inkml:trace>
  <inkml:trace contextRef="#ctx0" brushRef="#br0" timeOffset="162012.1957">17421 2329 300,'0'0'0,"0"0"6,0 0-6,0 0 21,0 0 3,0 0-22,0 0-2,0 0-4,0 0-18,0 0-94,0 1-11</inkml:trace>
  <inkml:trace contextRef="#ctx0" brushRef="#br0" timeOffset="163156.3933">18431 2468 162,'0'0'25,"0"0"-25,0 0-2,0 0-1,0 0-1,0 0 4,40 10 28,-23-10 2,-1 0 0,1 0-15,-1 0 8,3 0-8,1-4-4,1-4-5,-3 2-3,-4 0-3,-3-2 0,-5 2 3,0-1 1,-5-2-3,-1-1-1,0 0 0,0 1 6,-4 0-2,-8 2-3,-2 1 1,1 1-2,-2 3-1,-3 2-3,0 0 4,-3 0 0,-2 13 0,0 6-2,2 2 1,0 3 1,5-1 0,3 0 0,5-2-1,3-3 1,5-2-4,0-2-3,5-1 6,12-4-7,5-1 8,3-4 0,2-2 7,3-2-3,0 0-8,-2 0-9,2 0-67,-3 0-42,-6-3-1</inkml:trace>
  <inkml:trace contextRef="#ctx0" brushRef="#br0" timeOffset="163796.3523">19025 2366 132,'0'0'52,"0"0"14,0 0-56,0 0-6,0 0 19,-85-5 20,64 20-21,3 3-17,-3 4-3,3 1-1,5 1-1,4-3 0,4-2-1,4-1-3,1-2 2,0-4-2,0-3 4,7-1-7,4-4 4,2-3-3,2-1 6,3 0-3,2 0 3,3-10-24,0-3-28,-5-3-32,-4 0 68,-3-1 16,-6-1 8,-2 0 6,-3 3 22,0 3-9,0 4 49,0 2-21,0 5-27,0 1-18,0 0-8,0 0-2,0 3-23,0 12 14,0 2 6,0-1 6,4 1-6,3-6 2,4 2-7,3-6-3,2-1-7,1-3-30,-2-1-3,5-2-24,-2 0-58</inkml:trace>
  <inkml:trace contextRef="#ctx0" brushRef="#br0" timeOffset="164604.3019">19411 2337 93,'0'0'142,"0"0"-95,0 0-17,0 0-16,0 0 3,-85 24 15,69-3-24,2 3-7,2-2-1,6-2 1,3-2-2,3-3 0,0-3 0,0 0-7,6-3 5,9 0-2,2-4 5,4-2 2,0-3 2,4 0 3,0 0-7,-1 0 3,0-3 0,-6-8-6,0 1 6,-6-4-4,1-3 5,-4-2-8,-3-2 3,0-3-7,-3-4 8,1 0 4,-2-2-4,2 0 11,1-2-9,-1-1-2,3 0 4,-1 1-2,-1 5 7,-3 8 6,1 4 17,-3 5-18,0 9 4,0 0-8,0 1-10,0 12-15,1 19-11,-1 12 26,0 6 10,0 1 3,-1-4-4,-5-2-3,0-8 1,2-4-7,2-7-1,0-5 1,2-5 2,0-4-2,0-7 0,0-1 0,0-1 1,0-2 6,0 0 2,4-3-5,6-13 18,5-5-13,2-1-9,2 3-4,-2 2 1,0 6-7,-2 5 5,-2 6-4,4 0-8,-2 0 6,1 8-18,-1 4 9,-2 0 12,-1 0 3,-1-1 5,1 1 0,-3-2-4,0 1 2,1-3-15,0 0-26,1-2-40,1-3-78</inkml:trace>
  <inkml:trace contextRef="#ctx0" brushRef="#br0" timeOffset="166258.231">20406 2323 159,'0'0'64,"0"0"7,0 0 13,0 0-30,0 0-23,0 0 1,-8-14-20,3 14 5,-1 0-16,0 0 0,0 0-1,-4 5-4,2 8 3,2 4-5,0 0 5,4-2-1,2 0-4,0 0 6,0-2-4,0-2 4,3-2 0,8-2-9,1-2 7,3 0 2,-1-5 2,2 0 5,-1 0-7,3 0-5,-3 0 5,1-6-7,-4-5-2,-3-3 3,-3 1 0,-3-4 0,-3 1-2,0-1 0,0 2 8,-2 2 0,-4 2 0,-1 4 0,3 0 0,1 3 2,1 2 0,0 2-2,2 0 0,0 0 0,0 0-7,0 0-1,0 0-11,0 0-31,8 0 41,7 0 9,-2-1 2,2-3 0,-3-1 1,3 0-1,-2-1-2,4 1 1,1-3-2,3-1 2,-3-2 2,-1-1 2,0-3-4,-4-3 0,1-1 8,-2-2 0,-5 0-5,-1 1 19,-3-1 12,0 3-12,-1 0-20,2 3 8,-3 2-6,-1 7-5,0 4 2,0 2 17,0 0-13,0 0-6,0 7-12,0 19-8,-5 8 20,-4 7 0,0 1 1,-1 3 4,3 2-3,1 2 0,2 1 0,1 0 7,1-3 13,1-4-12,1-4 0,0-4-6,0-5 1,0-1-3,0-4 4,0-2-5,0-2 0,0-2 3,-3-4-3,1-1 1,-1-7-1,2-1 4,1-2-5,-3-3 0,3-1 0,0 0 2,0 0 5,0 0-7,4-13 17,5-6-17,0-4 0,0-3-22,-2 0 5,-5-1-23,-2 1 27,0 1 12,0 2 0,0 2-13,-5 6 3,0 3-1,3 2 4,2 4-1,0-1 3,0 3-25,10-2 3,4 0-8,2 0 13,3 0-21,-3 0-4,0 1 1,4 2-30,-4-2-23</inkml:trace>
  <inkml:trace contextRef="#ctx0" brushRef="#br0" timeOffset="171905.8701">21733 2436 30,'0'0'7,"0"0"-2,0 0 3,0 0 22,0 0-7,0 0 3,0 0-5,22 17 1,-13-17 3,-2 0 2,3 0 9,3 0-9,2 0-21,1-7-3,2-4 1,3-3 4,-3-1-7,-2-5 3,-1-4-3,-1-3 3,-4-3 2,2-3-5,0-2 1,0-2-2,1-1 1,-4 2 4,0 0-2,-1 1 26,-4 2-10,-1 2 13,-1 3-21,-2 9 17,0 7 3,0 4-8,0 5 12,0 3-28,0 0-4,0 0-3,0 0-10,0 15-6,0 17 10,-8 7 3,2 5 3,-1 0 6,4-4-6,3-1 0,0-5-1,0-5-1,7-3 1,7-4-1,2-4 2,2-1-4,4-5 0,5-4-2,1-4 6,5-4 0,0 0 0,3-4-9,-2-13-1,1 0-1,-4-7-4,-3-1 9,-4-3 6,-4-1-1,-6-2 1,-3-2 0,-1-1-1,-5-1 1,-2 0 0,-3 5 0,0 3 1,0 6 1,0 5 1,0 7 5,0 2 11,0 7 2,0 0-18,0 0-3,0 4-8,-2 20-13,-5 10 16,-6 10 5,0 1 0,-1-3 1,3-3 1,2-6-2,0-4 0,6-5 2,-1-3 0,1-2-1,3-6-1,0-1 0,0-5 2,0 0-2,0-6 0,0 0 1,0-1 0,0 0 1,0 0 0,0 0 3,0 0-5,0 0 7,0-10-3,4-3-4,5-4-9,6-4-14,3 0 6,2 1 11,-1 7-11,-4 5 1,0 7 11,-5 1 4,1 0-5,-1 0-1,-1 10-3,-1 7 5,-2 4 5,4-2 0,-4 1-1,3-1 1,4-2 0,-1-3 3,4-3-3,-2-1 0,-2-6-3,3 0 3,1-4 4,2 0-4,4 0 4,0-2-4,1-9 0,-2-5-4,-3 1 4,-3-3-1,-6 1-2,-3 0 2,-6 0 1,0 1 0,0 4 4,-1 3 9,-7 6 14,-1 3-27,0 0-4,-4 9 4,1 12 0,1 6-1,7 1 1,4-2-1,0 0 1,0-5-1,12-3-2,1-4 3,2-2-9,-2-6 9,4-2 2,-2-4-2,3 0-19,-3 0-55,-1-7-88</inkml:trace>
  <inkml:trace contextRef="#ctx0" brushRef="#br0" timeOffset="172476.4889">21842 2157 129,'0'0'106,"0"0"-62,0 0-21,0 0 1,0 0-11,0 0 4,64-21-3,-23 18 6,3 2-19,3-2 10,1 0-10,0-2 4,-3 1-5,2 1-2,-5-2 0,-3 2-52,-9-1-63</inkml:trace>
  <inkml:trace contextRef="#ctx0" brushRef="#br0" timeOffset="174112.9105">24111 2172 155,'0'0'43,"0"0"-16,0 0 10,0 0 9,0 0-24,0 0 23,-15-52 0,11 47-25,-2 2-18,-4 3-2,-3 0-2,-3 0 2,-4 0 0,2 6 0,-1 8 0,1 0-3,3 2 1,-1 2 1,4 0 1,1 2-1,4-4 0,6-1-2,1 0-4,0-2-7,7-3 6,5-1 2,1-2 3,5-2 0,4-2 3,1-3-17,4 0-18,0 0-9,0 0 2,-4-5 21,-5-3-9,-1-3 23,-5-3 7,-2 1 1,-6-1 16,-1-1 5,-3 2 25,0-1-7,0 3-8,0 4 9,0 3-12,0 2 0,0 2-4,0 0-25,0 0-6,0 6-8,0 15 4,0 4 8,0 7 2,0 5 0,0-1 0,-3 3 6,-1-3-2,-1-2-2,0-1-1,0-4 3,2-3-3,-1-4 1,-1-2 0,2-4-1,-1-3 0,-2-5-1,4-3 5,1-4-4,-1-1-1,2 0 5,-1 0-5,-1-6 0,2-7-22,0-2-4,0-4-7,0-1 18,9-1 4,3-1-4,2 5 2,2-3 3,2 4 3,3 1-10,1-1 6,2 3-5,2 1 4,2-2-3,2 4 14,1-2-2,3-2 3,-2 2 0,-4-1 1,-4 0 1,-6 5-1,-8-3-1,-4 1 31,0-1 13,-4 0-19,0 1-1,0 1-7,-2 0 6,0 1 1,0 2-9,0 1-1,0 4-4,0 1-4,0 0-6,0 0-1,-4 6-19,-4 15 16,2 5 3,3-1 2,2 1-2,1-3 1,0-4-1,0-2 1,6-5-9,6-3-14,-1-3-47,3-5-16,4-1-49</inkml:trace>
  <inkml:trace contextRef="#ctx0" brushRef="#br0" timeOffset="174360.8945">24529 2030 398,'0'0'76,"0"0"-64,0 0-12,0 0-3,0 0-10,0 0-37,-3 0-31,3 2-55,13 1 17</inkml:trace>
  <inkml:trace contextRef="#ctx0" brushRef="#br0" timeOffset="175483.274">24730 2135 55,'0'0'24,"0"0"-11,0 0 5,3 80 0,3-66-8,4-3-4,-1-1-1,0-1-3,2-4 0,-4 0-2,1-4 0,-1 1-4,2-1 4,-3-1 7,0 0 1,-1 0 2,-4 0-8,4 0 7,-2-1-7,2-7-2,0-1-20,-2-1 10,0-3-21,0 2 15,0-2 15,-2 2-1,-1 0 2,2 4 17,-2 2 10,1 3-6,-1 1 14,2 1-16,-1-2-19,-1 2-2,2 0-8,-1-1 10,2-1 0,0 2-3,2 0 3,4 0 5,0 0-5,-1-1 4,1-3-4,1 0 3,0 0 2,0-1 8,-1 1-6,-3-1-6,0-2 2,-4-2-1,-2 3-2,0-2 0,0 3 4,0 0 14,-2 0-17,-5 2-1,-2 3-1,0-1-19,1 1-20,0 0 0,0 0 25,2 0 13,0 0 2,3 0-2,0 0 2,2 0-1,1 0-4,0 4 4,0 2-8,0 0-3,4-3 2,5 2 7,2-4 3,5 2 2,3-1 2,7-2-3,5 1 0,0-1 7,1 0-5,-1 0-2,-3 0 4,-2 0-3,-6 0 5,-4-1 5,-3-2-7,-3 1 14,-2 1-11,-2-2 5,-3 1-3,-3 1 1,0-1-1,0 1-6,0-2 8,-5 3-8,-5-3 5,-2 3-9,-1 0-3,2 0-1,-2 6 4,1 9 0,-3 1 0,3 2 0,3 2 7,1-4 5,1-2-10,4-2-2,2-1 0,1-4 0,0 2 0,0-3-1,0 0 0,4-1-4,3-2 2,1 0 1,-1-3 2,1 0 13,1 0-13,0 0-41,0 0-66,1 0-20</inkml:trace>
  <inkml:trace contextRef="#ctx0" brushRef="#br0" timeOffset="177083.1746">25271 2111 94,'0'0'126,"0"0"-54,0 0-9,0 0-15,0 0-15,0 0-14,-1-2 1,1 2-3,0 0-10,0 0-7,0 0-3,0 0 0,0 0-14,0 0-7,10 0 24,7 0 6,1 0 4,1 0-3,-2 0-7,-1 0-13,-2-3-14,-4 1 0,3-2-29,-4-2 5,-4 2 18,-2-1-2,-3-1 14,0-1-13,0 1 34,-8-1 1,-5 1 4,-5 1 0,-2 2-2,1 1-3,0 2 0,1 0 0,0 0 0,1 6 2,0 3-2,-3 3 0,2 2 3,2 6-1,2 1 22,3 0-10,3-1-6,5 0-6,2-2 1,1 0-1,0-3 2,0-2-4,3-2 0,7 0 0,7-2 0,0-3 0,4 0-4,3-4 4,1-1 0,2-1 15,2 0-5,-5 0-10,0 0-9,-2-3-30,-4-3 1,-2 0 9,-1-3 8,-2-2 21,-2 0 23,2-3 11,-2 0-4,-1-1-21,5-3-9,0 3 1,0 0 5,-1 4 1,0 2-6,1 5 23,-1 1-23,-2 1-1,-2 2-7,-1 0 4,-5 0-13,1 9 3,1 5 13,-3 1 0,0 3 1,-3 2 2,0-2-1,0 0 3,0-3-5,0-3 0,-1 1 0,-2-2 3,-2-2 1,2-5 0,2-1-3,1-1 0,0-2 5,0 0 3,0 0 23,0 0 9,0-9-41,6-5-25,5-2 23,3-6 2,7 0 7,3-3-7,6-1-11,1 5-48,-1 4 24,-3 5-26,-10 6 50,-5 6 11,-5 0 0,-5 11-2,0 10 2,-2 3 36,0 3-13,0-2-13,0 0 3,0-6-9,0-2 1,0-4-4,6 0 0,1-3-1,-1-2-1,4-5-12,1-3-67,0 0-50</inkml:trace>
  <inkml:trace contextRef="#ctx0" brushRef="#br0" timeOffset="177849.9774">26870 2076 64,'0'0'109,"0"0"-18,0 0 3,0 0-28,0 0-18,0 0 8,-50-54-43,29 51-12,2 3-1,-1 0-2,3 0 2,2 0 0,0 5 0,4 6-2,4 5-7,2-1 5,0 3 1,5 0 2,0-2-2,0 4-8,5 1 7,10-1 0,5 1-3,3-3 7,2-2 4,1 0-4,-3-2 6,-3 0-5,-4-2 1,-7-3-1,-1-2-1,-3-2-3,-4-2 1,-1-1 2,0 1-1,0-1 1,-14 0 11,-2 1 0,-3-3-8,0 0 0,-1 0-3,0 0-19,1 0-18,3 0-18,4 0-48,5 0-45</inkml:trace>
  <inkml:trace contextRef="#ctx0" brushRef="#br0" timeOffset="178308.6824">27146 1865 9,'0'0'188,"0"0"-110,0 0-8,0 0 4,0 0-11,0 0-1,0-39-41,0 39-21,0 0-5,0 24-16,0 16 16,-5 9 5,-1 1 1,0-1 4,3-8-5,1-6 5,2-3-5,0-7-3,0-4 3,13-3-3,3-4-7,-1-4 0,3-2-2,-3-4-29,4-1-2,3-3 1,1 0-64,4 0-44</inkml:trace>
  <inkml:trace contextRef="#ctx0" brushRef="#br0" timeOffset="178604.6636">27072 2056 35,'0'0'68,"0"0"-39,84 0-14,-56 0-2,-4-1-13,2-2 0,-4 2 0,-1 1 0,-6 0-28,-4 0-12</inkml:trace>
  <inkml:trace contextRef="#ctx0" brushRef="#br0" timeOffset="180004.97">27550 2120 32,'0'0'102,"0"0"-6,0 0-50,0 0 4,0 0-5,0 0-25,-29-41 6,21 39 16,-3 2-28,-7 0-14,-3 0-3,-6 16 0,1 0-1,2 2 3,4 1 2,4-3-2,5-3 0,7-1-2,2-2-9,2-3 5,0 2-6,5-6 6,8 2-16,4-2 17,2-3 6,4 0 1,-1 0 0,1 0 10,0-6-11,1-5-7,-2 1-6,-4-2 7,-4 1 6,-7 5 4,-4 3 7,-3 2-7,0 1 17,0 0-9,0 0-12,0 2-15,0 11 14,0 0-4,0-1 5,0-1-8,3-2 8,9-4-8,-1 0 8,2-2-10,3-1 10,-1-2-8,3 0-1,0 0 9,-3-2 3,1-7-3,-1-4-4,-1-2 4,2-3 10,2-3-9,-1-4 1,-1-3-2,-3-4 0,1-3 1,-5 0 29,-2-3-8,-1-1-7,-1 3 5,3 5-12,-3 5-6,0 5-2,-4 5 3,-1 5 0,0 8-3,0 3 0,0 0 0,0 0 0,0 2-9,0 22-2,-8 11 10,-5 13 1,3 8 0,2-2 1,4-2-1,2-6 0,2-5 0,0-9 0,0-3 0,9-4 2,0-5-2,4-3-3,0-3 3,2-4-2,1-2-3,3-7 5,-1-1 12,1 0-10,0 0 5,0-9 1,-1-4 2,-2-4-1,2-3-9,-4 1 0,-3-2-3,-3 0-1,-5-1-7,-3 4-7,0 4 16,0 3 1,0 6-2,0 2 5,0 3-4,-5 0-8,-3 9-12,-3 12 11,2 7 5,1-2 5,4-1 1,4-3 0,0 0 0,0-6-1,6-1 1,6-4 0,4-4-4,-2-3 3,5-2 0,-1-2 0,3 0 1,3-2-29,-3-11-113</inkml:trace>
  <inkml:trace contextRef="#ctx0" brushRef="#br0" timeOffset="180382.5143">27665 1986 0,'0'0'49,"0"0"-18,112 0 14,-72 0-6,0 0-9,-4 2-11,-5-2 6,-1 0-22,-2 0-3,-3 0-2,-3 0-37,-5 0-69</inkml:trace>
  <inkml:trace contextRef="#ctx0" brushRef="#br0" timeOffset="181830.7411">28651 2095 122,'0'0'81,"0"0"-74,0 0-5,0 0-2,0 0 0,0 0 0,0 0 2,0 4 6,0-3-2,0 1 2,0 0-8,10-2 0,4 0 6,0 0 4,2 0-5,-2 0-1,0 0-4,-4-7 0,1 0-12,-5-1 0,-3-1-1,-2 2 3,-1 2-20,0 0 30,0 5 19,0 0 20,0 0-31,0 0-8,-6 10-5,-1 3 4,-2 1 2,4 1-2,2-3 1,2 1 0,1 0-1,0-2 1,0 1 0,3 1 0,4-5-4,5 2 4,0-4-1,3-5-1,0 2 2,3-3 19,-3 0-14,3 0-5,-6 0 8,1-2-6,-2-3 4,-1-3 1,2-4-5,-3-3 14,0-2-16,3-1 3,0 0-11,0 3 16,2 3-10,-1 3 5,-3 6-3,-1 3 0,-3 0-4,-2 0 4,1 6-12,1 9 12,-3 2 18,1 1 2,-1 0-1,2-3-14,-1 0 6,-1-5-7,0 1-1,-1-4-2,-2-2-2,0-2 1,0 0-4,0-3-15,-6 2-34,-9-2-105</inkml:trace>
  <inkml:trace contextRef="#ctx0" brushRef="#br0" timeOffset="182038.7282">28876 1932 390,'0'0'0,"0"0"-133,0 0 33,0 0 68,0 0-55</inkml:trace>
  <inkml:trace contextRef="#ctx0" brushRef="#br0" timeOffset="182942.6774">29537 2174 120,'0'0'11,"0"0"-10,0 0-1,0 0 4,0 0 1,0 0 13,0 11 2,8-11 8,0 0 8,3 0-15,1 0 1,3 0-1,-2 0-14,2-3-2,-1-8-5,0-3 0,-2-2-1,1-4-12,-2-4-11,-2 1 7,-1-2 15,-1 3-13,-3 2 15,0 5 0,-1 6 1,-3 4 11,1 4 27,1 1-31,-2 0-8,4 0-9,1 0-10,-1 7 19,5 4 2,-2 3-2,3 1 0,1 1 2,-2 0-2,3 1 3,0 0-4,-3-3 1,-1-1 0,-4-4-2,0 1 0,-2 0 0,-2-2 4,0 2-2,-12 0 4,-5-1-4,-5-2-5,-2 1-12,6-2-17,-2-3-77,3 0-7</inkml:trace>
  <inkml:trace contextRef="#ctx0" brushRef="#br0" timeOffset="184579.6845">30161 2066 113,'0'0'61,"0"0"-35,0 0 12,0 0-27,0 0 9,0 0-14,-31-18-2,21 18-4,-2 0 0,-4 0 3,1 7 2,-3 7-5,1 2-1,4 3 1,3-2 0,1 0 1,5-4-2,2 0 1,2-5-7,0 0-1,6-2 3,9 0-6,-1-3 11,3 0 9,-2-1-5,2-2 17,-5 0-15,1 0-2,-4 0-1,0 0 2,1-8 6,-2 1 13,1-4-6,-3-1-6,1-2-9,-2 1 4,-1 1-7,-2 1 6,1 3-3,-2-1 0,-1 7-3,2 0 7,-2 2-5,0 0-2,0 0-9,1 3-22,1 9 13,1 3 18,1 0 5,-1-1-5,1 0 1,1-4 5,4 1-5,1-4-1,2-2-7,0-1 3,3-4 4,-1 0-5,2 0 1,-3 0-8,4 0 12,-2-6 0,1-6 6,1-2-2,2-2-4,2-1 7,0 2-4,1 0-6,-3 4 3,-4 7-1,-1 3 2,-8 1-2,-2 0-4,-1 9-28,-1 7 24,-2 5 9,0 0 5,0-3 2,0-1-7,0-5 4,-3-3-1,0-1 0,1-4-2,1-1 0,-1-3 1,2 0 2,0 0 1,0 0-5,0 0 4,0 0 1,0 0 3,0 0 10,0-1-9,3-8-9,5-2-15,1 1-8,6-2 2,0-2-13,4 2 8,0 1-6,-4 4-3,-3 4 23,-3 0 12,-4 3 10,-4 0 8,1 0-18,1 0-1,-2 4-1,1 10 2,-2 1 10,0 0-8,0-1 3,0-4 0,0-2-5,0-1 2,0-4 2,0 0-1,0-3 3,0 0 1,0 0-2,0 0 1,0 0 11,0 0 22,0 0-13,3-3-19,8-6-7,3-6-21,8-1-24,3-4-12,0 1-24,0 2 14,-3 3 27,-3 5 31,-6 5 9,-4 4 7,-5 0 14,0 0-10,-2 9-9,-1 5 14,2 0 8,-3 0-7,3-1-6,-1 1 9,2-4 18,1 4-11,1-3-18,4-1 0,1-3-5,-1-3 12,4 0 2,1-2 19,2-1-2,0-1-32,4 0 5,0 0-3,-3-1 3,-1-9-3,-1 2-2,-5-5 5,0 3-8,-4-4 5,0 1-3,-2-2 0,-2 0-2,-1 3-14,-2 5 13,0 0 1,0 7-2,-7 0 1,-3 0-6,0 5 1,-1 11-2,-2 4 8,5 0 2,2 1 1,3-3-1,3-2-2,0-1-1,0-1 1,2-4 0,10-2-8,4-4-11,7-4-12,7 0-164</inkml:trace>
  <inkml:trace contextRef="#ctx0" brushRef="#br0" timeOffset="184795.6707">31344 2281 586,'0'0'17,"0"0"-17,0 0-155,0 0 129,0 0 21,0 0 3,-2 6-42,2-6-12,0 0-173</inkml:trace>
  <inkml:trace contextRef="#ctx0" brushRef="#br0" timeOffset="194464.7269">8944 4239 66,'0'0'106,"0"0"-42,0 0-2,0 0-2,0 0-18,0 0-12,0 0-6,0-2-24,0 2-6,0 0-6,10 0 4,8 0 6,6 0-4,3-1-18,1-1-15,-1 1-17,0 0-39,-6-2-16</inkml:trace>
  <inkml:trace contextRef="#ctx0" brushRef="#br0" timeOffset="194800.7062">9124 4258 0,'0'0'29,"0"0"9,0 0 9,0 0 18,-16 106-39,14-73-11,2 0 19,0-2-24,0-5-4,0-2 3,0-2-5,0-3-1,0 1-3,0-2 0,0-2-3,0 1-1,0-5-52,0-3-68,0-3 43</inkml:trace>
  <inkml:trace contextRef="#ctx0" brushRef="#br0" timeOffset="195056.6876">8985 4709 149,'0'0'27,"0"0"-27,0 0-4,0 0 4,0 0 3,0 0 6,87 13-8,-63-13 0,0 2-1,-3-1 0,-3 1-25,-5 1-48</inkml:trace>
  <inkml:trace contextRef="#ctx0" brushRef="#br0" timeOffset="196096.3467">9429 4621 226,'0'0'91,"0"0"-91,0 0 0,0 0-5,0 0 5,0 0 2,0 29 12,11-22-6,0-2-4,7-2 1,1-3 0,4 0 4,-1 0 4,1-6-13,0-9 2,0-2-2,-2-4-8,-5-4-34,2-4-6,-5-5 21,-5-2-12,-2-4 35,0-2-4,-6 2 1,0 0 7,0 6 14,0 3 37,-2 10-25,-5 6 39,5 7-3,-1 3-23,2 5 5,1 0-28,0 0-16,0 5-13,0 17-6,6 13 19,6 11 0,-3 7 2,1 3 3,0 1 12,-2-3-2,4 0-5,0-1 0,-5-2 1,-1 0-4,-1-1-2,-5-5 10,3-3-14,-3-4 4,0-5-4,0-6-1,0-4 1,0-6 3,0-6-6,0-3 4,0-5-4,0-2-12,0-1 1,0 0 13,0-7 0,0-9-30,4-6-11,1-4 14,-2 0 23,0-2-4,-2-2 8,2 2 3,-3 2-3,0 1 1,3 4 5,0 0-4,7 3-4,1 1-2,10 3-9,1 4 6,7 1 3,-1 3 2,-1 3-14,-3 1-42,-5 2-13,-4 0-22,-9 0-51</inkml:trace>
  <inkml:trace contextRef="#ctx0" brushRef="#br0" timeOffset="198278.9612">11231 4272 229,'0'0'104,"0"0"-52,0 0-2,0 0 3,0 0-29,0 0 3,-49-67-10,38 59 3,1 2-13,-1 3-4,1 0-3,-5 0-4,1 3 2,-2 0-3,4 0 2,-1 0 3,4 3-2,1 9 0,4 7-3,4 4-4,0 3 0,0 2-4,16 1-21,7-1-6,2 0 9,0-3 11,-2 1 16,-1-4-2,-4-2 6,-4-1 1,-7-4 2,0-1-3,-5 0 0,-2-1 2,0 2-1,0-1 2,-10-1-2,-4 1 4,-4-5-1,0-2 0,-1-4-4,1-3 2,0 0-1,-1 0 5,2 0-6,-1 0 0,0 0-29,4-1-53,1-2-5,2-1-70</inkml:trace>
  <inkml:trace contextRef="#ctx0" brushRef="#br0" timeOffset="198667.4003">11340 4296 179,'0'0'89,"0"0"-46,0 0-40,0 0-2,0 0-1,0 0 0,100-25 5,-65 22-2,-5 1 1,-4 1-3,2-2 5,-7 1-6,-2 2 0,-5 0-9,-2 0-50,-2 0-87</inkml:trace>
  <inkml:trace contextRef="#ctx0" brushRef="#br0" timeOffset="198907.3858">11519 4276 87,'0'0'121,"0"0"-112,0 0 26,0 0 28,-25 97-31,23-70-17,1-1-12,1-4-2,0-1 2,0-1 2,0-2-5,0 0-3,0-1-44,0-4-35,0 1-16,0-4 66</inkml:trace>
  <inkml:trace contextRef="#ctx0" brushRef="#br0" timeOffset="199547.3483">11844 4278 194,'0'0'159,"0"0"-64,0 0 3,0 0-45,0 0-28,0 0-25,-19 11-10,11 16 10,-5 6 1,4 0-1,0 2 1,-1-1 0,1-3-1,1-5 0,-1 0 0,2-5-4,1-1-7,3-4-12,0-2 12,3-6 8,0-4-69,0-3-1,0-1 47,0 0-15,0 0 1,4-12 33,4-7-10,5-7 17,-2-7-1,3-6 1,1-6 7,3-2 0,-1 2-1,-1 4 7,-1 10 6,-2 6 3,-5 9 37,-4 9-22,-2 5 19,-2 1-26,0 1-30,3 0-5,3 1-18,4 16 16,2 5 7,-3 4 0,-2 3 7,-2-1-1,-4-2 1,4-1-4,-2-1 4,2-1-5,-1-1-2,1-4 1,-1-1 1,-3-3-2,-1-1-36,0-3-11,0-3-122,0-4-41</inkml:trace>
  <inkml:trace contextRef="#ctx0" brushRef="#br0" timeOffset="199755.3314">11813 4435 61,'0'0'201,"0"0"-201,0 0-2,0 0-1,0 0 6,95-35-2,-74 32-1,-3-2-3,-1 4-64,-3-1-89</inkml:trace>
  <inkml:trace contextRef="#ctx0" brushRef="#br0" timeOffset="200091.3132">12104 4227 131,'0'0'275,"0"0"-226,0 0-43,0 0-6,0 0-16,0 0 16,50-1 8,-27 1 2,5-2-6,-4 1-1,-2-3-1,-2 1-1,-2 2-2,-1-1-10,-1 1-36,-2 1-52,-3-1-36,-7 1-45</inkml:trace>
  <inkml:trace contextRef="#ctx0" brushRef="#br0" timeOffset="200322.0138">12271 4219 36,'0'0'96,"0"0"-92,0 0 47,0 0 25,-9 79-35,7-58-18,-1 2-11,2-2-8,-1 1-2,1 1 0,-1 0 0,1 2-2,-1-4 0,2-3-19,-1-3-48,1-3-78</inkml:trace>
  <inkml:trace contextRef="#ctx0" brushRef="#br0" timeOffset="200729.9883">12499 4268 176,'0'0'211,"0"0"-117,0 0-54,0 0-40,0 0-6,0 0 3,0 77 6,0-43 2,0 1-5,0-5 0,0-5-1,0-2 2,0-5-1,0-5 1,0 1-1,0-5-30,3-1-57,2-5-51,-2-3-91</inkml:trace>
  <inkml:trace contextRef="#ctx0" brushRef="#br0" timeOffset="200961.9739">12588 4224 174,'0'0'7,"0"0"3,0 0-2,0 0 7,0 0 3,0 0 13,93-47-13,-81 47-14,1 0-4,-2 0-9,-2 0-35,3 10-35,-8-5-43</inkml:trace>
  <inkml:trace contextRef="#ctx0" brushRef="#br0" timeOffset="201183.1052">12602 4358 104,'0'0'146,"0"0"-53,0 0 13,0 0-46,0 0-60,0 0 0,27 0 11,-9 0 1,-2 0-10,0 0-2,-2 0-27,-2 0-37,-3 8-64,-6 0-125</inkml:trace>
  <inkml:trace contextRef="#ctx0" brushRef="#br0" timeOffset="201439.0834">12582 4574 44,'0'0'15,"0"0"19,0 0 24,0 0 8,0 0-6,0 0 10,63 11-9,-40-11-46,2 0-9,0 0 4,-2 0-9,-2-3-1,-2 2-7,-3-2 0,-2 0-100,-4 0-40</inkml:trace>
  <inkml:trace contextRef="#ctx0" brushRef="#br0" timeOffset="202370.2123">13971 4236 287,'0'0'104,"0"0"-54,0 0-39,0 0 11,0 0 2,0 0-3,-19-74 5,9 65-9,-7 2-11,1 1-6,-2 3 4,0 0-4,3 3 2,5 0-4,1 0 2,3 3-7,1 12 0,2 2-3,3 5 3,0 2 1,3 1-17,15 7 19,2 2-2,4 0 3,-1 0 2,-6-2 2,2-2 0,-8-4-1,-7-6 0,-2-2 0,-2-2 0,0-1 1,-8-2-1,-10-3 10,-3-1-9,1-2 0,0-3 4,2-2-5,3-2-13,3 0-47,3 0-53,3 0-76</inkml:trace>
  <inkml:trace contextRef="#ctx0" brushRef="#br0" timeOffset="203054.6774">14158 4212 159,'0'0'108,"0"0"-57,0 0-12,0 0-31,0 0-1,0 0-7,0 86 18,0-46 16,0 7-25,0-3-5,0-1 1,0-2 1,0-7-2,0-2 23,0-3-20,0-3 1,0-4-4,0-4 0,0-4 0,0-4-2,0-4-2,3-3-29,5-3-81,-1 0-23,3-10-90</inkml:trace>
  <inkml:trace contextRef="#ctx0" brushRef="#br0" timeOffset="203398.673">14211 4198 164,'0'0'71,"0"0"-14,0 0-43,0 0-5,0 0 6,72-77-7,-55 75 7,-1 2-2,-2 0-13,-1 10-4,-4 7 1,-3 2 6,-6 1-2,0 0 1,-6-1 3,-8-3 1,0 1 1,0-3-7,-2-4 0,1-1-32,0 0 8,1-1-11,4-2-31,1 0-81</inkml:trace>
  <inkml:trace contextRef="#ctx0" brushRef="#br0" timeOffset="204213.6882">14526 4285 45,'0'0'43,"0"0"16,0 0 7,0 0-21,0 0-18,0 0 1,-55-46-20,36 46-5,-2 8-4,-3 13 1,0 6 0,2 5 2,7-3-2,3 3 0,6-3 0,6-5-2,0-3-6,0-4-1,16-7 5,4-2 4,1-5 0,1-3 0,0 0 6,0-10-3,-3-4 3,-1-3-5,-3-2 2,-3-3 6,-4 4-3,-2 3 29,-4 4 9,3 5-19,-2 4-25,-3 2 3,0 0-3,0 0-14,0 8 1,3 7 11,3 4 2,2-1-5,4-2-35,3 0-28,3-6-60</inkml:trace>
  <inkml:trace contextRef="#ctx0" brushRef="#br0" timeOffset="204789.6513">14946 4271 199,'0'0'80,"0"0"-15,0 0-31,0 0 1,0 0-29,-97-9 12,76 25-5,0 7-13,3 4-1,6 0-2,3 2 2,5-4-1,4-1 2,0-3-11,0-6 6,9-2 1,7-5-34,5-3 6,6-5 17,3 0 13,-1 0-25,3-3 22,-4-7 5,0-1 3,-5-2-2,1-1 5,-3-3-3,-5-1 0,0-2 9,-3 1 1,-3 1 5,-3 0 13,-2-3-23,-2 3 18,0-2-26,-2 5-1,-1 3-4,0 6-3,0 3 0,0 3 8,-3 0 0,-6 3 0,-4 17 0,0 4-3,-1 4 3,5 3 0,5-2 0,4-1-3,0-3 1,1-2-5,15-5 3,4-4-4,2-7 8,2-2-4,-1-5-26,-2 0-68,-4 0-56</inkml:trace>
  <inkml:trace contextRef="#ctx0" brushRef="#br0" timeOffset="205938.0023">15893 4313 315,'0'0'40,"0"0"-40,0 0-8,0 0-5,0 0 5,0 0 3,0 7-1,6-5 6,4-2 4,3 0 11,4 0-2,3 0 12,4-11-13,-1-2-5,-1-5-7,-3-2-10,-4-1 0,-5-3-5,-4-3 8,-3-2-9,-3-1-2,0-1 5,0 0 13,-1 3 4,-8-1 11,3 6 1,0 5-9,3 5 1,1 7-8,1 4 8,1 2-8,-2 2-15,1 22 3,-1 11 12,1 10 5,-1 1 8,-1 1 13,0 0-20,-1-7 17,1-3-22,0-4 2,2-6 0,1-3 0,0-3 2,0-3-5,0-7 1,0-6-1,0-3 0,0-2 1,0 0 0,0 0 7,0 0-5,1-3 18,6-9 3,4-6-22,0-5 2,3-1-4,0-2-1,4 0-5,-3 3-1,1 3 4,-2 9 1,-6 4 0,-3 3 0,-1 4-5,1 0 3,2 0-21,6 9 8,1 6 10,2 1 6,-2 1 1,2 1 0,-2 0-2,0 1 3,2-6-1,-3 0 0,-3-2 2,1-2-2,-3-1-5,0-5-33,1-2-60,2-1-80</inkml:trace>
  <inkml:trace contextRef="#ctx0" brushRef="#br0" timeOffset="206625.9579">16544 4272 97,'0'0'70,"0"0"-59,0 0 35,0 0 13,0 0-17,0 0-9,-39-18-9,23 22-24,-4 14 3,-1 5-4,2 3 1,2-1 0,7 1 0,3-5-1,5-3-3,2-3-5,0-4 7,5-2 2,9-5-2,2-4-2,3 0 4,-2 0-6,2-6-4,-3-9-8,-1-1-3,0-1 21,-6 1 1,-3 0 8,-2 8 25,-2-2-11,-2 9 9,0 1 10,0 0-20,0 0-22,0 0-21,0 11 14,0-1 7,5 1 0,0-3 0,4 2-5,2-4 2,3-5 3,3-1 1,2 0 3,2 0-4,-3-14-2,3-2-9,0-4-15,-2-4 14,1 0-4,-7 2-3,-1 2 19,-8 7 4,-2 4 22,-2 4 12,0 3 19,0 2-20,0 0-37,1 5-14,2 10 4,3 6 8,1-1 2,3 1 4,0-2-3,-1-1 0,0-3 0,-3-4 1,-4-2-2,-2-1-3,0 1-22,-7 0-11,-9-2-19,-6 2-20,-1-2-41</inkml:trace>
  <inkml:trace contextRef="#ctx0" brushRef="#br0" timeOffset="207543.1163">17749 4219 218,'0'0'105,"0"0"-15,0 0-14,0 0-39,0 0-29,0 0-6,12-4 0,-9 4-2,3 0-11,3 17-1,3 2 12,-3 5 4,-3 0 2,-3 1-5,0-4 1,-3-2 1,0-1-2,0-4 2,0-2 1,0-6-4,0-3-5,0-3-8,0 0 3,0 0 5,0 0 5,7-11 1,2-10 3,5-3-4,2-8 0,1 2 2,-1 5 1,-2 5-3,-1 10 4,-6 3-4,-1 6 0,3 1-5,0 0-3,2 12-1,0 2 7,-2 2 2,-3-1 0,0 0 2,-1 1-1,1 0-1,-2 0 0,1-1-38,4 2-28,1-5-46,2-2-48</inkml:trace>
  <inkml:trace contextRef="#ctx0" brushRef="#br0" timeOffset="209141.8241">19190 4180 123,'0'0'41,"0"0"17,0 0 19,0 0-56,0 0 4,0 0 7,-81-33-12,64 33-9,-2 0-10,0 0-1,-4 8-2,-3 9-1,1 3 2,2 4 0,3 0-3,5-1 4,6-1-6,6-4-3,3-2-10,0-1 1,0-6 2,1 0-2,10-3 5,2-1 3,2-5 10,6 0 13,0 0-10,0 0 3,1-7 0,1-2 1,-5-3 2,-1-1 18,1-2 4,-4-3-14,-2-2 1,0-2 3,-3-2-2,0-2 1,-2-2 5,-1-3-23,-2 0-1,-1 1 4,-1 1-2,1 2-1,-1 3-2,-1 0 0,1 3 0,-2-1 17,0 6-12,0 1 5,0 3-5,0 3-3,-2 4 21,1 2-12,-1 2-2,0 1-7,1 0-2,-4 16-15,1 16 8,-4 9 7,1 4 2,3 0-2,1-1 0,3-5 0,0-5 0,0-4 0,4-4-2,12-3-7,0-5 8,3-4-1,-3-3 1,-1-3-4,-3-7 5,1-1 5,-2 0-1,4 0 6,-3-3-3,0-7-1,3-4-2,-3-1-1,-1 0 4,-3-1-3,-2-1 1,-3 3-1,-2 2-3,-1 6 3,0 4-2,0 0-2,0 2-9,0 0 1,0 7-8,0 10 3,0 4 13,0 0 0,0-2 0,5 0 0,5-3-1,-1-2-7,5-2-4,2-1-67,1-4 24,2-7-72</inkml:trace>
  <inkml:trace contextRef="#ctx0" brushRef="#br0" timeOffset="209405.8073">19343 4060 225,'0'0'108,"0"0"-58,0 0 9,0 0-40,0 0-8,0 0-11,-16-23-4,16 23-47,0 0-158</inkml:trace>
  <inkml:trace contextRef="#ctx0" brushRef="#br0" timeOffset="211449.3777">19639 4132 230,'0'0'107,"0"0"-50,0 0-22,0 0 4,0 0-20,0 0-8,0-7-11,0 7-23,0 15-2,5 1 25,-1 4 2,1-1 1,-2-1-3,0-2 1,-3-3 2,0-2-2,0-2-1,0-3 3,0-2-1,0-2 0,0-2-2,0 0 3,0 0-3,0 0 0,0 0-9,6 0-19,0-11 1,3-5 19,0-2 5,6 0 3,1-1 6,0 7-6,0 4-42,-3 5 32,-1 1 5,-3 2 4,3 0-5,-3 0-6,-2 10 2,0 3 8,-4-2 2,0 3 0,-3 0 2,0-3 0,0 3 5,0-3-5,-6 0 4,-5 0-2,2 0-2,-1-5-1,5-3 3,2-2-3,3-1 4,0 0 1,0 0 8,0-9-8,0-7-4,12-4-4,3-3-13,4 2 4,-1 2 4,0 4 3,-1 4-1,-4 6-10,-1 3 3,-1 2 11,-2 0-8,2 0-6,1 6-2,0 4 17,-1 2-4,0 2 1,0-2 3,-1 0 1,-1-1 1,0-4 1,3 0 1,1 1-4,5-3 13,0-4 5,4-1-3,1 0 5,-2 0-16,0 0-2,-2-7 5,-3-7-7,-1 0 10,-6 0-6,-6 0-1,-3-1-2,0 1 7,0 4 33,-7 1-25,-5 4 3,3 2-9,1 3-9,2 0-1,-2 0-10,0 16 6,1 5-8,0 2 12,4 1-1,3-1 1,0-3-2,0-4 2,10-2-4,-1-2-1,5-5-1,1-4 6,2-1-2,2-2 4,-1 0-2,3-7 12,-3-9-10,4-2 3,2-4-5,-3-1 1,0 2-1,-6 3 2,-3 3 1,-3 4 5,-5 7 12,-1 2-9,0 2-11,5 0-12,1 3-12,0 11 13,1 3 11,-3 1 2,-1 1 1,-2 1 0,-3-2 0,-1 0 0,0-2-3,0-1 1,0-3 0,0-1 9,0-3-2,-1-4-8,1-3 7,0 1-4,0-2 3,0 0 8,0 0 6,0-12 49,0-6-69,1-6-11,11 0-4,0 1 3,0 4-7,1 5-2,-5 7 20,-1 2 1,0 2-4,-1 2-2,2 1-7,3 0 2,-3 0-2,1 9-10,-1 4 3,-1 2 20,2 1 4,-3 1-1,3-2-3,0-1 3,1-2-2,1-3 4,-2-5-5,3-1-2,0-3 0,4 0 2,2-1 13,6-13-6,-2-5-7,-2-2-9,-4-2 7,-2 1 2,-4 1 6,-1 3 0,-3 1 26,-1 5-14,-1 6-5,-1 2 7,-2 4-20,4 0-4,1 0-12,3 4-1,4 8 4,-2 5 13,-2-1 3,1 0-2,-1 2 2,-1-2 0,0-1 0,-3-3-2,-2-2-1,-3-1 0,0-1-3,0-2 3,-6 0 13,-8-3-4,2-1-6,2-2-1,3 0 4,2 0-3,2 0 2,2 0-5,-1 0-2,2 1-2,-1 2-2,1 1-4,0-2 3,0 2-4,0-4 5,0 2-12,7-2 15,7 0 3,3-3 24,6-14-21,0-1 6,2-1-1,0-2-7,-1 1-1,-2-1 12,-1 0-9,0 1-1,-3 5 1,-6 5 12,-8 4 0,-4 4 41,0 2-43,0 0-13,0 2-11,0 14 2,-1 4 9,-2 6 5,0-2 0,3-2-4,0 1 0,0-4 1,0-4 1,0-2-3,4-5-5,4-6-76,2-2-74</inkml:trace>
  <inkml:trace contextRef="#ctx0" brushRef="#br0" timeOffset="211681.3592">21172 4081 136,'0'0'378,"0"0"-363,0 0-13,0 0-2,0 0 0,0 0-2,-12-14 1,12 14 1,0 0-1,0 0-8,0-1-21,0-1-58,0-1-96</inkml:trace>
  <inkml:trace contextRef="#ctx0" brushRef="#br0" timeOffset="212969.2793">21540 4114 164,'0'0'60,"0"0"-51,0 0-5,0 0-4,0 0 0,0 0 14,-73-9 9,54 21-4,-1 3 0,-1 4 1,1-1 3,3 1-19,4 1 0,4-2 2,4-2 1,4 0-7,1 1 0,0-3-4,4-2 1,12 0 0,1-3 3,4-4 15,1-4-8,-2-1 2,1 0-3,-5 0-2,-1-4-1,-3-7 1,-2-1-4,-2-3-4,-1-2 0,-2 1 1,-1-3-25,2 1 22,-1 2 6,-1 4-1,5 1-2,4 6-6,1 2 2,2 1-3,1 2 9,1 0 1,-2 3-4,-1 9-3,-3 3 4,-4 0 0,-3 2 2,-3-1 1,-1-1 4,-1-1-3,0-3-1,0-6 3,0 0 5,0-5-7,0 0 2,2 0 4,-1 0 11,1 0 12,2 0 1,2-3 1,3-13 18,6-2-49,4-1 1,1 1-2,-2 5-11,-3 3 3,-4 6 2,-1 4 0,-1 0-5,-2 1-13,3 12 16,-2 0 8,-2 2 3,3 0-1,-3-3-1,3 0 1,-2-2-2,5-2 0,-1-3 0,-1 0 0,3-4-8,1-1 8,2 0 6,2 0-2,0-3 1,-3-9-5,0-2-7,-3-4 2,0 0 5,-3 0 2,-2-2-1,-2 4 4,2 3 1,-1 2 10,0 5-16,0 4-1,3 2-3,3 0-11,0 5 5,4 9 6,-2 2 4,2 1 3,-4-3 0,0 0-3,-3-3 0,-5-1-2,-2-1 2,-2 2 0,0 0 0,-11 2 5,-8-1-5,-3 3-35,-3-5-90,-1 0-125</inkml:trace>
  <inkml:trace contextRef="#ctx0" brushRef="#br0" timeOffset="215112.6199">22623 4209 319,'0'0'24,"0"0"-24,0 0-4,0 0 4,0 0 0,0 0 0,-22 78 0,10-62 0,2 0-1,-4-1-55,-4-2-92</inkml:trace>
  <inkml:trace contextRef="#ctx0" brushRef="#br0" timeOffset="218335.0098">9024 6255 110,'0'0'123,"0"0"-115,0 0 7,0 0 23,0 0 6,0 0 2,6 29-30,-1-24-13,-2 0 1,4-4 3,1 1-7,2-2 0,8 0 3,0-6 6,6-9-9,1-3-5,-3-2-13,2-2 7,-6-6-5,-1 0-20,-5-7 4,-2-3 29,-1-2 3,-3-4 2,-3 2 0,2 0 6,-5 3 0,0 1 7,0 4-6,0 3 5,0 6 10,0 5-15,0 10 1,0 5 27,0 5 1,0 0-28,0 7-10,0 21-17,1 11 13,-1 9 4,0 5 5,2 1 1,-1 2-5,4-4-1,0-3 1,4-7 1,3-8-2,5-7-6,1-4 5,1-7 1,5-6-2,-3-7 2,7-3-3,4 0-1,3-19 3,-1-4-4,2-6 4,-1-3-7,-10-4-1,0-1 1,-10-4 1,-4 0 5,-4-1 2,-2-2-1,-4 1 2,1-2-2,-2 2 1,0 9 0,0 8 1,0 9 3,0 12 4,0 5 38,0 0-46,0 23-7,0 17 2,0 7 4,-3 4 1,0 1 5,1 1-4,-1-5-1,-1-2 3,1-7-3,1-6 0,1-8 3,-1-5-2,2-7-1,0-5 1,0-5-1,0-3-7,0 0 5,5-5 4,10-13 1,0-9-3,1-3-8,1-2-2,0 3 4,-3 6 2,-1 5 1,-2 7 1,-4 7 2,2 4-4,-3 0-2,3 1-12,-1 15 13,2 2 5,-1 1 0,3 1 2,3-1-5,0-2 6,1-3-5,6-3 5,-4-2-4,2-4 1,0-5 0,-1 0 2,1 0 0,-3 0-1,5-8-1,-4-2 3,-3-1-3,-3-3-5,-6 1-7,-5-2 2,-1-2 4,0 4 2,0 1 4,-1 3 11,-5 4-4,2 4 0,1 1-2,0 0-5,1 3-12,-1 15 10,0 3-1,0 1 3,3-2 1,0-1-1,0-2-3,0-3 2,0-6-4,8 1 4,-1-5-5,6-3 3,2-1 3,5 0 0,-1-1-1,-4-10-8,4-1-2,-4 0-3,0-1 14,-4 2 2,-2 0-1,1 3 1,-4 0 0,3 3-2,0 2-1,1 3 1,-1 0-1,2 0-10,-1 10 9,-1 1-1,-1 3 3,-1 0 1,-3-1 1,-1 1-2,-1-4 2,-2-1-2,0-3 2,0-4 1,0-2 0,0 0 5,0 0 9,0-3 4,0-14-16,3-4-5,8-6 0,2-3-3,2 1-2,3 7 4,0 5-1,-4 8-3,-1 7 3,-4 2-1,-1 4-9,-2 14 7,-1 4 5,-2 3 5,1-3-3,1 0 0,2-1-1,-1-2 1,2-3-2,1-2-1,1-5-1,1-3-40,-1-6-118</inkml:trace>
  <inkml:trace contextRef="#ctx0" brushRef="#br0" timeOffset="219126.9611">9197 5984 55,'0'0'162,"0"0"-77,0 0-27,0 0 2,0 0-18,0 0-13,-1 0-19,1 0-9,0-5 0,0 2-1,0 1 3,0 2 2,0-1-2,-4 1-3,-7 0-12,-1 0-48,-4 0-10,2 0 29,1 0 35,7 0 6,4 0 2,1 0 4,1 0 10,0 0 30,0 0-14,0 0-27,0 0-5,9-2 0,9 1-2,2 1 1,5 0 2,9 0-1,12-1 2,9-1-2,5-1 2,-4 0-2,-6 2-4,-13 1-43,-8 0-27,-13 0-48,-7 0-37</inkml:trace>
  <inkml:trace contextRef="#ctx0" brushRef="#br0" timeOffset="220054.9">12332 5880 296,'0'0'0,"0"0"-60,0 0 57,0 0 1,0 0 4,0 0 9,52 7 15,-36-7 15,-3-4-3,-1-4-22,-2 1-4,-3-5 0,2 0 6,0-6 2,-1-4-8,-2-3-4,-2-7 7,-1-1-4,-3-4-6,0-2 3,0-2-8,-6 3 1,-6 4-1,-3 5 0,-1 8-1,0 4 0,0 10-1,3 4 4,0 3 6,-2 7 2,1 21-10,0 15-1,3 16 1,3 5 10,5 4 9,3-3-8,0-10-7,16-5-1,7-8-1,6-4-1,2-2-1,3-4 1,-4-5 2,-6-2-3,-6-5-27,-3-3-28,-5-4-13,-2-3-26,2-2-40,-4-6-44</inkml:trace>
  <inkml:trace contextRef="#ctx0" brushRef="#br0" timeOffset="220531.6332">13211 5755 273,'0'0'76,"0"0"-76,0 0-4,0 0 3,0 0-3,0 0 8,59 3 2,-33-3-6,0 0 2,-3 1-2,-1 1-48,-1-1-78</inkml:trace>
  <inkml:trace contextRef="#ctx0" brushRef="#br0" timeOffset="220779.6151">13199 5927 53,'0'0'86,"0"0"-74,0 0-12,0 0 54,0 0 3,79 0 6,-49 0-31,0-7-17,-1 3-13,0-2-2,-3 2-9,0 2-41,-2-1-60,-3-1-90</inkml:trace>
  <inkml:trace contextRef="#ctx0" brushRef="#br0" timeOffset="222579.5001">14073 5473 170,'0'0'163,"0"0"-96,0 0-47,0 0-20,0 0-3,0 0 3,6 109 24,2-69 2,-1-1-10,0-2-4,-1-3-9,0-1 2,2-4-5,-2-1 0,-2-2 0,-1 1-48,2 0-60,-5-5-119</inkml:trace>
  <inkml:trace contextRef="#ctx0" brushRef="#br0" timeOffset="222902.049">13877 6122 159,'0'0'147,"0"0"-95,0 0-26,0 0-26,0 0 11,0 0 10,119 6 4,-66-5-14,4 1-4,-2-2-6,0 2-1,-4 1-2,1-2-1,-5 2-18,-6 0-29,-10 1-42,-7 1-68</inkml:trace>
  <inkml:trace contextRef="#ctx0" brushRef="#br0" timeOffset="223789.8543">13966 6423 186,'0'0'65,"0"0"-49,0 0 28,0 0 23,0 0-24,43-86 1,-34 77-21,0 5-6,0 2-2,0 2-14,1 0-1,5 8-9,-1 13 8,0 3 1,-3 3 5,-5 0-2,-3-1-3,-3-1 2,0-2-2,0-3 0,0-7-7,0-2 2,-3-6-12,3-3 12,0-2 4,0 0 1,0 0 5,0-6-4,9-11 2,4-7 1,2-3-3,3-3 0,0 3 1,-2 3-2,-1 7 11,-4 8 7,-5 4 13,0 3-21,2 2-10,3 0-11,4 6 4,1 8 6,-1 2 1,-3 2 0,-1 1 0,-1 1 0,-1-2-5,2 2-8,-1-4 6,0 1-24,2-3-11,2-4-37,1-4-63,2-6-93</inkml:trace>
  <inkml:trace contextRef="#ctx0" brushRef="#br0" timeOffset="224433.8387">14922 5512 252,'0'0'113,"0"0"-46,0 0-21,0 0-46,0 0-13,0 0 13,60-3 1,-26 3 5,0 0-5,2 0 0,-2 0 3,-1 0-4,-4 0 0,-4 0-19,-5 0-109,-7 0-134</inkml:trace>
  <inkml:trace contextRef="#ctx0" brushRef="#br0" timeOffset="224705.8196">15107 5553 45,'0'0'59,"0"0"-20,0 0 24,-26 98-2,25-68-13,1 0-16,0-1-17,0-4-5,0 0-10,0-1 4,4-1 2,-2 2-6,0-3 1,-2 1-1,0-2-2,0-3-37,0-1-45,0-6-61,-2-1 32</inkml:trace>
  <inkml:trace contextRef="#ctx0" brushRef="#br0" timeOffset="224929.8055">14968 6022 304,'0'0'125,"0"0"-84,0 0-39,0 0 0,0 0-2,81 0 2,-44 0-2,3 0 0,-2 0-1,-1 0-13,-6 0-76,-1 0 58,-4 0-3,-3 0-68,0 0 25,-8 0-38</inkml:trace>
  <inkml:trace contextRef="#ctx0" brushRef="#br0" timeOffset="231343.0208">10200 7928 23,'0'0'106,"0"0"-41,0 0 14,0 0-9,0 0 0,0 0-30,0 0 0,-1-18-14,1 18-9,0 0-17,-2 0-2,-1 0-8,0 12 2,0 8 8,0 4 3,-2 2-3,4 0 0,1 0 0,0-2 0,0-3-1,0-2-5,3-6 3,6-1-10,2-4-18,0-4 6,3-1 4,-2-3 10,6 0-6,-2-1-12,-1-10-1,0-4-19,-2-3 15,-2-2-2,1-1 12,-6 3 20,-3 2 4,-3 2 16,0 3 56,0 3-25,0 3-22,0 2-5,-3 1 22,1 2 5,2 0-32,0 0-15,0 5-23,0 10 16,0 5 5,0-1 0,2 1 1,4-5 1,1 0 0,0-3 2,-1-3-2,2-1 0,0-4-1,0-1 0,3-3 0,1 0-8,1 0 7,1-3-3,0-6-17,0-3 8,-3-3-2,-1-3-4,-3-2 12,-4 1 8,-1 1 1,-2 1 7,0 2 15,0 3 2,0 3-4,-3 3 5,0 0-14,3 3-10,0 0 2,0 0-4,0-2-11,0 2 5,3 1 3,6-2-3,3-1-6,-2 0 5,2-3 0,3-1 2,-4-1 0,5-2 5,-3-5-1,1-3 1,-2-2 2,0-7 1,-1-2-3,-1-5 2,-3-1-2,-4 4 0,-3 6 12,0 6 9,0 9 46,0 8-25,0 2-13,0 2-10,0 0-19,-1 21-18,-2 15 15,3 11 3,0 4 0,0 2 3,0-2 4,0-4 1,0-4-4,3-4-1,2-2-1,1-7-2,-1-6 0,-2-6 2,1-5-2,-2-6-2,1-4 0,-3-3 2,3 0 2,1 0 3,1-17 11,1-6-16,3-2-3,2-2-3,0 0-10,4 4-2,0 3 4,-3 6-17,1 4 2,-2 7 12,-4 3 3,5 0-2,-3 0-1,5 13 7,2 1 4,-4 1 4,7 2 0,0 0 0,1-2 0,1-2 2,-6 1 1,3-5-1,-5-2 0,-1-4 3,3-3-3,0 0 1,0 0 3,1-1 1,-1-13-5,0-2 3,-3-4-1,-4 2 0,-3-1 1,-3 1-2,-2 4-1,0 3 0,0 5 0,0 3 1,-7 3 0,2 0 5,-1 0-6,0 14-6,1 4 5,1 2 0,4 1 1,0 1-7,0-1 6,4-3-9,10-3 10,2-4 0,1-5 0,4-3 1,1-3-1,1 0 4,2 0-1,-1-9 0,-4-5 0,-1-4-3,-5-3 4,-3-2-4,-5-1-8,-5 2 8,-1 0-4,0 2 3,-1 2 1,-10 3 2,1 4 3,-2 2 21,1 5 0,1 2-5,3 2-20,2 0 2,2 0-6,0 0 2,3 5-14,0 5 4,0 2 6,2 0 1,10 0-2,2-1 6,3-3 0,2-1 6,-1-3-5,0-1 0,3-1 1,-4-1 1,0 1 3,-3-1-6,-2 2 0,-5 1-2,1 0 2,-2 0-3,1 1 3,2 0 0,-3 1 2,2-1-2,-4 5-1,-1-2-5,0 3 5,-3 2 1,0 3 4,1 0 1,1 2-1,1-1-2,1-2 3,4 0 9,1-4-6,0-1-6,1-2-2,5-4 3,-1-3 7,3-1 0,0 0-5,2-10 5,-1-11-5,2-8 1,-1-8-4,-3-4-2,-1-1 0,-4 4-3,-5 11-1,-5 6 4,-1 9 0,0 6 14,0 6 21,-6 0-25,-6 0-8,-1 21-3,-1 5 1,5 4 0,5 1 0,4 0-6,0-3 3,3-2-3,12-7 5,4-4-33,1-4-51,4-7-51,2-2-78</inkml:trace>
  <inkml:trace contextRef="#ctx0" brushRef="#br0" timeOffset="232502.9478">12829 7633 19,'0'0'97,"0"0"-3,0 0-5,0 0-7,0 0-18,0 0-34,0-13-14,6 11-14,9 1-1,4-1 0,6 0 0,4 1-1,0 0 2,1-1-4,-4 2-11,-1 0-28,-4 0-17,-3 0-27,-6 0-27,-5-3-63</inkml:trace>
  <inkml:trace contextRef="#ctx0" brushRef="#br0" timeOffset="232742.9378">13003 7588 5,'0'0'106,"0"0"-74,0 0 9,0 0 8,0 0-6,-37 91 17,37-63-38,0 2-5,0 0 3,0-1 6,0-4-21,0-1-2,3-3-3,0-1 4,-3-2-4,0 0 0,0-1-10,0-2-5,0-5-63,-4 0-99</inkml:trace>
  <inkml:trace contextRef="#ctx0" brushRef="#br0" timeOffset="232974.9209">12902 7992 87,'0'0'117,"0"0"-60,0 0-57,0 0-3,0 0 3,0 0 12,80-2 0,-51 1-8,2-1 3,-1 2-5,-3 0-2,-2 0-3,-4 0-40,-4 0-28,-1 0-10,-1 2-16</inkml:trace>
  <inkml:trace contextRef="#ctx0" brushRef="#br0" timeOffset="234006.8577">14092 7816 261,'0'0'41,"0"0"-41,0 0-3,0 0 2,0 0-8,0 0 0,5 16 9,5-16 6,1 0 17,2 0-8,-1-8-1,1-2-5,0-4-4,-3 1 0,2-1-5,-5-1 3,-1 3 2,-1 3-2,-2 1 10,-3 6 8,0-1-1,0 3-3,0 0 5,0 0-10,0 0-12,0 4-17,0 14 10,0 6 6,0 2 2,0-2 0,0-4-1,3-4 0,4-1-1,2-4 1,0-4-3,3-2-2,2-5 4,3 0 1,3 0 7,2 0-4,-1-12-3,3-4-2,-5 0 2,1-4 0,-7 1 0,-1 2 0,-6 4 1,0 2 3,-3 5 4,2 5 4,-1 1-12,3 0-7,4 0-7,1 9 14,4 3 0,-1 0 4,2 0 0,-5-1-4,-4-1 1,-3-1 0,-2-2-1,-2 1 1,-1 2-1,0 0-24,-9-3-62,-8-3-141</inkml:trace>
  <inkml:trace contextRef="#ctx0" brushRef="#br0" timeOffset="234222.8397">14298 7613 313,'0'0'43,"0"0"-43,0 0-77,0 0-7,0 0-8,0 0 6</inkml:trace>
  <inkml:trace contextRef="#ctx0" brushRef="#br0" timeOffset="234974.7934">15598 7490 274,'0'0'115,"0"0"-46,0 0-55,0 0-3,0 0-3,0 0-7,60-29-2,-25 24 2,1 0-2,-2 1 3,-2 0-3,-7 4 1,-4 0-9,-3 0-34,-6 0-51,-2 0-88</inkml:trace>
  <inkml:trace contextRef="#ctx0" brushRef="#br0" timeOffset="235214.7771">15823 7457 124,'0'0'60,"0"0"-32,0 0-9,0 0 37,-27 96 4,23-59 2,2-3-30,-2 1-12,4-5-5,0-1-9,0-4-5,0-1 1,0 0-2,0-4-36,0-1-56,0-4 37,0-4-121</inkml:trace>
  <inkml:trace contextRef="#ctx0" brushRef="#br0" timeOffset="235432.8912">15707 7840 119,'0'0'86,"0"0"-11,0 0-5,0 0-13,0 0-57,0 0-18,20 0 18,7 0 5,5 0 36,0-2-29,0-2-3,-4-1-9,-2 2 0,-1 1-32,-3 1-67,-1 1-73,-4 0 20</inkml:trace>
  <inkml:trace contextRef="#ctx0" brushRef="#br0" timeOffset="238799.9533">16298 7685 228,'0'0'73,"0"0"-8,0 0-25,0 0-20,-84-38-14,68 38 1,-1 0 8,4 0-6,-1 0-9,-1 15-2,5 3 0,-2 6-1,6 1 2,3 0-4,3-2 4,0-6-5,0 0 4,9-5 1,4-1 0,-1-4-5,5-4 1,1-3 4,4 0 2,0 0 13,1-7-3,1-9 6,-5-2-2,-2-6-7,-3-1-6,-5-5 5,-1-2 17,-2-1-1,-5-2 4,-1 1-18,0-1 12,0 0-12,0 3-4,0 2-2,0 9 9,0 6-8,-3 10 0,1 2 15,2 3-18,0 0-1,0 0-10,0 13-8,0 14 13,0 12 5,0 3 0,0 2 1,0-3 0,0-4-1,10-4 0,0-5 0,5-7-1,-1-2-1,2-7 1,-4-1-3,2-5 4,3-5-2,2-1-3,3 0 5,-2 0 5,0-9-5,-5-3-1,-1-1 0,-3-5-3,-2-2-11,-3 1-12,-4 1 1,-2 3 13,0 4 6,0 3-1,-3 7 2,-6 1 6,-7 0 0,-1 13-5,1 10 2,5 0 0,3 2 0,7-4-2,1-2-2,0-2 5,4-4 1,7-5-1,2-2 1,-2-2-3,3-4-1,0 0 5,2 0 9,1-10-6,1-6-1,0-4 4,-1-3-1,2 1-5,-3 5 1,-2 7-1,-4 4 1,-3 4 0,1 2-1,-1 0-8,2 8-4,-3 7 12,-1 1 2,-2 1 2,-3 0 2,1-1-3,-1-2 0,0-2-1,0-1 2,0-6-3,0 0 1,0-4-1,0-1 5,0 0 0,0 0 5,2-6-11,9-7-13,1-5-15,6 0 10,-1 0-15,2 4 23,-2 3 0,-4 6-2,-1 2 8,-3 3 3,1 0-4,1 3-8,-4 9 3,2 2 10,-1 3 3,-2-3-3,0-2 4,-2-2-3,3-1-1,-1-2 0,0-3 0,2-1 0,2-3-1,-1 0 1,3 0 3,3 0 1,-4-5 13,-1-2-17,0-2 16,-4-3 10,-1-2 4,-1-2 1,0-4 1,0-1-28,-3 2 23,-1 1-17,0 2-2,0 4-4,0 5-4,0 1 1,0 1-2,0 0 1,0 1-2,0 0-3,0 1 5,0 0 0,0 0 1,0 1 1,2-2-2,-2-1 3,0 1-1,1-4 2,-1-1-4,0-2-3,0 0 3,0-4 4,0-2-2,0 0 4,0-1 3,0 1-1,0-1 8,0 0 2,-1-1-15,-2 4 7,-1 3-10,0 5 12,3 2 3,-2 3-11,3 2-3,0 0 1,0 0 1,0 0-3,0 0-2,0 0-1,0 0-7,-2 21-6,-1 17 2,2 9 14,-1 4 2,1-3-1,1-4-1,0-7 0,0-5-1,0-5 1,0-6 0,0-3-1,9-3-1,0-3 1,3-3-4,1-4-1,5-4-10,0-1 8,3 0-13,1-1 21,-5-8-9,1-3-2,-5-2 2,-1-2 8,-3-2-1,-1 1 2,-4 2-16,-1 3 16,-3 2 0,0 4 0,0 1-2,0 3 0,0 2-8,0 0-2,0 2-4,0 13 0,-3 3 16,2 2 6,1-5-6,0 0-1,0-5-1,0-2-3,8-4 3,1-2 2,2-2-1,5 0-7,-1 0 8,1 0 0,1-4-5,-2-7-23,0-3 13,0-2 15,0-4 4,-1-4-1,0-2-3,1-2 14,-5-4 4,-1 0-8,-2 1 8,-2-1 20,-4 2-17,1 2 9,1 1-21,-1 1 1,1 3-10,-2 7 0,-1 4 0,0 6 3,0 4-3,0 2 4,0 0-4,0 14-15,0 16 1,0 12 12,0 6 1,0 0 2,-4-1 3,-1-6-2,0-7-1,4-4 1,1-5-2,0-3 0,0-2 0,0-4 0,1-4 1,6-3-1,-1-3 1,1-3-1,0-1-6,1-1 3,-2-1 3,1 0 0,4 0 4,1 0 2,0 0 3,3-1-7,-2-10-2,0 0-10,-1 0 4,-1-1-12,1 1 16,-3 2 1,-2 0-6,0 0 6,0 2 1,-3-1-2,-1 3-11,0 1-9,-1 1-4,-1 2 1,-1-1 25,0 2 0,0 0-2,0 0-8,0 0 4,0 0 5,2 0 1,-2 0 0,0 0 0,0 0-3,0 0 0,1 0 3,2 0-6,0-2 6,-2 2 7,1 0 4,-2 0 16,0 0 6,0 0 3,0 0-22,0 0-9,0 0-5,0 0-1,0 0 1,0 0 0,0 0 0,0 0 1,0 0-1,0 0 5,0 0 9,0 0-12,0 0-2,0 0-4,0 0 1,0 7 3,0 4-1,0 3 2,0 0-1,0-1 1,0-1-1,0-3 2,0 0-2,0-3 0,0-1-2,4-2 1,4-3-2,1 1 2,6-1 1,3 0 7,7 0-3,2-9-4,3-4 0,-5-1 0,-4-1 1,-5 0 2,-3 0 0,-5 4-2,-2 3-1,-4 1 2,-1 4-4,-1 3 2,0 0-1,0 0-6,0 11-6,0 10 11,-4 6 2,-4 3 1,-2 3 2,1 3 0,-2 0 11,-2 6-2,-4 7-5,-3 4 3,-2 2-9,0-8 2,3-9-3,3-13 0,4-8 0,3-5 1,1-5-1,1-5 0,2-2 7,2 0 3,0-3 0,0-11 0,3-3-9,0 0-1,0-3-9,12-1 4,6 0 1,4-2-16,4-1-9,4-3-23,0 0 24,0 0-47,-2 1-29,-3 2 22,-1 3-162</inkml:trace>
  <inkml:trace contextRef="#ctx0" brushRef="#br0" timeOffset="239551.9056">17014 7545 1,'0'0'53,"0"0"-43,0 0 18,0 0 17,110 0-23,-74 0-13,5 0 21,4-2 17,3 0-11,1 2-18,2 0-13,-3-1 0,1 1 3,-5 0-7,-3 0 0,-8 0-1,-3 0 0,-8 0 0,-1 0 0,-6 0-20,-6 0-43,-5 0-49,-4 3-6</inkml:trace>
  <inkml:trace contextRef="#ctx0" brushRef="#br0" timeOffset="239927.8802">17251 7437 307,'0'0'103,"0"0"-1,0 0-33,0 0-29,0 0-15,0 0-12,-2 0-13,2 0-2,0 0-23,-1 0-53,-1 0-144</inkml:trace>
  <inkml:trace contextRef="#ctx0" brushRef="#br0" timeOffset="241471.7859">18853 7501 109,'0'0'86,"0"0"1,0 0-51,0 0-7,0 0 6,0 0-4,15-27-18,-12 27-10,0 0-2,3 0-1,0 4-7,3 10 3,-2 4 4,-1 2 1,-1-2 2,-2 0 3,0-2-2,-1-3-1,-2 0-3,0-3 0,0-2-3,0-1 3,0-2 3,0-2-2,0-1-1,0-1-4,0-1 4,0 0 4,0 0-4,0 0 4,8-12-5,3-2 2,2-1-2,5 0 3,1 1-2,-1 4 0,0 4-1,-6 6 0,0 0-2,-6 0 0,0 8-9,-1 7 9,-1-1 3,-1 3 3,0-2 1,1-3-4,-2-1 0,1-4-2,-3-2-6,0-2 1,0-2 2,1-1 3,-1 0 2,2 0 4,-1 0-4,1-5-6,2-8-24,3-2 17,3 0 13,0-1 0,-1-1 5,3 4 2,2 2 2,-2 1-4,2 4-4,0 2-1,2 3-1,-2 1-3,1 0 2,-2 3-3,-1 9 5,-2-1-1,1 0-1,-1 2-15,-4-3-24,0 1-40,-4-2-67</inkml:trace>
  <inkml:trace contextRef="#ctx0" brushRef="#br0" timeOffset="242823.6978">19619 7516 210,'0'0'84,"0"0"-35,0 0-3,0 0-16,0 0-29,0 0-1,-69 18 6,44 1 0,-1 1 8,4-2-6,7-1-8,0-4 0,9 0 0,5-2 0,1-2-8,0-2-17,1-4-26,12-3 14,1 0 24,4 0-31,-2-5-13,2-7 13,-1-3 42,-3 1 2,-1 1 3,-3 0 28,-4 6 22,-5 4 4,1 2 27,-2 1-12,0 0-71,0 0-1,0 6-16,0 6 16,6 0 2,1 0-2,7-2-7,-1 0-12,6-6 8,1-3 7,4-1 4,1 0 2,0 0-1,1-5 1,-2-9 6,1-4-4,0-5 0,1-2-3,-1-4 3,-5-3 0,-3 1 10,-4-4 5,-6 0 10,-3-1 7,-2-1-31,-2-4 9,1 0-5,1 4-5,-1 2-1,2 7 0,-1 5-2,-2 9-1,0 9 8,0 3-1,0 2-7,0 2-8,0 24-11,0 15 17,-6 10 2,1 4 2,4-3-1,1-2-1,0-3 1,0-7-1,7-4 3,4-6-5,2-4 2,-1-5 0,3-6-1,-2-4 1,4-5-4,-2-2 1,2-4 3,-1 0 1,0 0 2,-6 0-3,-4 0-7,-1-4 7,-3-5 1,-2-2-1,0-3-5,0-4-22,0 0-8,-2-1-9,1 1-21,1 4-9,0 5 32,0 6 31,0 2 11,0 1 37,0 0-25,0 0-12,0 0-11,0 0-3,16 0 14,5 0 7,4 0 2,4 0-8,-1 0-1,0 0 1,-1 0 1,-6-2 3,-6 1-4,-6-1 5,-4 2 31,-3 0-5,-2 0-29,0 11-1,1 4 5,-1 1-1,0 1 2,2-2-3,1 0 7,0-2 1,0 0-5,3-5 4,-1-1-7,3-1-5,-2-3 3,3-2-3,1-1 2,1 0-2,1 0 12,1-7-8,3-6-2,-3 0-2,-3 0 1,0-1 0,-4-1 0,-1 1-1,-3 2 0,-2 3 3,0 3 4,0 5-7,0 1 35,0 0-35,0 6-16,0 12 9,0 3 7,0 0 1,0 0-1,0-3 0,0-3-1,0-3-5,0-5-27,1 0 1,7-7-97,1 0-129</inkml:trace>
  <inkml:trace contextRef="#ctx0" brushRef="#br0" timeOffset="243092.2253">20445 7310 513,'0'0'0,"0"0"-17,0 0-1,0 0-5,0 0 3,0 0-39,-6 4-22,3-4-96</inkml:trace>
  <inkml:trace contextRef="#ctx0" brushRef="#br0" timeOffset="243492.2033">19589 7263 116,'0'0'90,"0"0"-4,0 0-20,0 0-22,0 0-26,0 0-18,7 0-17,19 0 17,13 0 0,13 1 3,7 1 1,7-2 5,1 0-8,-3 0-1,-4 0-26,-3 0-51,-5 1-39,-9 1 32</inkml:trace>
  <inkml:trace contextRef="#ctx0" brushRef="#br0" timeOffset="244637.8154">20632 7457 66,'0'0'102,"0"0"-35,0 0-9,0 0-11,0 0 7,0 0-21,26-17-12,-15 14-2,2-1-17,-1 1-1,0 2-2,-2 1 1,3 0 0,-3 0-3,3 8-7,-2 8 10,-2 3 2,1 1 0,-4-2-2,-3 0 0,-1-1 5,-2-3-5,0 0 1,-5-2-1,-5-2 0,-3 0-1,3-4 1,3-2 5,2-2-3,3-2-2,2 0 2,0 0 5,0 0 5,0 0-3,0 0 3,0 0-12,0-8 0,8-2-2,6-4 2,5-1-3,3-4 5,4-2-2,3-3 0,-3-3-2,-2 5 1,-5 2 2,-8 7 4,-5 4-1,-5 5-2,-1 4 27,0 0-3,0 0-26,-10 13-15,-6 10 14,1 4 2,1 1 0,8-3 0,5-3-2,1-4-6,0-3-12,0-2-20,13-2-5,2-5-51,4-3-76</inkml:trace>
  <inkml:trace contextRef="#ctx0" brushRef="#br0" timeOffset="244861.7878">21309 7606 443,'0'0'143,"0"0"-140,0 0 2,0 0-5,0 0 0,0 0-4,0 12-51,0-7-11,0-4-153</inkml:trace>
  <inkml:trace contextRef="#ctx0" brushRef="#br0" timeOffset="283406.7149">12038 5248 31,'0'0'63,"0"0"-18,0 0 3,0 0-2,0 0-10,0 0-6,0 0 2,0 0-4,0 0-9,0 0 4,0-10-2,0 10-2,0 0-12,0 0-3,0 0-3,0 0 2,0 0-3,0 0-2,0 0-3,0 0-4,0 0 1,0 0 4,0 0-1,0 3 1,0 11 4,0 6 0,-2 1 2,-4 4-2,-1 3 3,1-2-3,2 6 3,-2 1-3,0 3 0,-3 7 2,4-1-2,1 1 0,-1 1 4,2-5 2,3-2-4,0 1 3,0-3-2,0 1 11,3 2-4,5-1 4,-2 3 7,4-1-18,-4 0 1,-1-2 0,-2 1 6,-2-2 2,2-3-9,-1 0-2,-1-2 1,5-3-2,-3 1 2,3-5-2,-1 1-1,1-1 1,0 1 3,1-3-3,-1-1 1,-2-1 0,1-2 0,-2-1-2,-2-4 2,1 2-1,-2-2 1,0 3 3,0-1-4,0 1 0,0-2 1,0 1 0,0-3-1,-3-2 0,1-2-1,1 0-21,1-4-37,0-1-26,0-3-76,0 0-53</inkml:trace>
  <inkml:trace contextRef="#ctx0" brushRef="#br0" timeOffset="285009.1906">12095 5189 31,'0'0'10,"0"0"-9,0 0 6,0 0 16,0 0-7,0 0 6,0 0 12,62-6-5,-45 4 4,7-1-3,-4 2-21,3-1-2,4 1-4,1-2-1,5 1 3,6-1-3,1 1 1,3 1-1,5 1 15,6-1-2,0 1-7,5-2-5,4 1-2,-2-2 4,0 0-5,-3 1 0,-4 2 1,3 0-1,-1 0 2,1 0-2,0 0-1,4 0 1,-4 0 0,-1-1 0,-2-2 0,-3-1 0,3 2 1,-2-3 1,-4 2-2,-2 0 0,-4 3 0,-3 0 1,-3 0-1,2 0 0,4 0 0,7 0 1,7 0-1,3 0 0,-2 0 0,1 0-1,1 0 1,6-1 0,4-3 0,3 0 0,-5 1 0,-2-1-3,-12 1 3,-2 1 2,-3-1-2,1-1 0,2-1 0,-1 1 0,-2-1 1,-5 2-1,-5 0 0,-5 2 0,-4 1 2,3-2-1,-2 2 8,1 0-6,-3 0 1,1 0-2,-4 0-1,0 0 0,-1 0 7,5 0-1,2 0-3,3 0-1,2 0-3,-2 2 1,-1 0-1,-3 1 0,-6-1 0,-3 1 1,-2 0 7,2 0 29,-2 0-23,5 0-5,-5 0-7,-2 0-2,-2 0 0,-5 0 1,-4-1-1,-1-2 0,-3 1 0,-1-1 0,-1 0 3,0 0-2,0 0 1,0 0 0,0 0 1,0 0 0,0 0-1,0 0-2,0 0 1,0 0-1,0 2-1,3 0-3,-2 3 4,2 3-1,0 5 1,-1 5-1,-2 7 1,0 3 1,0 4 5,0 2 0,-6 2 3,-1 2 23,2 3 7,2 2-31,1 2 5,1 7 4,1 0-5,-2-2-4,2 0 0,0-4 1,0-1-8,0-1 3,0 0-4,0-1 7,0-1-7,0 1 2,0-1-2,0-1 1,0-5-1,0-2 0,0-4-1,0-4 1,0-5 3,0-5-3,0-2 0,0-5 0,0-4-23,0-4-38,0-1-64,0 0-37</inkml:trace>
  <inkml:trace contextRef="#ctx0" brushRef="#br0" timeOffset="286829.5977">12105 6715 55,'0'0'58,"0"0"-15,0 0-20,0 0-22,0 0-1,0 0 0,2 0 0,8 0 9,5 2 26,4-2-18,4 0-1,7 0-12,4 0 6,3 0 7,2 0-11,0 0 0,3 1-6,1 1 1,2 1 0,7-2 1,3-1-1,8 0-1,5 0 2,6 0-1,5 0-1,-1-4 0,3-1 0,-2 0 3,-4 1-3,-8 1-3,-3-1 2,2-1-1,-1 4 2,6-3 0,0 1-3,-1 2-1,-4-1-2,-7 2-3,-6-1 3,-7 1 5,-1 0 0,1 0 1,2 0 0,1 0 0,3 0 0,-4 0 0,4 0 1,0 0 0,2 0-1,0 0 0,-4 0 0,-2 0 0,-5 0-3,-4 0 3,-1 0 1,-1 0-1,0 0 0,2 0 0,1 0 1,3 0 8,2 0-2,0 0 40,1 0-17,-4 1-10,-6 2-6,-2 2-3,-7 0-8,-1-1-1,-3 0-2,1 1 1,1-2 0,2 0 0,1-1 3,-2-1 11,3 1-7,-4-1-4,-1-1-4,-2 0 2,-2 0 1,-1 0-3,-1 0 0,1 0 1,-5 0 0,1 0 0,-5 0 1,0 0 4,-1 0 1,2 0 9,2 0-10,1-1-2,2-2 0,-2-2-4,0 0 2,-3 2 3,-2 1 1,-3 0 1,-4 1 1,-1 1 3,-1 0-7,0 0-4,0 0 0,0 0 0,0 0 0,0 0 5,0 0-1,0 0-1,0 0-1,0-2 1,4-1 1,-2 0 3,1-3-3,0 0-3,-2-2 4,-1-2-3,0-1 1,0-4 2,0 1 4,0-3-7,0-3 4,2-1-3,2 0 0,2-6-1,4 0-2,3-5-5,0 1-9,-1 0-20,0 3-40,-6 4 8,-2 6-61,-4 5-26</inkml:trace>
  <inkml:trace contextRef="#ctx0" brushRef="#br0" timeOffset="287664.2276">16520 6047 126,'0'0'93,"0"0"-44,0 0-15,0 0-10,0 0-17,0 0-1,0 0 10,80 0-8,-44 1-1,12 1-2,16-2 3,18 0-7,23 0-1,15-6 0,15-6 6,3-2-6,-6 1 0,-13 0 0,-20 5 0,-13 0 1,-14 3-1,-13 1 0,-10 1-6,-16 0-19,-10 3-10,-10 0-55,-7 0-22,-6 0 15</inkml:trace>
  <inkml:trace contextRef="#ctx0" brushRef="#br0" timeOffset="288381.0209">19016 5642 126,'0'0'94,"0"0"-69,0 0-8,0 0-9,0 0 2,0 0-8,-90 84 30,75-43 10,5 0-29,1 2-8,8-1-5,1-1 0,8-4-4,17-2 3,6 0-2,7-4-70,3 0-16,1-5 85,1-4-121</inkml:trace>
  <inkml:trace contextRef="#ctx0" brushRef="#br0" timeOffset="288802.2551">19863 5677 213,'0'0'142,"0"0"-142,0 0-9,0 0 9,0 0 1,39 93 10,-26-62 2,-2 0-5,-2-1 8,1-2-9,-5-1-3,-5 1-1,0-4 3,-2 1-2,-20 1-4,-11-2-28,-10 0-16,-8-8-95</inkml:trace>
  <inkml:trace contextRef="#ctx0" brushRef="#br0" timeOffset="289610.2011">19380 5692 161,'0'0'125,"0"0"-78,0 0 1,0 0 3,0 0-43,0 0-8,-12 32-6,6-1 6,1 0 6,1 2 3,1-2-8,2-1 5,-1 0-6,2-3 0,0 0-8,0-3-80,0-1-122</inkml:trace>
  <inkml:trace contextRef="#ctx0" brushRef="#br0" timeOffset="291443.7057">7764 9500 66,'0'0'97,"0"0"-9,0 0-5,0 0-9,0 0-12,0 0-1,-5-11-24,5 11-24,0 0-13,0 0-11,14 0 3,11 0 8,8 0 0,11 0 3,6 0-3,2 0-4,3 0-25,-1 0-37,-3 0-9,-1 0-1,-5 0-73</inkml:trace>
  <inkml:trace contextRef="#ctx0" brushRef="#br0" timeOffset="291795.6842">8093 9519 207,'0'0'125,"0"0"-125,0 0-5,0 0 5,0 0 35,-13 107-20,10-71-2,3 3-1,0 0-11,0-1-1,0-2 0,0 0-2,0-1-15,0 0 17,0-6-1,0 1-18,0-5-28,0-3-19,0-4-56,6-4-6</inkml:trace>
  <inkml:trace contextRef="#ctx0" brushRef="#br0" timeOffset="294515.9492">8632 9819 25,'0'0'69,"0"0"-15,0 0 4,0 0-8,0 0-19,0 0 7,-85-29-4,67 29-14,2 0 8,-2 9-13,-2 9-10,2 7-4,2 3-1,5 1 2,5-4-4,1-1 0,5-3-5,0-1 4,0-7 3,1 1 0,9-5-1,1-3 0,0-1 0,3-5-5,0 0-7,7-2 3,-1-13 1,-3-2-17,-1 1 14,-7-1 12,-3 4 2,-4 2 17,-2 4 30,0 2-3,0 3-8,0 2-2,0 0-31,0 0-5,0 0-12,0 0-8,0 4 9,7 3 7,2 0-5,5 2 8,2-5-6,8-1-13,0-3 9,3 0-7,-2 0-22,2-2-1,0-13 8,-2-3 15,-2-7 14,-1-4 4,0-5 4,-4-4-2,-3-1-2,-1-4 4,-7 0 1,-4 1 12,-3 1 25,0 3-8,0 5-1,0 5 8,0 7-20,-6 6-6,3 9 23,2 4 19,-1 2-36,2 3-21,-1 24-16,-4 12 11,5 10 5,0 5 5,0 0-5,0 0 0,0-4 0,0-4 1,5-5-2,-1-3 2,3-7-1,-4-4 0,2-3 1,-2-4-1,0-7 0,0-2 0,-2-5 0,2-3-1,-1-2-1,-2-1-23,3 0 11,1-2 13,4-14 1,-1 0 1,2-4-1,3-2-7,0-2 7,1-3-7,-2-2 4,-1 2 3,-2 3 0,-1 6 1,-2 6 0,-4 6 7,1 3 6,-2 3-3,0 0-8,0 0-3,0 0 0,0 0-6,0 0-4,1 0-24,-1 0-5,0 0-13,3 0 19,-1 4 29,-1-1-13,2 2-2,-3-1 8,0 1-1,0-2-6,0 0 10,0-2 8,-6 1 6,-3-2 21,-1 1-7,-1-1 12,2 0-6,0 0 3,1 0-8,0 0-6,5 0-12,0 0-1,3 0-2,-2 0-4,2 0 2,0 0-4,0 2-17,0-1-15,0 2-19,0 0 46,2-1 2,-2 0-2,3-2 9,-3 0 2,0 0 1,0 0 4,3 0 2,0 0 0,2 0 0,1-5-7,2-3-5,-2 3-10,-1-3 10,-1 2 4,-2 0 1,4 0 0,-2 0 0,-1-2 1,2 2 0,-1-1 4,2 1-3,2 1-2,0 3 0,0 2-2,4 0-3,0 0 4,0 0 0,1 8 1,-4-1 0,-1 3 0,-2-1 0,-5 0-1,-1 1-3,0 4 4,-1-2 3,-13-2 1,-2 1 1,2-3-3,0-4 0,0-1 0,3-3-2,1 0-5,1 0 2,2 0-27,4-6-3,-3 2-4,6 1 37,0 1 2,0 2 24,0 0-18,0 0-8,0 0-5,6 0 5,6 8 2,0 0-1,1 2 1,5-2-2,0 3 0,-2-2 0,5-1 0,-3-1 0,7-1 0,-5 0-6,7-4 1,-5-2 5,3 0 0,-2 0-8,2 0-9,-4-5-15,0-7 3,-8 0 3,-2-3 24,-2 0 2,-5-1 8,-4 0 23,0 3 20,0 1 3,0 3 14,-4 4-7,-2 4-30,3-1-16,0 2-15,1 0-1,-1 3-21,0 12 22,0 5-1,3-2-1,0 0-2,0-1 4,0-3-3,6 0 0,2-5 2,4-1-3,-2-4 1,3-3 2,-2-1 1,7 0-2,0 0 2,1 0 0,-1-8-4,0-3 3,-3 1 0,0-2 2,0-2 2,0 1 0,-2 0-2,2 1 1,-1 3 22,0 2 0,-2 1-15,-1 4-9,4 2 0,-6 0-9,1 0 7,0 10 2,-5 1 0,-2 2 2,0-1-1,-3-2 0,0 1 0,0-2 0,0 0 0,0-3 1,0-3-2,0-3 0,0 0 2,0 0 5,0 0 4,0-2-1,8-12-10,3-7-17,3-1 4,5 0 0,-4 2-11,0 8 18,-3 3 6,-3 4 1,1 5-1,1 0-1,-2 0-4,3 0 1,-3 9 3,1 5-4,-1-1 5,0 2 2,-1-2 1,0-2-2,0-1-1,-2-3 0,-2-1 1,1-1-1,-2-4-1,1 1-54,-4-2-109</inkml:trace>
  <inkml:trace contextRef="#ctx0" brushRef="#br0" timeOffset="294771.9328">9529 9617 486,'0'0'19,"0"0"-19,0 0-52,0 0 29,0 0-4,0 0-95,-6 14-98</inkml:trace>
  <inkml:trace contextRef="#ctx0" brushRef="#br0" timeOffset="295704.306">10169 9733 298,'0'0'92,"0"0"-65,0 0-10,0 0-1,0 0 14,0 0 18,0-18-20,0 18-15,-5 0-13,-7 0-1,-4 0-2,-5 4 3,1 11 0,3 1 0,3-1 0,1 0-2,7-2-1,3-2-2,3-2-12,0-3-6,0-3-4,6-1-5,10-2 24,4 0 7,2 0 1,-1 0 0,-3-4-10,0-3 1,-8 1 7,-3 0 2,-4 3 4,-1 3 28,-2 0 25,0 0-20,0 3-37,0 13-15,0 9 15,0 3 5,0 4-2,0 1 0,-2 0-3,-5 1 0,-3-2 1,-1-1 0,-4 0 0,2-3 5,0-2-4,2-6-2,3-6 0,2-4 3,5-7 0,1-3-3,0 0 5,0-5 4,3-14-9,14-9-10,6 0 3,3-4-17,2 4-23,-5 4-5,2 2-15,-4 6-74</inkml:trace>
  <inkml:trace contextRef="#ctx0" brushRef="#br0" timeOffset="300561.7824">11656 9786 10,'0'0'71,"0"0"-7,0 0-14,0 0 12,0 0-27,0 0-16,0 0 3,-6-31 14,3 27-21,-3 0 2,2-1-3,-1 2-6,-5-2-8,4 1 0,-5 1-3,-2 0 3,1 3-3,-2-2 3,1 2-1,3 0 0,-2 0 0,4 0 1,1 0-1,-1 0 1,1 2-5,3 6 3,-1 0-8,4 3-5,1 0 5,0 0 1,0 5 3,0 0 2,9-1-2,4 2-3,2-2 9,3 0-3,1 2 3,-1-2 0,0 1 0,-3-3-1,-2 1-5,-2-2-9,-2-1-1,-5-2 1,-1-2 5,-3 2 7,0-1 1,0-1-6,-7 1 7,-5-2 2,-3 0 5,-2-2-4,1 0 1,1-1-1,-1-3 3,2 0 1,-2 0-6,4 0-1,1-7-22,3-1-49,2-5-96</inkml:trace>
  <inkml:trace contextRef="#ctx0" brushRef="#br0" timeOffset="301837.7877">12041 9776 139,'0'0'23,"0"0"-3,0 0 21,0 0 11,0 0-18,0 0 2,-60-23-12,50 23-24,-5 0 2,-2 12-3,-2 1 1,0 3 0,7 3 0,0-3-1,3 2-4,3-1 5,5-3-7,1-3 2,0 0 0,1-2-3,14-3-11,1-1 5,4-5 13,2 0 1,1 0 0,2 0-1,-1-5-2,-4-4 3,-1-1-2,-3-2 4,-6-1 1,-1 0 5,-4 1 6,-1 0 12,-2 4 0,-1 2 3,1 2 11,-2 2-29,0 1-3,0 1-8,0 0-3,1 0-7,-1 7-7,2 13 11,-2 4 6,0 4 4,0 3 2,0 0-6,1 1 0,4 0 0,-2-4 3,1-2-1,-2-2-2,-1-3 2,1-2-1,-2-2 0,1-3 2,2-3-3,-3-1 0,0-4 0,1-3 1,1-2-2,-1-1 2,2 0-2,2 0 2,6-3 9,5-11 8,2-4-14,6-3 0,3-6-4,-1-1-4,1-5-11,0 0 11,-6 2-7,-2 4 8,-8 2 1,-1 2-1,-5 2-7,-4 5 10,2 1 0,-3 2 4,3 3-2,0 1 1,-1 3-1,-1 3-2,-1 3 0,0 0 2,0 0-2,0 0-1,0 3-9,0 12 4,0 8 6,0-1 2,0 1-1,0-4 0,0-2-1,0-3-1,0-3 1,5-3-1,5-2-1,-4-3-2,8-3 1,0 0 3,3 0 3,1-6 2,-2-6-5,-4-2 6,-1-1-5,-4-1 7,0 1-2,-1-1 4,-3 6 4,-1 1-5,-2 6 8,0 1 17,0 2 9,0 0-39,0 0-4,0 8-13,0 8 13,0 4 0,0-2 0,1-3-5,10 0 4,2-3-1,-1-1-2,1-4-1,0 1-2,-3-4-24,3-2-34,1-2-12,2 0-55,-1 0-81</inkml:trace>
  <inkml:trace contextRef="#ctx0" brushRef="#br0" timeOffset="303170.2996">12786 9889 64,'0'0'74,"0"0"2,0 0 9,0 0-37,0 0 6,0 0-15,-23-19-9,17 15 18,0 1-18,0 0 11,2 1-33,-5 2-8,1 0-2,-4 0-1,-4 9 0,-1 9 3,0 0-2,5 0 2,3-1-2,6-4 0,3-1-2,0-1-5,0-1 2,0-2-10,7 0-7,5-4-13,3-3-7,3-1 20,0 0 14,0 0 4,0-1 6,-3-8-14,1-3 11,-5 0 3,-4-1 7,-1 2-3,-3 2 15,-3 2 25,0 3 9,0 4-16,0-1-36,0 1-1,0 0-15,1 4-19,2 10 33,2 0 1,1-3 1,0 0-1,6-4 0,-2 1-4,2-5-6,3-1 2,0-2-1,3 0-5,0 0-34,-2-3 24,3-8-10,-3-1 18,-3-2 16,-4-1 11,-6 0-5,-3 0 21,0 0-4,-2 0-2,-8 1-16,-2 4 15,0 2-11,4 4 11,0 0-17,2 2-1,4 2-2,2-1 0,0 1 0,0 0-13,0 0-13,8 0 1,8 0 25,6 0 3,4 0-1,1 0-2,1 0-1,-1 4-3,-3 3 5,-2 3-1,-4-2 0,-5 5-1,-4-1-12,-1-2-6,-2 2 11,1 0-5,-2-1 9,-2-1 3,1 1 1,-1-2 0,0 0-1,2-2 1,-2-1 0,4-1 1,-1-2-1,2-2 0,1-1 1,2 0-1,1 0 7,3 0-1,-1-2-3,3-11 0,3-5-3,1-3-12,1-3-59,-1-1-7,-6 0 29,-4 4 30,-10 5 19,-1 5 31,-3 4 63,-12 4-12,-4 3-37,2 0-10,-2 6-11,3 12-14,-1 3-1,8 3-8,2 0 0,4-2-1,3 1-5,0-3 4,6-4-1,5-1-8,3-2-5,1-3-13,0-4-30,3-3-59,-2-3-128</inkml:trace>
  <inkml:trace contextRef="#ctx0" brushRef="#br0" timeOffset="304392.089">14409 9810 34,'0'0'151,"0"0"-62,0 0-7,0 0-11,0 0-38,0 0-5,-88-12-13,74 12-13,-1 10-2,0 8 0,2 5-3,1-1 3,6 3 3,0-4-3,5-2 0,1-1-3,0-3 1,3-3-2,10-1 0,8-3 3,1-6 2,7-2-7,2 0-4,-1 0 8,-2-9 1,-2-5-4,-7-5-2,-6-2 11,-4 0-7,-7 0 6,-2 0-2,0 0 9,-8 4 0,-5 3-5,0 3 9,0 5 5,0 3-11,6 3-8,2 0-5,2 0-1,3 0-12,0 3-20,0 4 6,9 1 8,9-2 7,2-3 13,2-2 0,-1-1-23,-3 0 0,1 0-51,-3-7 54,-1-8 8,3-6 16,-3-3 11,1-7-6,-2-5-2,-3 0 29,-1-1 6,-4 2 17,-5 6-10,1 8-14,-2 6-9,0 8 11,0 4 5,0 3-14,0 1-24,0 25-22,0 14 22,0 15 1,0 8 0,0 3 4,0 0 0,-3-2 7,-5-4 10,0-5 15,2-3-19,0-4-12,1-6-2,-1-4-3,-1-7 2,-1-4-2,1-6-1,1-4 1,3-7-1,0-5 0,3-5 2,0 0 7,0 0 13,-2-12 34,0-9-56,2-5-3,-4-2-5,4-4-4,0 1 3,0-1-4,0 2-26,0 3 6,2 4 14,8 5-5,1 6-18,3 3 5,2 3 15,3 1-37,5 2 24,6-1-41,5 0-134</inkml:trace>
  <inkml:trace contextRef="#ctx0" brushRef="#br0" timeOffset="305592.013">15723 9495 237,'0'0'114,"0"0"-22,0 0-15,0 0-14,0 0-39,0 0-24,-19 19-13,11 18 13,0 8 2,1 5-1,3-1-1,-1-4 0,1-4 0,-1-3 2,0-4-2,0-2 0,2-5 1,0-3 0,-1-4-1,2-5 0,0-5 0,2-4 0,0-4-1,0-2 0,0 0 1,0 0 7,0 0-4,0-12-2,11-9-1,5-5-4,4-4 1,4-2-15,0 1 3,-1 5 0,-3 7 5,-1 7 9,-5 7-8,0 5 8,-1 0-5,0 3-1,0 11 4,1 4 3,-5 0 0,-3 0 0,-5 0 0,-1 0 0,0-1-2,-4-1 2,-11-1 2,-2-1-2,-5-4 0,2-1 8,1-3-8,3-1 2,4-5-1,0 0 4,0 0 1,3 0-4,1-9 0,1 0-2,3 1 0,2 4 0,1-1-15,1 2-28,0-2-80,3 4-145</inkml:trace>
  <inkml:trace contextRef="#ctx0" brushRef="#br0" timeOffset="306863.9333">16214 9732 176,'0'0'62,"0"0"-18,0 0 13,-88 28-33,66-5-8,4 1 8,6 0-11,4 0-9,7-3-3,1-3 0,0-2-2,0-2 0,9-5-5,4-1 1,4-5 5,2-3-6,0 0 16,2 0-4,-3-5-6,-1-6 0,-5 1 0,-5-2 8,-3-2-5,-4-2-1,0 1 0,0-1 1,-4 2 3,-12 2 10,2 1 1,1 5 0,1 2-1,6 0-16,0 3 0,5 1-3,1 0-5,0 0-25,0 0-25,5 0 47,9 0 2,3 1 0,3-1 9,4 0 1,1 0-1,-1 0 0,-1-1 4,-1-9 4,-1-5 3,-3-2 15,1-5 14,2-4-12,-3-4-21,0-4 1,-6 2 26,-2-4-21,0-2 5,-2 2-5,0 1-6,-1 3-1,-4 10-4,-2 8 5,-1 8 14,0 6-5,0 0-16,0 8-3,0 22-12,-7 9 15,-3 12 1,2 4-1,3-3 0,4-1 0,1-3 0,0-7 0,0-6 0,9-8 0,2-3-2,3-7 2,3-4-1,1-5 1,2-7-4,2-1 4,1 0-3,4-9-1,0-10 1,-2-6 0,-2-5 0,-1 0-8,-1-3 7,-6-3-3,0 1-6,-5-2 2,-2-1 2,-3 3-13,-1 2 7,-4 6 14,0 6 1,0 7 1,0 9 1,0 5 32,0 0-21,0 5-13,0 20-16,-4 11 16,-4 9 2,0 4-1,1 3 5,-2-4-2,2-6 3,1-4-1,-1-7 1,0-5-6,1-6 3,2-7-4,-1-4 0,4-6 2,1-1-2,0-2 4,0 0 4,0-6-3,7-14-5,11-4-36,-1 0 4,0 3 1,-3 4 31,-1 5 1,-2 4-1,-1 6-3,7 2-3,-1 0-1,-1 4-5,3 13 7,-6 1 4,-2 1 2,3-1 0,0-1-1,-2-3 0,-2-4 0,-4-1-2,-1-3-49,3-3-25,0-3-41,-1 0-102</inkml:trace>
  <inkml:trace contextRef="#ctx0" brushRef="#br0" timeOffset="307329.6133">16238 9581 68,'0'0'32,"0"0"11,0 0 13,0 0-11,99 0 0,-63 0 19,5-2-33,2 0-21,2-1-7,-3 1-2,-1 1-2,-8 1-2,-7 0-61,-7 0-86</inkml:trace>
  <inkml:trace contextRef="#ctx0" brushRef="#br0" timeOffset="308524.2268">17491 9892 170,'0'0'111,"0"0"-92,0 0-5,0 0-14,0 0-3,0 0 3,14 0 2,2 0-1,-1 0 19,0 0-16,-3 0 3,-4 0-1,0 0 5,0-7-11,-4-2 0,1 0-20,-2-3 17,-3-1-6,1-4 5,3 0 1,-1-2-2,2 3 2,-2 3 3,0 4 0,-3 5 4,0 2 19,1 2 7,1 0-30,4 2-8,4 9 3,4 7 5,-1 0 0,-1 2 0,-1-2 0,-3 0 0,0 0-2,-1 1 2,-1-3 0,-4 1-1,-2-4-3,-2 1-1,-16-3 5,-4-3 0,0-3-17,5-4 17,2-1 1,6 0 5,5 0 6,1 0 2,3-4-9,0-1-5,0 1-4,0-1-2,12 0 10,6 1-6,-2 1 4,2 0 4,-1 0-6,0 0 0,4-2 0,0 0 2,-3-1-2,2-3 0,-3-3-7,3-3 7,-4-2 2,0 2 7,-5 1 6,-5 5 3,-3 3 34,-3 3 48,0 2-41,0 1-20,0 0-24,0 0-15,0 13-26,-1 7 26,-4 2 4,4-1-3,1-3-1,0-1-2,0-2-3,4-4 0,8-2-26,0-3-18,2-6-80,2 0-113</inkml:trace>
  <inkml:trace contextRef="#ctx0" brushRef="#br0" timeOffset="308732.2146">17915 9669 400,'0'0'122,"0"0"-90,0 0-32,0 0-1,0 0-20,0 0-69,4 2 44,10 4-23,2-6-183</inkml:trace>
  <inkml:trace contextRef="#ctx0" brushRef="#br0" timeOffset="310234.2437">18242 9808 67,'0'0'74,"0"0"-5,0 0-12,0 0 2,0 0-7,0 0-6,-97 21-17,77-5-10,2 3-12,1 1-7,3 1 1,3 0 1,1 0-2,4-5-1,3 1-4,2-5 4,1-3-5,0-3-1,0-2-8,4-4-6,11 0 9,3 0 12,3 0 23,-2 0-18,1-4-2,-1-5-3,-4 0 5,0 0-3,-2-3 5,-1-2-4,3-1 4,-1-1-7,-3-1 0,3-1 9,-2-2-5,0-2 6,-5-2-10,-1-4-6,1 0 6,-3-2 3,0-3 1,1 1-3,-2 0 8,1 3-6,-2 3-3,-2 5 2,0 4-1,0 6 8,0 3 7,0 5-2,0 1 1,0 2 3,0 0-18,-2 0 0,-5 9-5,-2 14 3,-2 10-4,1 6 5,4 4 0,3 0-2,0-1 3,3-3 2,0-4-1,0-5-1,0-3-1,9-3 1,1-5-2,4-2 0,-1-6-11,5-4-9,0-5 2,3-2 2,3 0 12,1 0 0,-1-9 5,3-2 1,-5-3 5,-1 3-2,-4-6-3,-1 1 0,-3-3 3,-1 0-6,-6-1-4,-4 1 4,-2 3-8,0 6-1,-5 2 11,-7 7-1,0 1-3,0 0 4,-1 12-4,2 11-1,0 2 0,5 4 4,3-5 2,3-2-1,0-2 1,0-5-1,3-2-2,10-5 3,3-2 0,4-2-7,1-4 0,3 0-2,1 0 0,2-5-2,3-8-5,-1-7 14,0-1-9,-3-2-39,-7 3 50,-3 4 1,-7 4 29,-3 6 8,-1 4-7,-1 2-12,-1 0-19,1 4-18,2 9 18,2 2 2,-1 2-2,0-1 4,-2 2 0,0-3-3,-5 0 0,0-3-1,0 1 0,0-3 0,-3 1-10,-12-1-35,-2-2-67,-4-2-62</inkml:trace>
  <inkml:trace contextRef="#ctx0" brushRef="#br0" timeOffset="312653.3811">11959 11342 38,'0'0'3,"0"0"-3,0 0 3,0 0 31,0 0-1,0 0-1,0 0-5,76 6-9,-62-12 1,0-2 7,-2 0-4,3 0-6,-1-2-10,2-1 11,-4-1-5,0 0-4,0 0 12,-6-3 17,-3 1-1,0-2-24,-3-4-10,0-2 3,0-3 5,0 0-10,0-1 3,-2 2-3,-4 3 2,-3 1-1,-1 6 15,-2 0-12,0 3 19,0 5-8,0 3-7,-1 3-8,-1 0 0,0 2 0,-3 16 0,1 7-1,1 6 1,3 3 4,4 2 4,5 4 4,3 2-4,0 0 1,0 3-1,0-3-5,11-1-1,2-4-1,1-4 0,3-2-2,2-3-2,3-1-3,0 0-18,2-3 23,0-3 0,-3-6-14,-2-2-32,-2-5-26,-6-5-71,-3-3-88</inkml:trace>
  <inkml:trace contextRef="#ctx0" brushRef="#br0" timeOffset="313363.4796">12451 10898 138,'0'0'112,"0"0"-36,0 0-12,0 0-27,0 0 17,0 0-20,-6-52-28,23 41-2,4 0-7,3 2 3,-1 3-3,0 6 2,-5 0-1,-2 0-5,-4 11 5,-3 10 0,-5 6 3,-4 6-2,0 1 1,-14 3-7,-9-4-8,2-3 11,-3-7-28,5-5 26,4-5 6,5-4 1,5-1 2,2-4-3,3 1-2,0-1-8,0-1-2,15-1 6,8-2 6,5 0 0,10 0-9,-2-2-25,-1-3-31,-4-2-13,-6 3-31</inkml:trace>
  <inkml:trace contextRef="#ctx0" brushRef="#br0" timeOffset="313911.6277">13115 11279 111,'0'0'131,"0"0"-40,0 0 2,0 0-18,0 0-48,0 0-16,-3 0-10,17 0 0,5-2-2,6-2 3,1 3-4,-1-1 1,-1 2-19,-3 0-44,-3 0-72,-5 0-61</inkml:trace>
  <inkml:trace contextRef="#ctx0" brushRef="#br0" timeOffset="314127.614">13109 11422 97,'0'0'132,"0"0"-130,0 0-2,0 0 32,0 0 6,79 10-31,-41-10-3,-1 0 4,-1 0-8,-5 0-66,-6 0-115</inkml:trace>
  <inkml:trace contextRef="#ctx0" brushRef="#br0" timeOffset="315071.5566">14088 11002 225,'0'0'118,"0"0"-35,0 0-20,0 0-25,0 0-38,0 0-3,9 0-13,16-1 16,11-3 3,3 1 0,1 0-1,2-1-2,-2 1-2,-1 0-36,-6 0-88,-8-2-112</inkml:trace>
  <inkml:trace contextRef="#ctx0" brushRef="#br0" timeOffset="315370.6931">14292 10963 123,'0'0'90,"0"0"-83,0 0 4,0 0 76,-20 84-22,12-54-28,2 3 6,0 0-24,1-2-3,0-2-12,2 0 5,1-2-6,-1-3-2,2 1 0,-1-4 1,1 0-2,1-2 0,0-1-2,0-1-3,0-4-4,0-1-20,0-1-72,0-3 37,0-3-156</inkml:trace>
  <inkml:trace contextRef="#ctx0" brushRef="#br0" timeOffset="315602.9661">14125 11459 141,'0'0'166,"0"0"-83,0 0-10,0 0-18,0 0-25,0 0-30,9 0-9,18 0 9,13-1 6,8-4-2,1 1-4,-1 0-4,-5 1-62,-5-2-60,-3-1-51,-6-1 37</inkml:trace>
  <inkml:trace contextRef="#ctx0" brushRef="#br0" timeOffset="316192.0523">14670 10812 188,'0'0'54,"0"0"-2,0 0-46,0 0-2,0 0 4,0 0 37,64-71-1,-42 71-26,4 0-9,0 8-4,0 10-3,-7 3-1,-2 5-1,-8 2 1,-9 2 7,0 5-8,-21-2-2,-6-3-35,1-6 13,6-6 18,5-3 6,6-4 0,9-4-4,0 1-4,0-3 2,15-2-2,10-3 8,8 0 8,6 0-6,-3 0-2,-4-5-18,-6 0-89,-7 1-84</inkml:trace>
  <inkml:trace contextRef="#ctx0" brushRef="#br0" timeOffset="316831.1193">13739 11069 128,'0'0'102,"0"0"-19,0 0-19,0 0-8,0 0-7,0 0-49,4 22 6,1 6-6,-1 7 33,-2 6-15,-2-1 5,0 1-11,0-1 8,-9-2-14,4-6-4,-1-2-2,3-4 5,2-2-5,-2-3 0,1-5 0,-1-2-33,2-2-58,-2-6-69,2-5-103</inkml:trace>
  <inkml:trace contextRef="#ctx0" brushRef="#br0" timeOffset="317159.0978">13402 11649 201,'0'0'108,"0"0"-104,0 0 0,113-6 3,-63 3-5,3-3 0,2 0-2,0 0-1,0 2-77,-5 1 3,-4 1 62,-9 2-106</inkml:trace>
  <inkml:trace contextRef="#ctx0" brushRef="#br0" timeOffset="318095.0446">13533 11997 89,'0'0'85,"0"0"12,0 0-13,0 0-12,0 0-25,0 0-3,37-74-18,-28 68-24,2 3 3,0 3-5,3 0-2,1 4-1,0 17-1,-3 7 4,0 5 4,-8 1-2,-2 0 2,-2-3 0,0-4 1,0-3-4,-5-6-2,-4-3 1,0-4 0,3-3 6,3-6-6,3-2 3,0 0-6,0-2-1,2-17-51,10-7 21,4-8 27,3-3 7,0-1 0,0 5 0,-4 9 5,0 7 2,-8 10 16,-2 4 10,1 3-26,1 0-7,2 13-3,2 7 3,-1 1 2,-1 0 2,-2-3-2,1 2 0,-1-6-2,-1 2-27,0-4-26,2-3-42,-2-3-62</inkml:trace>
  <inkml:trace contextRef="#ctx0" brushRef="#br0" timeOffset="318591.5168">13960 11741 249,'0'0'145,"0"0"-72,0 0-13,0 0-17,0 0-20,0 0-23,27-46 0,-4 44-1,4 2-1,-3 0-2,-6 9-1,-2 9 5,-10 3 0,-3 1 1,-3 3-1,0-3-3,-12-1-1,-2-6-6,1-3 10,3-4 2,6-5-2,2-1 0,2-2-11,0 0 6,0 0-12,0 0-9,3 0 20,10 0 6,4 0 3,2 0-1,2 0 2,0 0-4,5-2-9,-3-1-97,4-2-90</inkml:trace>
  <inkml:trace contextRef="#ctx0" brushRef="#br0" timeOffset="320783.3484">16199 11395 232,'0'0'144,"0"0"-71,0 0-30,0 0-28,0 0-15,0 0-2,18-8 2,6 5 8,7 0-1,1 0-6,1 3-1,-4 0 0,0 0-10,-6 0-68,-6 0-87</inkml:trace>
  <inkml:trace contextRef="#ctx0" brushRef="#br0" timeOffset="320999.3329">16266 11470 206,'0'0'87,"0"0"-80,0 0 25,0 0 10,0 0 8,0 0-9,96 0-13,-62 0-22,2 0-6,-4 1-3,0 1-66,-6-2-121</inkml:trace>
  <inkml:trace contextRef="#ctx0" brushRef="#br0" timeOffset="321715.7945">17427 10880 238,'0'0'118,"0"0"-64,0 0-41,0 0-12,0 0 7,108-16 5,-70 16 5,-1 0-9,-2 0-7,-2 0 0,-5 0-2,-6 0-1,-5 0-11,-8 5-62,-4 0-70,-5-1-88</inkml:trace>
  <inkml:trace contextRef="#ctx0" brushRef="#br0" timeOffset="321971.7819">17639 10877 0,'0'0'125,"0"0"-57,0 0-3,0 0-48,0 0 33,0 0-3,-49 81-2,38-48 13,3 0-50,0 1 0,5-5-7,1 1-1,2-5-1,0-3-1,0-4 2,0-1 3,0-3-3,2-4 0,1-2 0,0-1-46,-2-3-94,1 0-79</inkml:trace>
  <inkml:trace contextRef="#ctx0" brushRef="#br0" timeOffset="322203.764">17444 11273 249,'0'0'119,"0"0"-21,0 0-39,0 0-59,0 0-18,0 0 18,78 0 5,-31 0-1,-1 0 7,-6 0-10,-7 0-1,-5 0-2,1 0-12,-1 0-5,-1 0-109,-6 0-83</inkml:trace>
  <inkml:trace contextRef="#ctx0" brushRef="#br0" timeOffset="323363.6952">17022 10896 174,'0'0'158,"0"0"-73,0 0-46,0 0-9,0 0-30,0 0-10,-8 41 10,2-8 15,0 5 2,0 1-5,1-1-7,2-5-1,2-2-4,1-3 2,0-3-2,0 1 0,0-3 0,0 0-17,0-2-74,0 0-55,3-4 64,-3-2-113</inkml:trace>
  <inkml:trace contextRef="#ctx0" brushRef="#br0" timeOffset="323787.6666">16740 11494 270,'0'0'130,"0"0"-93,0 0-26,0 0 1,0 0-12,0 0 2,120-5 5,-68 3-4,0-1-3,-5-2 2,-6 3-2,-6 2-2,-9 0-24,-6 0-56,-2 0-68,-8 0-35</inkml:trace>
  <inkml:trace contextRef="#ctx0" brushRef="#br0" timeOffset="324779.6046">16687 11858 43,'0'0'120,"0"0"-72,0 0 24,0 0 2,0 0-3,0 0-5,0-19-19,1 16-19,4 1-15,1 2-12,3 0-1,1 0-3,1 2-1,3 10 1,0 3 3,-1 0-3,-2 1 7,-4 0-3,-2 0-1,-3 2 1,-1 0-1,-1-1 3,0-2-1,0-3-2,0-5-7,0-2 7,0-2-5,0-3 5,0 0 3,0 0 6,0 0-1,0 0-8,3-11 1,6-7-1,1-4 3,6-5-3,0-2 1,4 4 0,-1 2 0,-3 3-1,-4 8 1,-2 5-1,-1 4-1,2 3-1,0 0-6,1 10 4,2 7 4,-1 1 0,-2 0 1,2-1 1,-4-1-2,2 0-2,-3 0 0,-2-3-24,-3-1-23,2-1-10,-1-4-44,3-1-36,0-6-66</inkml:trace>
  <inkml:trace contextRef="#ctx0" brushRef="#br0" timeOffset="325336.4965">17168 11589 249,'0'0'115,"0"0"-51,0 0-24,0 0 0,0 0-16,0 0-20,31-48-2,-12 48-2,3 0-6,-3 3 5,-2 14-2,-5 1 2,-3 6 1,-6-1 1,-3 1 0,0 1-1,-13-5 0,-4-1-3,-2-4-8,2-2 4,4-3 4,3-2 3,3 0-2,4-3-1,3-1 1,0-1-5,0-2-2,10 1 1,15-2 8,9 0 11,4 0-3,-1 0-3,-4-5-4,-6 0-1,-5 0-10,-5 0-45,-4 2-102,-4 1-98</inkml:trace>
  <inkml:trace contextRef="#ctx0" brushRef="#br0" timeOffset="326504.4244">21966 10675 254,'0'0'133,"0"0"-66,0 0-18,0 0-5,0 0-16,0 0-11,0-9-17,-10 9-10,-9 0 8,-4 0-8,-3 0-6,-3 2 10,4 1-14,1-1 4,2-1 2,7 2 7,1-2-8,6-1 15,3 0-1,4 0 4,1 0-6,0 2 3,0-2-2,0 0-9,0 0 7,0 0 2,0 0 1,0 4-11,0 5 8,0 8 2,3 7 2,0 9 5,-2 6 1,-1 8-2,0 3-3,0 2 8,0 2-4,-7 1-3,-4-2-1,-4 2 1,-1-3-2,-4 0 2,0-7 5,3-6-1,4-3 27,2-7-22,4-4-3,5-5 6,2-3-6,0-4-3,8-4 2,11-3 3,9-6 6,5 0 2,3 0-15,1 0-3,-1-6-31,-4-6-117,-2-4-276</inkml:trace>
  <inkml:trace contextRef="#ctx0" brushRef="#br0" timeOffset="326920.3973">22595 10714 342,'0'0'20,"0"0"-13,0 0-4,0 0 14,0 0 2,0 0-11,-2 2-8,2-1-12,0 4-54,0-2-96,0 2-14</inkml:trace>
  <inkml:trace contextRef="#ctx0" brushRef="#br0" timeOffset="327168.3826">23160 10731 384,'0'0'155,"0"0"-99,0 0-15,0 0-31,0 0-10,0 0-5,2 9-48,-2-3-152,0 0-173</inkml:trace>
  <inkml:trace contextRef="#ctx0" brushRef="#br0" timeOffset="327408.3672">22934 11182 271,'0'0'75,"0"0"-30,0 0 7,0 0-33,0 0-19,0 0-1,-2 5-43,2-5-124</inkml:trace>
  <inkml:trace contextRef="#ctx0" brushRef="#br0" timeOffset="327984.3363">23921 10582 247,'0'0'132,"0"0"-84,0 0-42,0 0 1,0 0-7,96-17 3,-68 17-3,2 0 3,0 0-3,-3 8-1,-6-1-3,-4 2-54,-9-1-107</inkml:trace>
  <inkml:trace contextRef="#ctx0" brushRef="#br0" timeOffset="328284.0143">24084 10615 42,'0'0'94,"0"0"-58,0 0-27,0 0 84,0 0-37,-45 104-8,32-68-20,4 0-15,1 2 0,4-3-2,3-1-1,1-4-8,0-1 9,0-2-10,0-2 2,0-2-1,0-2-2,-3-5-18,-2 0-62,-1-6-38,-2-2-138</inkml:trace>
  <inkml:trace contextRef="#ctx0" brushRef="#br0" timeOffset="328563.9931">23932 11112 231,'0'0'160,"0"0"-79,0 0-12,0 0-27,0 0-38,0 0-3,39-5 4,-5 5-4,6 0-1,-1 0-20,0 0-35,-3 0-27,-2 0-49,-3 0-55</inkml:trace>
  <inkml:trace contextRef="#ctx0" brushRef="#br0" timeOffset="329075.9601">24647 10425 125,'0'0'72,"0"0"18,0 0-24,0 0 5,0 0 20,0 0-38,35-75-44,-20 74-9,0 1-1,1 0 0,-5 15-7,1 10 2,-6 7 6,-6 1-2,0 1 2,-6 0-1,-13-6-12,-2-2-14,3-6 24,1-4 2,7-4 1,4-4 1,3-2-1,3-3-1,0-1-10,0 1 1,1-1 2,16 0 8,5-2 2,6 0 3,2 0-5,0 0-13,0 0-47,-3 0-61,-5 0-109</inkml:trace>
  <inkml:trace contextRef="#ctx0" brushRef="#br0" timeOffset="329355.9437">24860 10814 120,'0'0'137,"0"0"-120,0 0 15,0 0 18,0 0-16,92 0-16,-69 0-13,0 1-5,-3 2-7,-1 2-69,-1-2-62,-4-3-54</inkml:trace>
  <inkml:trace contextRef="#ctx0" brushRef="#br0" timeOffset="329603.9277">24864 10957 30,'0'0'39,"0"0"15,0 0-13,109 0-21,-81-2-18,1 2-2,-7 0-49,2 0-63</inkml:trace>
  <inkml:trace contextRef="#ctx0" brushRef="#br0" timeOffset="330123.8939">25373 10582 76,'0'0'228,"0"0"-113,0 0-35,0 0-35,0 0-6,0 0-12,-5-6-20,5 6-7,0 0-18,8 0 16,11 0 2,5 0 3,5 0-2,2 3 1,0 0-1,2-2-1,-1 1-3,-6-2-32,0 0-26,-6 0-28,-4 0-20,-6 0-31</inkml:trace>
  <inkml:trace contextRef="#ctx0" brushRef="#br0" timeOffset="330417.1014">25459 10675 38,'0'0'43,"0"0"10,0 0-17,-28 87-3,24-58-4,1 0-10,0-1-1,1-1-8,1 2 5,-1-1 14,2 0-26,-1-3 75,-2-1-66,0-3-8,0-3 3,-2 0-5,-1-2-2,-2-4-9,-3-2-71,-3-2-82</inkml:trace>
  <inkml:trace contextRef="#ctx0" brushRef="#br0" timeOffset="330633.0896">25197 11121 137,'0'0'169,"0"0"-161,0 0-2,0 0 0,0 0 50,0 0 20,99 12-18,-58-10-38,-2-1-7,-2 1-8,-2-2-3,-1 0 0,0 0-4,-1 0-13,-3-2-80,-8-6-116</inkml:trace>
  <inkml:trace contextRef="#ctx0" brushRef="#br0" timeOffset="331463.5282">26104 10377 181,'0'0'0,"0"0"-5,0 0 5,95-12 0,-66 12 29,-3 0 41,2 0-27,-3 0-30,-1 5-10,-5 0-1,-4 2-2,-3-3 0,-2 2-2,-3 0 1,-6 2-4,-1-1-15,0 4 12,0 3 7,0 5-2,-8 4 6,-2 5 0,0 8 0,1 5-3,1 7 2,-1 6 4,5 2 9,-1-1 2,-1 0 10,2-4 17,-1-2-17,1 0-5,3-4-5,1-3-6,0-3 5,0-4 6,0-3-8,0-6-4,-6-3-6,-4-2-2,-6-4 5,-3-4 0,-5 0 0,-8-5 1,-5 0-1,-7-2-1,-6-3-5,-4-2 1,-1-1-2,-1 0-7,-4 0-45,-6 0-91,-1-5-176</inkml:trace>
  <inkml:trace contextRef="#ctx0" brushRef="#br0" timeOffset="363265.0014">12702 12790 293,'0'0'156,"0"0"-124,0 0 36,0 0-10,0 0-36,0 0-14,0 0-8,0 2-6,0 1-7,0 4-36,0 5 1,0 2-58,-3 1-139</inkml:trace>
  <inkml:trace contextRef="#ctx0" brushRef="#br0" timeOffset="367160.7242">11637 10642 45,'0'0'122,"0"0"-78,0 0-20,0 0 5,0 0-14,0 0-5,0 0-3,0-1-7,0 16 0,0 9 35,0 13-3,0 12 3,0 8-4,0 8-1,0 2-7,0 1-7,0-4 12,0-3-6,1-7-12,4-4 2,-2-1-2,-2-2-8,2 0 2,-1-2-3,-2 0 0,1 0 0,-1 2-1,0 1 3,0-1-3,0-1 0,0-4 1,0-4-2,0-3 2,0-4 0,0-3 0,-3-5-1,-1-5-14,2-4-23,1-5-47,1-4-37,0-5-71</inkml:trace>
  <inkml:trace contextRef="#ctx0" brushRef="#br0" timeOffset="369428.4036">11716 10633 29,'0'0'40,"0"0"25,0 0 8,0 0-28,0 0-11,86-9-14,-60 6-15,5-1 14,-1 2 9,1 1-23,1 1 0,2 0-3,0-2 6,8-1-7,6 0 3,4-3 0,3 2-3,-1-1 0,-2 0 1,-3 2-1,-4 2-1,-2-2 0,1 2 2,-4-1-1,3 1 0,-4-3-1,-5 3 2,-1-1-2,-2 1 2,-1-1-1,0 2 1,0 0 3,-3 0-5,1 0 6,2 0-5,3-1-1,4-2 0,8 0 2,1-2 3,5 1-1,-3 1-1,-1-3-3,0 0 1,-1 1-1,-1 1 4,-1-1-3,-2 4 4,-3 0 1,2 1-6,-2 0 4,0 0-4,3 0 3,-2 0-3,1 0 0,-2 0-1,-1 0 5,1 0-4,3 0 0,4 0 2,3 0-1,2 0 0,-2 0-1,-1 0 1,-2 0-2,-1 0 2,4 0-1,-1 0 1,6 0 0,-1 0-1,-2 0 0,0 0-1,-1 0 4,1 0-5,3-4 4,3 1-1,2 0 0,-1 2-2,0-1 2,-1 2-2,-3-1-2,1 1 3,0-2 3,2 1 0,1-1-3,-2 1 0,0-1-1,-2 2 1,-1-1 1,4 1-1,2 0 1,3 0-1,4 0-1,-2 0 0,-3 0 1,-3 0 1,-2 0-1,0 0-2,-1 0 2,-3 1 1,0 4-1,-2-1 0,1 0 0,-3 3 1,4-3-1,0 1 0,-1-2 0,-1 0 1,-3 0-3,-3 0 4,1-2-2,0 1 0,1-2 0,6 0 2,2 0-2,0 0 0,0 0 0,-1 0-2,-2 0 1,-2 0 1,3 0 1,-2 0-1,0 0 0,2 0 0,0 0 0,3 0 0,0 0 0,-2 0-1,0 0 1,-3 0 3,-1 0-3,-2 0 1,-1 0-1,-1 3-1,-2-2 1,-3 2 0,-2-1 0,-1 1 0,2 0 0,-5 0-2,0 0 2,-4 0 0,-3 0 2,-7 0-2,-4 0 11,-7-1-2,-6-1-9,0 1 1,-3-2-1,0 0 1,0 0 1,0 1 8,0-1-7,0 0 0,0 0-2,0 0-1,0 0-1,0 3-4,2 1-1,-2 3 6,1 3-1,-1 5 2,0 2 0,0 2 3,0 4-2,0 1 3,0 5 7,0-1-8,0 4 2,0-1-3,0 4-2,-3 2 8,-3 1-2,0 1-1,0 0 2,1 0-5,1-1 0,4-2 7,0-1-9,0 1 10,0-1-6,0 1 1,0-2 6,0 0-11,6-1 5,-2-1-5,1 0-1,-2 0 0,-2 1 1,2 2-1,-3-1 1,2 1 0,-2-4-1,0 1 0,0-5 4,0-1-3,0-1 1,0-4 1,-3 2-3,0-2 4,0-1-3,0-2 1,1 1-1,1-2 0,-2-1 0,1 0-1,-2-3 0,1 0-1,0 1 1,0-2 0,2-1 0,1-4-12,0-1-31,0-3-38,0-3-65,0 0-65</inkml:trace>
  <inkml:trace contextRef="#ctx0" brushRef="#br0" timeOffset="372079.5933">11725 11974 54,'0'0'55,"0"0"-17,0 0 9,0 0-5,0 0-14,0 0-9,0-6-13,0 6-6,0 12 0,0 8 31,0 3 7,0 2-18,0-3-10,0 4-4,0-3-4,0 1 0,1 1 2,4-2-4,1 0 1,-2-2-1,2-5 1,0 1-1,0-2 0,2-4-1,1-3 1,2 0 0,1-2 0,2-2 3,-1-1-1,3 0-1,1 1 0,1-3 2,-2 1-2,4-2 1,-2 1-2,4 1 0,2-1 0,1-1 1,3 0 1,2 0-1,5 0-1,2 0-1,3 0 1,8 0 0,0 0 1,1 0 1,-4-1 0,-1 1-2,-6 0 0,-4 0-3,-1 0 4,-2 0-1,-1 0 1,0 0-1,0 5 3,1 0-3,5 0 0,3-2 1,-4-2-1,4 1 0,-4-2-1,-2 1 1,-5 2 0,-3 0 0,-3 2 0,-5-1 0,2 2 0,-2-3 0,2 2 0,0-1 1,3 1-1,-2-3 0,3 1-1,-1 1 1,1-3 0,0 1-2,1-2 2,-4 1 2,-1 1-2,2-1 0,-2 1 0,8-2 1,5 0 0,2 0 19,12 0-14,2 0-2,6-5 7,5 1 0,4-3-6,0 3-2,1 0 0,-3 2-1,-1 1-2,-7 1 2,-3 0-1,-4 0 1,-6 0-1,0 0 1,-3 0 2,2 0 0,3 1 3,4 2-4,-1 0 7,0-1-3,-3 0-2,-6 1 0,-2-1 2,0 0-7,-5 1 0,3-2 1,-1 1-1,2-2 0,3 0 1,3 0 2,0 0-2,5 0 0,0 0 0,0 0-1,1 0 1,1 0 0,-1 0 1,4 0-1,-1 0 0,3 0 5,-3 0-4,0 0-2,-5 0 0,1 0 0,-5 0 1,2 0-1,0 0 0,3 0 0,2 0 3,0 0-2,0 0 0,-4 0-1,0 0-1,-2-3-2,-3 1 3,-2-1 0,-1 1 0,1-1 3,-1 1-3,4-1 0,0 0 0,-1 0 0,1-1 2,1 3-2,0-2 0,2 0 0,-2 2 1,2-2-1,-3 1 2,1 1-2,0 1 0,0-2 0,2 1 0,1-1 0,1 0 0,-3 1 0,2-1 0,1 1 0,2-2 0,3 2 0,1-1 0,0-1 0,2 0 0,-5 0 0,-1 0 0,0-1 0,-3-1-2,1-1 2,-4 0 2,0 2-2,-3-3 0,-3 3 1,0-1-1,-5 2 0,-2-1 1,0-1-1,-4 2 0,1-1 0,0 1 0,1-3 0,1 1 0,1 2 0,-1-1 0,-4 2 0,1-2 0,1-1 0,-1 2 0,2-3 0,4 2 0,4-3 0,-1 2 1,0-3-1,-1 2 0,-3 0 1,-2 2-2,-1 1 1,-7-1 0,-3 4 0,-5-1-1,-2 1 0,-3 0 0,2 0-2,-3 0-7,0 0-13,0 0 9,-2 0 7,1 0 4,1 0-22,-2 0-56,-1 0-99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1T12:50:14.5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7971 2457 258,'0'0'42,"0"0"-6,0 0 11,0 0 16,0 0-22,0 0-16,-12 0-11,12 0-6,0 0-8,-1 0 0,1 0-15,-3 4-55,1 4-80,2-2 11</inkml:trace>
  <inkml:trace contextRef="#ctx0" brushRef="#br0" timeOffset="367.9781">8872 2463 123,'0'0'175,"0"0"-66,0 0-22,0 0-18,0 0-18,0 0-16,0-13-15,0 13-8,0 0-4,0 0-8,0 0-2,0 0-35,0 0-47,0 0-114,0 0-170</inkml:trace>
  <inkml:trace contextRef="#ctx0" brushRef="#br0" timeOffset="767.9553">8462 3073 263,'0'0'151,"0"0"-99,0 0 23,0 0-10,0 0-34,0 0-22,0-14-9,0 14-7,0 0-39,0 0-77,0 0-147</inkml:trace>
  <inkml:trace contextRef="#ctx0" brushRef="#br0" timeOffset="1663.9013">10416 2293 131,'0'0'25,"0"0"-13,0 0-6,0 0 30,0 0-32,0 0 7,79-32 8,-47 25 3,2 1 0,5 1-10,5-1-7,1 1-5,3 0 0,-2 0-5,3 1-21,-5 2-30,-7 1-39</inkml:trace>
  <inkml:trace contextRef="#ctx0" brushRef="#br0" timeOffset="1999.8782">10624 2275 176,'0'0'34,"0"0"-21,0 0-10,0 0 53,0 105-31,0-64 23,0-1-2,0 2-20,0-4-13,0-3-11,0 0 2,-2-2-4,-4 0 0,-1-2 0,7-2-45,-3-5-43,3-4-20,0-7-83</inkml:trace>
  <inkml:trace contextRef="#ctx0" brushRef="#br0" timeOffset="2594.0402">10958 2707 14,'0'0'279,"0"0"-279,0 0-13,0 0 13,0 0 12,0 0 20,37 0 12,-23 0-17,-1-3-13,1-3-1,-1-3-6,0-2 0,1-4-2,-2-3 1,-2-3-5,0 0 1,-7 0-2,-1 1 2,-2 1 0,0-1 0,-8 2 1,-5 2 0,-2 1-3,2 2 10,2 6 3,4 1-7,1 4-2,5 1 17,1 1-19,0 0-2,0 0-19,10 0 1,8 0 12,7 0 6,2 0 1,-2 6 2,-2 1-4,-5 3 1,-2 1-2,-2 5 0,-4 3 1,-1 5-4,-5 2 5,-4 2 1,0 1 0,0-3-1,0-4 0,0-2 0,0-4 0,6 0-1,5-5 1,8 2-22,3-6 8,4-1-61,2-4-59,-2-2-90</inkml:trace>
  <inkml:trace contextRef="#ctx0" brushRef="#br0" timeOffset="2978.0117">11696 2100 281,'0'0'79,"0"0"10,0 0-39,0 0-18,0 0-10,0 0-17,-30 5-5,17 34-9,-2 15 9,-4 7 7,4 1 2,3-1-7,6-3-2,5-3-5,1-6 5,0-5-3,11-6 3,6-9-6,5-4 6,2-6-27,-3-2-33,3-5-55,-3-6-49</inkml:trace>
  <inkml:trace contextRef="#ctx0" brushRef="#br0" timeOffset="3497.9825">12335 2204 136,'0'0'163,"0"0"-85,0 0-27,0 0-14,0 0-19,0 0-18,-3-15-2,21 12-7,9 0 9,10-1 1,9 0 0,1 3-1,-1-2 0,-6 3-25,-3 0-62,-5 0-59,-10 0-70</inkml:trace>
  <inkml:trace contextRef="#ctx0" brushRef="#br0" timeOffset="3761.963">12523 2189 126,'0'0'130,"0"0"-130,0 0 2,0 0 25,-32 91 21,28-55-5,4 1-25,0-1-16,0 0 2,0-3 4,0-1-3,0-2-2,0-2-2,0-2 3,0 1-4,-7-4-26,-4-3-56,-2-5-63</inkml:trace>
  <inkml:trace contextRef="#ctx0" brushRef="#br0" timeOffset="3953.9495">12419 2644 282,'0'0'181,"0"0"-132,0 0-14,0 0-19,0 0-16,0 0 0,80-13 4,-35 11-2,7-3-2,-4 0-2,-3 4-71,-2-2-76,-3-1-66</inkml:trace>
  <inkml:trace contextRef="#ctx0" brushRef="#br0" timeOffset="4321.9279">12948 1986 387,'0'0'119,"0"0"-83,0 0-36,0 0-29,0 0 28,24 105 1,-6-57 3,0 2 0,1 1-2,2-3-1,-6 1 5,3-4-5,-5-3 0,-2-2 1,-8-1-1,-3-3 0,-2 1 0,-19-4 0,-5-3-16,-4-1-14,-2-7 9,4-1-27,6-6-28,7-4-136</inkml:trace>
  <inkml:trace contextRef="#ctx0" brushRef="#br0" timeOffset="4784.2906">13576 2303 135,'0'0'151,"0"0"-79,0 0 5,0 0-9,0 0-43,0 0-17,0-4-8,14 4-1,5-1 1,11-1 1,0 1 2,1 1-3,-3 0-23,-1-2-51,-7 2-67,-6 0-93</inkml:trace>
  <inkml:trace contextRef="#ctx0" brushRef="#br0" timeOffset="5008.2787">13551 2471 14,'0'0'20,"0"0"18,0 0 15,0 0-19,0 0 10,98 5-22,-74-5-15,0 0-7,1 0-1,-2 0-56</inkml:trace>
  <inkml:trace contextRef="#ctx0" brushRef="#br0" timeOffset="5944.2164">14207 2293 14,'0'0'166,"0"0"-113,0 0-15,0 0 12,0 0-13,0 0-20,12-33 5,-6 30 7,0 0-13,2 1-16,0 2 0,3 0-2,1 0-1,3 2 1,0 8-1,0 4-2,-3 4 5,-5 2-4,3 1 1,-3 1 0,-4-1-6,-2-1 9,-1-2-25,0-1 2,0-4 14,-1-3 1,-2-2-20,1-2 1,-1-4 21,3-2 6,0 0 3,0 0-2,0 0 5,0 0 46,8-10 11,8-6-60,2-7 1,4-2-4,3-5 1,1-2-1,-2 3 5,3 2-5,-3 8 0,-4 6 0,-6 6-1,-3 6 1,-1 1-3,-3 0-11,2 7 2,3 10 7,-6 4 5,0-2 0,-1 4 0,-2-2 2,1 0 0,5-1 3,0-2-5,3-2 0,3-2-15,0-2-44,3-5-117</inkml:trace>
  <inkml:trace contextRef="#ctx0" brushRef="#br0" timeOffset="8961.6952">8966 4459 218,'0'0'218,"0"0"-138,0 0-20,0 0-1,0 0 5,0 0-29,0-21-4,0 19-9,0 2-15,0 0-7,0 0-2,0 0-9,0 0-47,0 0-35,0 9-105,0 7-55</inkml:trace>
  <inkml:trace contextRef="#ctx0" brushRef="#br0" timeOffset="9241.6726">8578 5083 166,'0'0'235,"0"0"-155,0 0-26,0 0-7,0 0-8,0 0-25,-4 0-14,4 0 0,0 0-14,0 2-66,7-2-190</inkml:trace>
  <inkml:trace contextRef="#ctx0" brushRef="#br0" timeOffset="9520.401">9288 5057 93,'0'0'278,"0"0"-233,0 0-2,0 0 30,0 0-24,0 0-29,2 7-19,-2-6-1,0 1-1,0 1-11,0 3-85,0 1 11,0 1-57,1-5-120</inkml:trace>
  <inkml:trace contextRef="#ctx0" brushRef="#br0" timeOffset="11616.266">10926 4195 194,'0'0'125,"0"0"-87,0 0-21,0 0 4,0 0 5,0 0-14,-3-4-12,8 4-3,16 0 3,6 0 4,16-3-2,5-2 2,9-1-4,2-1 1,-1 1 0,-4 0-1,-6 1 3,-8 5-6,-9 0 3,-8 0-63,-8 0-64,-8 0-43</inkml:trace>
  <inkml:trace contextRef="#ctx0" brushRef="#br0" timeOffset="11912.2485">11250 4187 120,'0'0'9,"0"0"-4,0 0 22,0 102 53,0-57-29,0 0-11,0-3-14,0-2-15,0-6-2,0 0-8,0 0 1,0-2-1,0 2-2,0-3-18,0-2-70,0-3-39</inkml:trace>
  <inkml:trace contextRef="#ctx0" brushRef="#br0" timeOffset="12501.3032">11428 4763 68,'0'0'61,"0"0"-56,0 0 10,0 0 22,0 0-23,85 3-2,-72-3 14,1-5-14,-7-1 6,-1-2 2,-1-6 19,-1-4-2,2-5-23,-2-2-5,-2-4-7,-2 0-2,0 1 0,0 2-1,0 2 1,-6 1 2,-6 5 2,0 5 11,3 4-5,-1 3-3,4 3 12,3 0-19,1 3-5,2 0 5,0 0-20,0 3-25,8 7 45,8 0 2,-1-2 0,1 2-2,1-2 4,2 2-3,1-4-1,1 1 1,1-1 3,-4 2-3,0 2-1,-6 2-1,-2 5-5,-5 4 6,-4 1 0,-1 6 0,0-3 6,0 0-4,0 0-2,0-2 0,0-2-4,5-2 0,11-4 3,1-3-9,8-3-23,3-6-38,2-3-73</inkml:trace>
  <inkml:trace contextRef="#ctx0" brushRef="#br0" timeOffset="12883.3462">12107 4110 334,'0'0'81,"0"0"-34,0 0-16,0 0-28,0 0 2,0 0-5,-45 108 12,36-57-10,5 4 11,1-1-7,3-3-5,0-3-2,0-4-4,3-5 5,10-3 0,0-3-2,5-5-16,-1 0 2,2-4-18,5-4-33,0-1-23,0-6-36</inkml:trace>
  <inkml:trace contextRef="#ctx0" brushRef="#br0" timeOffset="13476.8146">12471 4483 294,'0'0'11,"0"0"-5,0 0-6,0 0 0,0 0-5,0 0 5,25 21 5,-5-21 31,2 0-5,3-6-19,-1-8-11,-4-1 4,-3-4 5,-3-7 0,-1-4-4,-4-6-5,-4-2 3,-5 3-3,0 1-1,0 6 1,-6 2-1,-9 3 0,-2 5 3,0 6 6,0 6 9,1 6 3,-2 0-3,-3 6-18,-1 19-4,3 9-7,3 11 10,6 10 0,4 3 1,6 2 1,0-2 5,0-11 0,3-1-6,10-9 1,5-2-1,4-2 0,1-1-8,7-4-60,0-4 45,-1-4-55,-2-8-118</inkml:trace>
  <inkml:trace contextRef="#ctx0" brushRef="#br0" timeOffset="14094.9646">12902 4071 181,'0'0'114,"0"0"-21,0 0-8,0 0-32,0 0-28,0 0-24,0-38-1,12 33 0,3 4 0,-2 1-1,2 0-3,-1 3-4,-1 10 5,-4 5-4,-3 3 7,-3 4 0,-3 0-8,0-1-30,-11 0-6,-6-4-1,1-5-6,5-4 29,6-5 14,4-2 4,1-1 0,0 2-6,0-2 4,7-3-4,13 0 8,5 0 2,5 0 0,1 0-4,0-7-59,1 1-55</inkml:trace>
  <inkml:trace contextRef="#ctx0" brushRef="#br0" timeOffset="14488.9839">13445 4015 273,'0'0'47,"0"0"-42,0 0 1,0 0 27,0 0-29,0 0-3,36 46 25,-21-11 12,-1 7-11,2 2-6,-2 1-15,-2 3 2,-4 4-5,-1-3 4,-7-2 8,0-1 9,0-2-3,-15 0-16,-4-4-3,-2 1 3,-3-1-1,-3 0-2,1-1-2,-4-2-29,0-3-26,2-4-61,2-8-75</inkml:trace>
  <inkml:trace contextRef="#ctx0" brushRef="#br0" timeOffset="16132.6735">14230 4371 119,'0'0'150,"0"0"-105,0 0-45,0 0 0,0 0 0,88-28 9,-40 22-8,2 0 2,-4 2-3,-7 2 0,-9-1-1,-6 3 0,-9 0-51,-6 0-103</inkml:trace>
  <inkml:trace contextRef="#ctx0" brushRef="#br0" timeOffset="16380.6587">14263 4576 68,'0'0'0,"0"0"6,0 0 63,0 0 20,0 0-34,105 8-27,-60-8-17,4 0-10,-1-3-1,1-3-6,-2 0-52,2-2-80,-3 1 25</inkml:trace>
  <inkml:trace contextRef="#ctx0" brushRef="#br0" timeOffset="16900.6283">15288 4045 276,'0'0'170,"0"0"-164,0 0-6,0 0-6,0 0 6,0 0 9,96-2-3,-57 1 6,2-2-7,5-1-2,-3 1-1,-1-1-2,-9 1-7,-6 3-42,-7 0-41,-6 0-4,-4 0-96</inkml:trace>
  <inkml:trace contextRef="#ctx0" brushRef="#br0" timeOffset="17156.6138">15517 4092 32,'0'0'32,"0"0"26,0 0-5,-19 95-21,17-70-1,2 0-19,0 0-1,0 0-6,0 2-3,0 2 0,0 1 7,0 0-8,3 0-1,6 0-16,2-4-51,-1-4-58</inkml:trace>
  <inkml:trace contextRef="#ctx0" brushRef="#br0" timeOffset="17708.5736">15684 4531 129,'0'0'3,"0"0"-3,0 0 23,0 0 33,0 0-12,0 0 2,78 0-14,-68-5 4,-2-5-4,4-2-17,0-5-9,-1-4-6,2 0 2,-4-6-2,1-3-5,-7 2 3,-3-1-8,0 5 6,0 2-11,-12 2 9,-2 5 5,1 5-2,3 7 3,1 2 17,4 1 4,4 0-18,1 0-3,0 0-11,0 0-31,4 0 42,11 6 0,3-1 5,6-1 2,0-1-2,3-2-3,0 1 2,-2-1-2,0 4 2,-7 4-4,0 6-1,-6 6-1,-3 5 2,-5 6 4,-4-2 2,0 1-4,2-2 2,1-5-4,1-3 0,7-4-1,2-4-31,2-4-31,6-5-54,3-4-53</inkml:trace>
  <inkml:trace contextRef="#ctx0" brushRef="#br0" timeOffset="18396.5294">16662 3852 126,'0'0'134,"0"0"-85,0 0-1,0 0-28,0 0-16,0 0-4,0 5-11,-7 18 3,-4 14 8,-3 10 9,-3 8 9,-2 4-3,0 1-12,1 3 11,3 2 5,6 3-7,8 3-4,1 1 4,0-3-2,15-4-5,4-2-5,2 0 6,1 4-5,7 2-1,5 0 0,9-4 0,5-8 0,6-7-2,4-11-47,2-11-86,-2-11-85</inkml:trace>
  <inkml:trace contextRef="#ctx0" brushRef="#br0" timeOffset="19360.6828">17555 3890 271,'0'0'67,"0"0"-67,0 0-8,0 0-16,0 0 24,0 0 17,5 116 26,-4-74-14,-1 0-11,0-1-17,0-2 5,0-3 2,0-3-1,0-1-7,2-4 1,1 2 2,0-3-3,1-4 0,-3-2-54,-1-7-54,0-7-107</inkml:trace>
  <inkml:trace contextRef="#ctx0" brushRef="#br0" timeOffset="19665.5836">17190 4492 147,'0'0'41,"0"0"-40,0 0-2,0 0 2,0 0 27,98 16 37,-33-16 0,10 0-31,9-1 0,0-5-22,-1 2 0,-3 2-12,-6-1 3,-7 3-2,-7 0-1,-11 0 0,-10 0-9,-8 0-40,-9 0-49,-7 0-77</inkml:trace>
  <inkml:trace contextRef="#ctx0" brushRef="#br0" timeOffset="20641.52">17339 4891 53,'0'0'47,"0"0"-5,0 0 41,0 0-22,0 0-32,0 0 0,72-45 4,-55 45-15,-1 0-4,0 0-14,-3 12-2,0 6 1,0 4 1,-3 1 2,-3 1 3,-2-2-5,-5-2 0,0 0-4,0-2 8,-9-3-4,-4-3 3,4-2 7,-1-4-1,3-3-9,4-1 2,2-2 1,1 0 11,0 0 4,0-3-18,0-10-13,1-8 12,12-6-3,1-2 4,2-4 2,1 1 1,-1 3-2,1 8 4,-4 8-4,-2 5-1,-4 5 0,3 3 0,-1 0-5,4 11-8,1 7 7,0 3 6,-1-2 0,-4 2 3,-1-1-3,-2-2 0,-1-1 2,-2 1 0,0-3-2,2-2-7,1 1-16,5-5-39,6-2-43,4-4-9</inkml:trace>
  <inkml:trace contextRef="#ctx0" brushRef="#br0" timeOffset="21145.4944">17797 4678 217,'0'0'125,"0"0"-66,0 0-24,0 0-8,0 0-7,0 0-7,17-39-13,-6 37 0,0 2 0,2 0-3,-1 0-3,0 10-1,-2 8 3,-2 3 4,-4 2-1,-4 1-20,0 1-14,-4-2-22,-12-2 28,4-6 0,1-3-5,1-5 31,4 0 3,3-4 1,3-2 5,0-1 0,0 0-6,0 0-3,16 0 3,8 0 19,8 0 5,3-4-23,-4-4-1,-3 1-32,-3 1-71</inkml:trace>
  <inkml:trace contextRef="#ctx0" brushRef="#br0" timeOffset="21945.4374">18568 3854 97,'0'0'188,"0"0"-131,0 0-39,0 0 4,0 0-16,0 0 6,-1 0 3,1 0-11,1 0-3,11 0 5,8 0-4,2 0 7,6 0-3,3 0-3,2 0-2,0 0-1,-2 0 0,-2 0-13,-8 0-44,-5 0-53,-5 0-27,-7 1 7</inkml:trace>
  <inkml:trace contextRef="#ctx0" brushRef="#br0" timeOffset="22241.4213">18778 3872 162,'0'0'85,"0"0"-31,0 0 1,0 0-41,0 0-14,0 0 0,-25 54 0,19-25 11,0 1-7,-2 3 6,1 0 4,1-2-6,2 0-4,-1-1-3,1-1-2,1-4 0,2 1 1,1-2 0,0-2-3,-2 2 1,2-3-53,0-1-25,0-5-46</inkml:trace>
  <inkml:trace contextRef="#ctx0" brushRef="#br0" timeOffset="22476.0124">18580 4358 268,'0'0'121,"0"0"-31,0 0-60,0 0-30,0 0-9,0 0 9,58-11 5,-25 11-4,2 0-1,0 0-1,-1 0-8,-4 0-21,0 0-57,-6 0-53,0 0-79</inkml:trace>
  <inkml:trace contextRef="#ctx0" brushRef="#br0" timeOffset="23071.7326">19258 3649 225,'0'0'100,"0"0"-60,0 0-13,0 0-5,0 0 4,0 0-3,-3-9-14,3 12-9,0 18-13,10 13 13,5 15 1,3 10 8,-2 2 0,2 4-8,-3 0 8,0-1-4,-3 1 8,-7 3 1,-5 0 2,0 4-1,-19 2-8,-7-3-5,-7-3 0,-7-1 2,-4-3-2,-3 1 6,-6-3-8,-5-3-62,0-3-7,1-4 20,8-5-7,3-4-54,5-6-79</inkml:trace>
  <inkml:trace contextRef="#ctx0" brushRef="#br0" timeOffset="25087.6084">14592 6348 182,'0'0'144,"0"0"-119,0 0-2,0 0 3,0 0-11,0 0-13,17 0 5,8-2-1,6-2-6,12-1 2,5 0-1,4-2-1,-2 1-31,-4 3-102,-9 0-72</inkml:trace>
  <inkml:trace contextRef="#ctx0" brushRef="#br0" timeOffset="25366.0655">14686 6524 178,'0'0'0,"0"0"0,0 0 51,0 0 33,0 0-20,115 3-15,-73-7-17,0-4-29,2 0-3,-3 3 0,-4-2-7,-4 3-46,-5 1-84,-2 2-59</inkml:trace>
  <inkml:trace contextRef="#ctx0" brushRef="#br0" timeOffset="25978.2497">15887 5971 203,'0'0'109,"0"0"-7,0 0-36,0 0-33,0 0-28,0 0-5,0 17-24,0 17 24,0 9 7,0 3 5,0 1-4,0-3-3,0-7-3,6-2 1,0-3-3,-1-4-2,0-1-16,-3 1 6,-2-6-47,0-1-43,0-4-86</inkml:trace>
  <inkml:trace contextRef="#ctx0" brushRef="#br0" timeOffset="26314.2294">15520 6593 22,'0'0'137,"0"0"-128,0 0 20,0 0 66,0 0-4,113-4-34,-68-1-9,6 2-25,6-1-14,5-3 0,10 0-9,6 1 2,1 0 2,-7 2-4,-10 2-4,-10 2-5,-13 0-31,-11 0-2,-8 0-33,-10 0-51,-5 0 3</inkml:trace>
  <inkml:trace contextRef="#ctx0" brushRef="#br0" timeOffset="27482.042">15808 6920 50,'0'0'55,"0"0"8,0 0 6,0 0-2,0 0-15,0 0 5,0-33 2,0 26-19,0 5-14,0-4-11,3-2-12,10-2-3,3-3-2,4 5 2,1-2-1,-3 4 1,2 5-1,-4 1-3,3 0-2,1 9 2,-5 7-5,-2 4 9,-4 3-1,-4-1-1,-2 3 2,-3-2 2,0 0-1,0-2 2,0 0-1,0-5-2,0 1 0,0-3-10,-2-2 1,-1-2 5,0-4 0,1-1 2,2-3-4,0-2 6,0 0 4,0 0 1,0 0-4,0-10-1,11-5 0,7-7 0,6-7 0,3-3-2,3-2 2,0 4 0,-5 6 0,-6 12 0,-8 7 0,-5 4 0,-2 1-2,3 0-11,2 10 7,4 10 3,0 2 3,0 4-1,0 0 2,1 0 1,-1 1-1,-2-2 0,-1-3-1,2-2 0,-1-4-1,1-2-53,4-7-69,-1-5-87</inkml:trace>
  <inkml:trace contextRef="#ctx0" brushRef="#br0" timeOffset="28687.3274">16512 6647 111,'0'0'84,"0"0"-25,0 0-26,0 0-3,0 0-8,0 0-6,38-57-3,-20 51 9,-5 6-3,2 0-4,-3 3-13,0 14 1,-3 7-3,-5 3 6,-4 3-2,0 2-4,-1-1 0,-14 1-61,-2-5 0,2-8 4,2-4 42,9-8 3,1-6 12,3-1 3,0 0 2,0 0 17,12-5-8,13-8 9,6-2-11,4 1-4,-3 2-5,-3 2-3,-2 4 0,-7 1-23,-5 4-70,-1 1-114</inkml:trace>
  <inkml:trace contextRef="#ctx0" brushRef="#br0" timeOffset="29389.5652">17458 5913 157,'0'0'131,"0"0"-94,0 0-37,0 0-5,0 0 5,0 0 0,72-5 12,-41 7 7,2 4-4,2-2-7,3 1-4,4-2-3,1-2-1,3-1-27,-2 0-78,-4 0-66</inkml:trace>
  <inkml:trace contextRef="#ctx0" brushRef="#br0" timeOffset="29709.9561">17685 6023 54,'0'0'50,"0"0"2,0 88 18,0-56-40,0-2-5,0 0 6,0 2-12,0-2-13,0 2 8,-3-1-6,-4-2 8,-1-2-9,1-3-7,-1 0 0,2-3 0,2-3-12,2-4-39,2-4-69,0-3-51</inkml:trace>
  <inkml:trace contextRef="#ctx0" brushRef="#br0" timeOffset="30264.4778">17918 6441 255,'0'0'65,"0"0"-65,0 0 0,0 0 1,0 0 9,0 0 33,70 2-17,-48-2-11,-2-5-6,-2-4-5,-1-3-3,-2-1 7,2-5-5,-5-2-3,-2-1 0,-1-2 0,-9 2-1,0 0 1,0 3-9,-12 1 2,0 4-18,-1 4 6,1 2 18,3 4 1,0-1-7,6 4 7,3 0 6,0 0-6,0 0-1,0 0-20,0 0 4,12 0 17,9 0 0,4 0 4,5 0 3,-3 4-7,-6 0 1,-3 3-2,-5 6-1,-1 2 2,-3 3 2,-2 3-1,-4 3 0,-3 0-1,0 0 4,0-1-2,0-2 1,2-2-3,1-4 0,4-1-3,5-7-29,3-3-43,9-4-45</inkml:trace>
  <inkml:trace contextRef="#ctx0" brushRef="#br0" timeOffset="30648.4421">18622 5722 175,'0'0'88,"0"0"-74,0 0-10,0 0-4,-30 94 42,18-39-5,2 5 10,-2 1-5,2 1-22,2-5-7,5-5-6,3-4-3,0-4-1,7-7 3,8-4-6,2-4 3,-1-4-3,1-2 0,-1-3 3,-1-6-6,3-1-13,0-6-70,6-2-38,-1-5-70</inkml:trace>
  <inkml:trace contextRef="#ctx0" brushRef="#br0" timeOffset="31032.4202">18973 5907 131,'0'0'186,"0"0"-183,0 0 8,0 0-11,0 0 16,86 0 0,-56 0-8,-2 0 2,-1-3-4,-1 0-5,4 3-1,-4-4-1,1 4-59,-2 0-95</inkml:trace>
  <inkml:trace contextRef="#ctx0" brushRef="#br0" timeOffset="31312.3994">19164 5925 84,'0'0'126,"0"0"-117,0 0-8,0 0 35,0 0 10,-30 107 8,24-71-8,1 1-19,1 3-9,-1-3-11,0-1 21,2-4-14,1-5-8,1-2-5,-1 0 2,-1-4 0,0-3-3,-2-3-23,1-4-63,-1-6-95,-2-3-38</inkml:trace>
  <inkml:trace contextRef="#ctx0" brushRef="#br0" timeOffset="31512.388">18990 6368 50,'0'0'245,"0"0"-169,0 0-70,0 0-5,0 0-2,0 0 2,38 0 29,1 0 42,7-5-50,3-1-19,0-1 0,-2-1-2,-3 0-1,-5 2-20,-5 0-19,-7 0-74,-3-1-85</inkml:trace>
  <inkml:trace contextRef="#ctx0" brushRef="#br0" timeOffset="31976.3627">19641 5591 323,'0'0'131,"0"0"-131,0 0-15,0 0-35,0 0 50,37 81 0,-11-36 5,-3 3 5,-1 3 6,-3 4 10,-6-2-5,-4 0-8,-6 2 1,-3-3-1,0-2-5,-5-5-3,-9-3-5,-1-4 9,-6-3-7,-4-2 9,-7-2-8,-8 1-1,-6 0-2,-5-2-29,-9-2-59,-3-5-106</inkml:trace>
  <inkml:trace contextRef="#ctx0" brushRef="#br0" timeOffset="32808.3108">15032 8232 164,'0'0'53,"0"0"-37,0 0 17,0 0-26,0 0-4,0 0 10,84-7 30,-51 3-15,-2 2-16,-1 0-2,-5 1-2,-2 1-8,-1 0-1,-3 0-74,-4 3-107</inkml:trace>
  <inkml:trace contextRef="#ctx0" brushRef="#br0" timeOffset="33040.2911">15042 8487 101,'0'0'77,"0"0"-56,0 0 56,0 0-38,98 0-22,-67 0-3,2-4-5,1 0-4,-3 0-5,-2 4 0,-6 0-9,-3 0-69,-1 0-69</inkml:trace>
  <inkml:trace contextRef="#ctx0" brushRef="#br0" timeOffset="33880.2403">16424 7817 225,'0'0'122,"0"0"-32,0 0-35,0 0-46,0 0-9,0 0-20,0 51 20,0-7 6,0 5 5,0 1-4,4-4-4,-3-5-2,2-3-1,-3-5-2,0-3-57,0-4-62,0-5-74</inkml:trace>
  <inkml:trace contextRef="#ctx0" brushRef="#br0" timeOffset="34160.2227">16139 8405 320,'0'0'72,"0"0"-72,0 0 2,0 0 6,0 0 16,120 0-10,-61-4 7,4 1 3,3 0-8,-4 2-5,-2-1-11,-5 2 0,-7 0-1,-2 0-1,-7 0-55,-6 0-51,-5 3-104</inkml:trace>
  <inkml:trace contextRef="#ctx0" brushRef="#br0" timeOffset="35144.1588">16213 8797 180,'0'0'101,"0"0"-56,0 0-18,0 0 10,0 0 7,0 0-10,34-64 0,-28 64-11,1 0-23,5 0-1,3 8-4,0 12-3,0 5 8,-3 4 0,-2-2 2,-5 0 1,-4-1-5,-1-4 2,0 1-5,0-5 5,-11-1 3,-3-4-2,3-5-1,3-4-6,3-3 6,5-1 2,0 0 14,0 0-12,0-8-4,0-12 0,12-4 0,3-8 3,1-2-1,4-4-1,2 3 2,2 7-2,-6 7-1,-2 9 0,-7 9 1,0 3-1,0 0-6,2 13 0,-1 7 0,2 3 5,-2-1 2,0 2-1,0-2 4,-3-2-4,1-1-1,-2-1-3,-1-1-18,3-2-44,0-4-27,1-6-81</inkml:trace>
  <inkml:trace contextRef="#ctx0" brushRef="#br0" timeOffset="35616.1294">16632 8619 181,'0'0'77,"0"0"-17,0 0-23,0 0-8,0 0 1,0 0-21,43-78-3,-24 76-6,-1 2-1,-4 0 0,0 15-2,-4 6 0,-6 3 3,-4 2 5,0 1-5,-4-3-7,-13-1-15,2-2 3,-3-5-14,8-3 5,2-6 13,5-5 12,3-2 2,0 0-11,5 0 12,13 0 7,6-9 24,6-2-24,-1 2-4,1 3-3,0 1-2,-2 2-54,1 0-102</inkml:trace>
  <inkml:trace contextRef="#ctx0" brushRef="#br0" timeOffset="36160.0954">17720 8109 219,'0'0'130,"0"0"-130,0 0 0,0 0 7,-32 95 7,19-64-1,-4 1-6,2 0 4,-1-3-10,1 1-1,0-4 0,2-3-47,-2-5-98</inkml:trace>
  <inkml:trace contextRef="#ctx0" brushRef="#br0" timeOffset="36448.0758">17576 8133 148,'0'0'123,"0"0"-49,0 0-61,0 0-13,0 0 0,0 0 2,39 48 25,-20-21 2,1-1-8,1-2-15,2 2-2,-1-4 1,1 2-1,0-3-4,0-1-7,-3-1-59,1-1-76,-5-4-45</inkml:trace>
  <inkml:trace contextRef="#ctx0" brushRef="#br0" timeOffset="37042.4272">18049 8130 154,'0'0'127,"0"0"-50,0 0-18,0 0-18,0 0-1,0 0-30,12-66-10,3 63-2,3 3 2,1 0-4,0 0-2,0 13 6,1 5-3,-3 3 1,-5 2 2,-2 0 1,-4-1-1,0 0 1,-5-4-1,-1-2 2,0-3-2,0 0 3,-4-5 1,0-3 1,4-3-4,0-2 2,0 0 1,0 0-3,5-11-1,9-9-4,4-5 4,-2-4 1,7-1 2,-1 1-3,-1 5 4,1 5-3,-2 7 3,-7 6-4,-2 6 0,-3 0-4,2 6-2,0 9 5,2 1 1,-2 3 4,1-1-4,-2 0 0,-3 0 0,-3 0-4,-2 0-14,1 0 0,-1-3-56,2-2-73,2-4-41</inkml:trace>
  <inkml:trace contextRef="#ctx0" brushRef="#br0" timeOffset="37378.4022">18698 7883 312,'0'0'39,"0"0"-39,0 0 0,0 0-7,0 0 7,0 0 7,-83 96-1,45-55 0,-2 1 2,-5-3-2,2 1-2,-2-3-4,0-3 0,5 0 0,3-2-3,5-3-43,4-3-87</inkml:trace>
  <inkml:trace contextRef="#ctx0" brushRef="#br0" timeOffset="38170.1555">16999 8578 10,'0'0'1,"0"0"0,0 0 25,0 0 22,0 0 2,0 0-8,-55 32-6,36-20-7,-4 3-18,-6 2 9,0 1-9,-4 1-8,1 1-3,1-1-3,1 1-75,-1 0-100</inkml:trace>
  <inkml:trace contextRef="#ctx0" brushRef="#br0" timeOffset="39435.473">15331 9905 287,'0'0'94,"0"0"-28,0 0-40,0 0-7,0 0-11,0 0-5,16 0 12,2 0 2,6 0-17,4 0 5,5 0-3,1 0-2,1 0-26,-9 0-74,-10 1-129</inkml:trace>
  <inkml:trace contextRef="#ctx0" brushRef="#br0" timeOffset="39635.4606">15316 10085 180,'0'0'4,"0"0"6,0 0 4,0 0 54,0 0-36,96 2-17,-58-8-14,1 0-1,-2 3-35,-1 1-93</inkml:trace>
  <inkml:trace contextRef="#ctx0" brushRef="#br0" timeOffset="40144.2776">16657 9447 362,'0'0'100,"0"0"-100,0 0-7,0 0 5,0 0 2,0 117 15,0-73-2,0 0-9,0-4-2,2-3-3,-1-1 1,1-3-54,-2-2-69,0-4-117</inkml:trace>
  <inkml:trace contextRef="#ctx0" brushRef="#br0" timeOffset="40456.2588">16299 10040 174,'0'0'30,"0"0"-30,0 0 0,0 0 57,0 0 47,0 0-46,112 11-12,-72-11-14,8 0-18,4 0-8,10 0 0,6 0-2,5 0-4,3-7 1,-4 3-2,-13 1-9,-15 3-22,-16 0-10,-12 0-33,-8 0-21,-8 0-61</inkml:trace>
  <inkml:trace contextRef="#ctx0" brushRef="#br0" timeOffset="41400.2028">16324 10412 56,'0'0'56,"0"0"19,0 0-12,0 0-11,0 0 5,0 0 5,36-63-23,-26 49 1,1 2-16,3 1-7,3 3-11,0 0-5,1 2-1,1 3 4,-2 2-8,0 1 3,-2 0-4,-3 16-2,-3 8 3,-3 4 4,-4 3 0,-2-1 1,0-1 1,0-3-1,0-3 5,-2-5-5,-2-3 2,-1-7-2,2-4-1,3-4 1,0 0 1,0 0 4,0 0 5,0 0-2,0-13 3,2-10-12,10-7 0,7-1 0,3-1 0,-1 5 0,2 6 0,-3 4-1,-1 5 1,-2 3 0,-3 4 0,2 4-1,-4 1-2,1 0-5,-2 15 1,-3 3 3,1 5 4,-1 1 0,0 0 0,1 1 0,-3-4 2,6 0-2,-2-2 0,2-4 0,2-3-29,-1-3-48,5-5-54,6-4-85</inkml:trace>
  <inkml:trace contextRef="#ctx0" brushRef="#br0" timeOffset="51991.2495">11935 11904 31,'0'0'86,"0"0"-12,0 0 1,0 0 9,0 0-13,0 0-7,0 0-10,-6-15-34,6 15-20,0 0-5,15 0-1,15 0 6,10 0 1,8-3-1,7-4 3,5 0-3,1-2 0,-1 0-14,-5 1-54,-6 2-14,-7 2-48,-8 1 10</inkml:trace>
  <inkml:trace contextRef="#ctx0" brushRef="#br0" timeOffset="52351.2322">12263 11869 243,'0'0'83,"0"0"-83,0 0-6,0 0 6,-1 85 40,1-41-8,0 2 3,0-3-16,0-2-2,0-5-7,0-3-10,0-2 6,-5 0-4,-1-1-2,-4-2-29,0-1 11,0-4-25,9-5-63,1-5-62</inkml:trace>
  <inkml:trace contextRef="#ctx0" brushRef="#br0" timeOffset="52938.4766">12486 12373 25,'0'0'55,"0"0"9,0 0-10,0 0 11,0 0 5,0 0-18,76 5-27,-63-5-14,-1-8-5,-3 2-1,-1-4 3,-2-3 15,-1-2-7,0-3-13,-1-1 0,-2-4-3,-1-1 1,-1 0-1,0 3 0,0 3 3,0 3 1,-1 4 6,-5 5 14,1 2 8,-2 1-14,4 3-16,0-1-2,3 1 2,0 0-2,0 0-4,0 0-14,2 1 12,9 3 6,4 1 3,6-2 0,3 0-2,-1 0 1,0 1-1,-2 2-1,-4 7-1,-1 2 0,-5 3 1,-2 3 0,-4-2 1,-3 2 0,-2-1-1,0 0 3,1-2-3,2-2 0,2-3-1,2 3 1,4-4-2,2-4 0,6-1-53,3-7-44,3 0-144</inkml:trace>
  <inkml:trace contextRef="#ctx0" brushRef="#br0" timeOffset="53490.441">13328 11840 206,'0'0'109,"0"0"-26,0 0-9,0 0-20,0 0-31,0 0-17,-22 39-6,9 5 17,-2 8-7,4 6 9,0 0-12,5 0 2,1-4-3,4-4-4,1-4-2,0-1 0,0-1 0,10-4-1,3-5-3,1-3-39,4-6-35,-2-5-6,5-6-29,3-9-51</inkml:trace>
  <inkml:trace contextRef="#ctx0" brushRef="#br0" timeOffset="54018.408">13660 12182 113,'0'0'135,"0"0"-135,0 0 0,0 0 16,0 0-1,0 0-15,0 1 26,0-1 15,9 0 7,1 0-19,6 0-15,-2-8 1,2-5-5,-1-2-7,2-3-1,-5-2 0,-2-5 5,-3-4-4,-4 0 0,-3 0-3,0 2 9,-1 4 1,-12 4 9,-1 4-3,-2 6-11,2 4-5,-3 5-2,-5 3 2,0 23 6,-3 10-6,1 9 2,7 5-1,4-2 3,9-2 9,4-3-13,0-4 1,0-5-2,11-4 2,5-3-2,4-2 1,3-3-20,2-5-6,4-6-73,-1-6-130</inkml:trace>
  <inkml:trace contextRef="#ctx0" brushRef="#br0" timeOffset="54658.226">14003 11663 114,'0'0'149,"0"0"-75,0 0-39,0 0-22,-3-81 17,15 65-10,3 4-3,4 5-6,-1 2 0,-1 5-4,-3 0-5,-2 9-4,-4 12 3,2 7-1,-7 3 4,-3 3 4,0 0-6,-1-4-2,-14-4-1,4-5-8,2-3 6,1-3 2,3-4 1,2 0 0,3-2-7,0 1 1,0-5-2,2-2 7,8-1-4,5-2 5,4 0 3,4 0-3,2 0-6,0 0-45,-2 0-147</inkml:trace>
  <inkml:trace contextRef="#ctx0" brushRef="#br0" timeOffset="55116.2547">14446 11615 327,'0'0'81,"0"0"-34,0 0-36,0 0-11,0 0-20,0 0 20,22 87 3,-11-36 21,-2 2-12,1 1-4,-4 1-5,-1 3 0,-2-1 9,-3 0-3,0-5 10,0-3-7,-8-5-11,-8-5 6,-7-2-7,-5-4 0,-6-2-15,-6-5-31,2-5-5,2-5-46,7-7-58</inkml:trace>
  <inkml:trace contextRef="#ctx0" brushRef="#br0" timeOffset="55644.2162">15143 11989 198,'0'0'121,"0"0"-27,0 0-8,0 0-24,0 0-22,0 0-14,-9-7-26,9 7 0,10-3-11,11 1 11,13-1 2,1 0-2,-1 0 3,-3 3-3,-4-1 0,-7 1-21,-4 0-34,-5 0-64,-8 7-72</inkml:trace>
  <inkml:trace contextRef="#ctx0" brushRef="#br0" timeOffset="55868.2047">15134 12173 130,'0'0'25,"0"0"17,0 0 61,0 0-37,88 8-19,-54-8-24,3 0-18,-4 0-3,-5 0-2,-5 0-3,-2 0-58,-3 0-58,-2 0-92</inkml:trace>
  <inkml:trace contextRef="#ctx0" brushRef="#br0" timeOffset="56420.1658">16317 11716 229,'0'0'89,"0"0"22,0 0-37,0 0-35,0 0-39,0 0-20,0 34 19,0-3 1,0 4 11,0 0-4,0 0-4,0-1-1,0 0-1,0 0 1,0-1-2,0-3 0,0-1-38,0-4-81,-3-5-77</inkml:trace>
  <inkml:trace contextRef="#ctx0" brushRef="#br0" timeOffset="56764.147">16017 12217 149,'0'0'29,"0"0"-22,0 0 28,0 0 41,0 0-4,113 7 5,-55-7-22,8 0-20,3 0-18,3 0-8,-3 0-4,-3 0 2,-6 0-7,-9 0 0,-10 0 1,-11 3-1,-12 0-5,-5 2-3,-6-1-45,-3 0-39,-4 1-56,0 0-33</inkml:trace>
  <inkml:trace contextRef="#ctx0" brushRef="#br0" timeOffset="57788.0801">16035 12604 76,'0'0'124,"0"0"-91,0 0-16,0 0 9,0 0 26,0 0 1,45-55-7,-36 49-15,-1 2-15,3-1-5,0 4-9,2 1 2,-1 0-4,4 0-4,2 1 2,0 11-1,-1 5 3,-3 3-1,-3 1 1,-1 1-1,-7 0 3,-3 1-2,0-4 4,0 1-2,0-5-1,-10 0-2,2-4 4,2-5-1,2-3 3,2-2-4,2-1 16,0 0-1,0-5-9,0-12-6,5-4 1,8-3-2,5-2 0,-1-1 0,2 3 2,-1 1-1,-3 5-1,3 2 1,-3 5-1,-2 5-1,-1 5 0,-1 1-4,0 1-6,-2 16 4,4 2 6,-3 3 0,-3-1 2,-1 0-1,-1 0 1,-4 1-1,2-1 0,1 2-1,-1-4-38,2-4-42,0-2-13,2-8-81</inkml:trace>
  <inkml:trace contextRef="#ctx0" brushRef="#br0" timeOffset="59986.1866">16753 12524 36,'0'0'98,"0"0"-40,0 0-36,0 0-19,0 0 19,0 0-20,-7 13-2,6-7 0,1 0 0,0 0 0,0-1-24,0-1-70,0-2-29</inkml:trace>
  <inkml:trace contextRef="#ctx0" brushRef="#br0" timeOffset="69306.3003">11690 11428 59,'0'0'65,"0"0"-27,0 0 14,0 0-14,0 0-17,0 0-17,0-1 2,0 1-2,0 0-2,0 0 10,0 0-4,5 7-3,-1 8 9,2 9 8,-1 9 0,-2 8 0,4 9 1,-4 3-10,2 8-3,-2-2-5,0-1 11,0 0 5,0-1-5,1 0-2,-4 2-10,2-1-1,-2-2 0,0-4-3,0-2 0,0-2 2,0-1-2,0-2 1,0-1 3,0-2-4,0-1 0,0-4 0,0-4 0,0-2 2,-2-7-2,-1-5 1,0-2 2,0-3-4,0-3 2,0 1 0,-1-1-1,1 1-1,-6-1 1,4-1 0,-1 1-10,2-4-43,1-1-72,3-6-117</inkml:trace>
  <inkml:trace contextRef="#ctx0" brushRef="#br0" timeOffset="71297.4405">11776 11329 94,'0'0'28,"0"0"-16,0 0 4,0 0-13,0 0-2,0 0 5,46-2 26,-24 2-14,4 0 15,2 0-20,2 0-2,-2 0-5,2 0-5,0 0 0,1 0 1,5 0-2,7 0 2,3 0-2,5 0 2,4-5-2,-4 2 2,0-1-2,-1 0 2,-3-1-2,0 2 0,-2 0-2,1 1 2,-1 1 2,0 1-2,-3 0 2,-5 0-2,0 0 0,-4 0 0,3 0 0,4 0 1,8 0-1,16-2 0,11 0 0,4-5 0,6 1-1,1-1 1,1 1 0,-2 0 0,-3 4 1,-5 1 3,-6 1-4,-3 0 1,1 0-1,1 0 1,2 0-1,4 0 1,3 0-1,4 0 0,4 0 3,-2 0-3,0 0-2,-3 0-1,-3 0 3,2 0 1,1 0-1,0 0 0,-2 0 1,1 0 0,-3 0 1,-4 0-2,-5 0 0,-5 0 0,-3 0 0,-1 0 1,1 0-1,-2 0 0,0 0 0,-5 0 0,-2 0 0,-2 0 0,0 0 1,3 0-1,1-3 0,3-1 0,-3 0 0,1 1-1,0 0 1,-2 2 2,-1-1-2,-2 1 0,-5 1 0,1 0 0,-6 0 0,-1 0 0,-5 0 0,-4 0 0,-4 0 0,-1 0 0,2 1 0,0 2 0,0 0 0,2 0 0,1-1 1,3 1 1,-3-2-2,0 1 0,1-1 0,-4 1 2,0-1 1,-3 1-1,0-1 0,-1 1-1,0-2 0,-4 0 1,2 0 8,-2 0-1,-5 1-3,-3-1 1,-3 0-5,-2 2-2,-3-2 0,-1 0-1,-1 0 0,-1 1-1,0 1 1,0 0 1,0 2 1,0 2-1,0 2 0,0 0 3,0 6 0,0 3 0,0 1-2,0 3 1,0 0 1,-3 3-1,0 0 8,2 5 1,1 2-8,0 5-3,0 3 3,0 4 7,1 0-8,5-2-2,0-1 0,2 1 1,0-1-1,2 4 2,0 0-2,5 1 1,0 0-1,1 1 0,-1-3 2,0-1-1,-3 0-1,1-1 0,-1 0-2,-1 0 4,-1-2 1,-1 0 0,-1-2 8,2 0-6,-2-2-5,-2-2 2,0-2-2,0-3 0,-1-4 2,-2-1-2,2-3 0,-1-2 1,-1-4 2,0 0 0,-1-1 1,-2-2-2,0 0 1,0-2 1,0 0-1,0 0-1,0-1 2,0 0 0,0-2-3,0-1 1,0 1-2,-2-2 0,1 3-2,1-3-16,0 1-57,0-5-92</inkml:trace>
  <inkml:trace contextRef="#ctx0" brushRef="#br0" timeOffset="73747.8377">11713 12717 0,'0'0'24,"0"0"-4,0 0 31,0 0-37,0 0-1,-2 94-9,7-71 8,1-1 0,-2 1-2,-1-4-7,2-1-3,1-2 5,4-3-5,-1-1-4,3-3 2,0 0 2,-2-3 0,1 1 1,1-5 0,-2 3-1,2-1 0,6 1 2,0 1-2,4 0 0,4 0 2,-1-1-2,5 0 8,-2 0-8,3-2 6,1 0-4,4 0 2,4-1 0,3-1-2,4-1-1,0 0 1,-3 0 0,-7 0-1,1 1 2,-5 2-1,-3-1-2,0-1 0,0 2 0,3-1 0,1 0 1,0 1-1,5 0 0,7-1 0,2 1 0,7-3 5,5 0 13,3 2-16,5-2 6,7 0-2,1 0 9,1 0-6,-2 0 2,-6 0-6,-5 0-2,-7 3-3,-7 0 4,-8 2-7,-7 0 6,-4 2-3,-6-3 0,1 1 0,-3-2 0,-1-1 1,3-2-1,-1 0 0,1 0 3,2 0-1,-1 0-2,3 0 1,-2 0 0,0 0 1,-2 0 0,0 0-2,1 0 0,0 0 1,0 2 0,1 0-2,6-1 1,4 1 0,3-1 2,2 1 0,6-2 0,-2 0-2,6 0-2,3 0 2,0 0 0,7 0 4,2 0 10,3 0-9,5-5 0,-3-1 3,-3 2-2,-3-1-1,-2 1-4,-1 0 4,-6 1-2,-2 1 0,-6 0 0,-3 1-2,-4-1 4,0 1 2,-2-2 11,-1 1-1,1-3-6,1 2-4,-1-1-4,-1 1 0,-8 2-1,1-1-1,-4 2 0,-1 0-1,1-2 1,3-1-1,4 2 0,2-2 0,2-1-1,4 1 0,2-2 2,1 2-1,3 0 1,-1 0-1,1 0 1,-1-2-1,-3 2 0,3 0 0,-3 0 1,1 0-1,0 1 0,1-2 0,-2 3 0,-3-1 0,-3 1 0,-3-2 0,-3 1 0,-5 1 2,-1-1-2,0 1 0,-3-1 0,1 0 0,0-2 1,-2 1-1,-2 0 0,1-1 0,1 1 1,-1 0-1,6 0 0,1-2 0,-2 1 0,4 1 0,-3-2 0,2 0-1,-2 2 0,-2-1-1,2 0 4,-4 2-4,1-1 4,-5-2-2,2-1 0,-2 2 0,1 0 0,1 0 0,-4 1 0,3-1 0,-5 1 0,1-1 0,-1-3 0,2 3 0,3-3 0,-2 2 0,2-1-2,-1 0 2,-4 0 0,2 0 0,-4-2 2,-4 2-2,1 0 1,0-1 0,-3-1 1,-1 2 0,-1-1 0,-1-1 3,-1 1-4,1-3 3,-2 1-2,0 0-2,2 0-2,-2 0 1,1 0-2,2 1-7,0-1 6,0 4-1,-3-1-41,0-2-29,0-1-78</inkml:trace>
  <inkml:trace contextRef="#ctx0" brushRef="#br0" timeOffset="108861.1467">4071 14161 162,'0'0'198,"0"0"-135,0 0-21,0 0-1,0 0-13,0 0-21,0 0-7,0 0-3,0 0-10,0 0 7,84-9 6,-50 3 0,8-2-3,4 1-19,-1 0-12,-4 2-34,-9 3-49,-11 2-53</inkml:trace>
  <inkml:trace contextRef="#ctx0" brushRef="#br0" timeOffset="109133.3393">4262 14167 36,'0'0'20,"0"0"-15,0 0 3,-13 91 30,11-59-4,1 2-19,-1-1 22,-1 0-18,3 0-13,-3 2-1,-1-2 0,-2-2-5,6-2 0,-3-3 3,0-4-3,1-1-18,-1-1-10,0-5-2</inkml:trace>
  <inkml:trace contextRef="#ctx0" brushRef="#br0" timeOffset="109325.3315">4137 14733 181,'0'0'25,"0"0"-21,0 0-4,0 0 10,0 0 2,86 3-5,-57-3-1,-4 0-6,-1 0-52,-8 2-67</inkml:trace>
  <inkml:trace contextRef="#ctx0" brushRef="#br0" timeOffset="110194.5676">4611 14670 224,'0'0'0,"0"0"-10,0 0-19,0 0 29,0 0 1,0 0 12,69 3 20,-50-4-9,-1-9-10,1 1-11,1-6-2,-1-3 6,2-4-7,-3-7-11,-3-2-26,-3-6 8,-3 0-20,-3-3 37,-5 3 12,-1-2 5,0 3 27,0 3-19,0 3 27,0 7 3,0 8 24,0 6-8,-1 6-13,-1 1 15,2 2-18,0 0-33,0 11-10,0 16-17,0 15-2,0 8 13,0 6 6,3 4 8,2 0-7,-2 2 1,0-2-2,-2-1 3,-1-4-6,0-1 7,0-5-4,0-7 0,0-5 0,0-5 1,0-6-1,0-4-7,0-2-14,0-5 12,2-5 4,-1-3-6,-1-5-3,0-2-10,0 0 1,0 0 23,0-12 21,0-6-19,-7-4 1,-1-4-3,1-1 4,-2-2-3,3 2 6,0-1-4,4 4 4,1 3 15,1 1-13,0 5 9,1 1-1,16 2-17,10 2-7,7-1-4,6 1-2,-1 1-51,0-2-33,-6-1-75</inkml:trace>
  <inkml:trace contextRef="#ctx0" brushRef="#br0" timeOffset="111042.5067">5885 14390 51,'0'0'125,"0"0"-87,0 0 23,0 0-11,0 0-30,0 0-10,57-31-3,-39 31-6,-2 8-2,2 10-8,0 6 1,-2 4 6,-5 0 2,-5 0 1,-3-6-1,-3-1-8,0-6-10,0-3 15,0-4 1,0-5-10,0-2-3,0-1 3,0 0 12,0 0 13,0-14 19,6-5-31,1-6 6,4-3-4,2 0 5,2 2 4,1 4 2,1 2 1,2 5-15,-2 6 0,-2 4-2,-5 5-1,1 0-1,-1 6-6,-1 8 1,0 4 9,-3 2-6,0-1 6,-2 2 2,2-1 0,-1-2-1,1-1-1,-2-2 0,-1-2-10,3-1-22,-1-1-15,2-5 30,3-3-121</inkml:trace>
  <inkml:trace contextRef="#ctx0" brushRef="#br0" timeOffset="111466.4738">6481 14360 149,'0'0'49,"0"0"-41,0 0 24,0 0 11,0 0-1,0 0 9,0-3-18,0 3-25,0 0-8,0 0-7,4 0 2,5 0 5,5 0 5,3-1-5,0-3 2,7-2-2,-2 1 3,2 0-3,-3 0 0,-5 4-6,-4 1-6,-2 0-19,-5 0-18,-5 0-28,0 0-31,0 6-22</inkml:trace>
  <inkml:trace contextRef="#ctx0" brushRef="#br0" timeOffset="111746.4575">6473 14521 56,'0'0'105,"0"0"-105,0 0 1,0 0 9,0 0-3,0 0 6,93 0-2,-71 0-8,2-2-2,-3 0-1,0-1-43,-2 1-33</inkml:trace>
  <inkml:trace contextRef="#ctx0" brushRef="#br0" timeOffset="112373.0424">6953 14225 142,'0'0'120,"0"0"-49,0 0-22,0 0 4,0 0-18,0 0-26,44-88-9,-20 78-1,1 4-3,2 6 3,1 0 0,-2 10-8,-4 11 8,-1 8-5,-11 1 5,-8 2 2,-2 2-2,0 1-5,-14-4 3,-5-2-20,5-6 2,0-5 10,3-5 11,5-2 3,3-5 0,3-2-3,0-2-3,0-1-3,6-1-8,14 0 14,10 0 7,8-13 22,1 2-18,1 1-11,-4 5-1,-4 2-19,-6 3-29,-5 0-135</inkml:trace>
  <inkml:trace contextRef="#ctx0" brushRef="#br0" timeOffset="112751.4725">7868 14438 468,'0'0'107,"0"0"-101,0 0-2,0 0 0,0 0-4,0 0-6,-16 51-11,5-26 17,1 1 2,-4 2 0,0-1-2,-3 1-14,1-3-63,1-4-60,0-6-83</inkml:trace>
  <inkml:trace contextRef="#ctx0" brushRef="#br0" timeOffset="113955.6843">9866 13869 126,'0'0'74,"0"0"-55,0 0-18,0 0 1,0 0-2,91 0 34,-55 0 11,4 0-13,0 0-12,6 0-11,-1-2-6,3 2-2,-6 0-1,-8 0-4,-6 0-33,-8 4-80,-10 2-52</inkml:trace>
  <inkml:trace contextRef="#ctx0" brushRef="#br0" timeOffset="114275.663">10046 13982 203,'0'0'34,"0"0"-32,0 89 6,0-54 12,0-4 1,0-2 16,0-1-7,0 0-14,0 0-6,0-1-7,0-1-2,0-4-1,0-1-10,0-5-59,2-6-50,10-7-62</inkml:trace>
  <inkml:trace contextRef="#ctx0" brushRef="#br0" timeOffset="114843.6273">10309 14369 95,'0'0'91,"0"0"-86,0 0-7,0 0 4,0 0 1,86 5 10,-65-13 31,2-1-19,-3-2 0,-4-2-12,-2-4-10,-5-2 1,-3-6 7,-3 3-5,-3-3-4,0 4 3,-6 0-3,-7 1 0,-5 3-4,3 4 1,2 2-2,4 3 3,-3 6 0,7-1 9,2 1 20,2 2-6,1 0-10,0 0-13,0 0-2,3 0-19,15 0 21,3 0 1,6 0 0,4 0 3,2 0-1,-2 0 0,-1 0-2,-5 9-1,-4 3 0,-4 5-1,-7 4-2,-7 3 3,-3 1 0,0 1 0,0-3 1,-6-4 1,3-2 1,0-5-2,3-2-1,0-1-4,10-4 1,10-3 1,4-2-2,6 0-9,2-5-45,1-8-68</inkml:trace>
  <inkml:trace contextRef="#ctx0" brushRef="#br0" timeOffset="115500.6267">11152 13755 172,'0'0'217,"0"0"-131,0 0-65,0 0-21,0 0-5,0 0 5,-17 112 18,7-64 12,1 2-25,3 9 2,-3 0-5,5 0 4,2-7-4,2-5-2,0-6 0,2-3 0,14-6-2,6-1 2,4-5 0,5-4-18,5-10-74,0-10-88,-2-2-79</inkml:trace>
  <inkml:trace contextRef="#ctx0" brushRef="#br0" timeOffset="116020.5899">11426 14110 258,'0'0'194,"0"0"-194,0 0-5,0 0 0,0 0 0,0 0 3,0 0 1,8 0 1,7-4 5,0-10 23,2-3-13,-1-4-10,0-2 0,-4-5-2,1 0 4,-5-1-4,-4 1-2,-4 0-1,0 3-17,-1 2 3,-17 5 9,0 3 3,-3 6-3,-1 6 5,2 3 0,2 0 0,2 10-1,1 13 1,1 10 3,3 8 2,2 4-2,4 7 3,5 4-4,0 0 2,6-2-2,15-7-1,4-8 2,5-3-3,0-4 0,-3-7-19,-3-4-77,-3-8-76</inkml:trace>
  <inkml:trace contextRef="#ctx0" brushRef="#br0" timeOffset="116596.5527">11725 13743 206,'0'0'107,"0"0"-52,0 0-27,0 0-2,0 0-12,0 0-4,45-31-7,-29 36-3,-3 13-2,-5 2 1,-2 6 1,-6-1 0,-6 2-5,-9-3-7,-4-5-20,3-3-7,2-4 13,5-3 20,3-4-3,4-1-15,2 0 13,0-1 5,0 2-2,8-2 7,9-3 1,5 0 1,4 0 12,4 0-6,5 0-7,-1 0-1,0 0-22,-2-4-146</inkml:trace>
  <inkml:trace contextRef="#ctx0" brushRef="#br0" timeOffset="116948.6847">12140 13670 277,'0'0'99,"0"0"-99,0 0-2,0 0-8,0 0 10,50 95 14,-32-56 43,-3 5-16,0 2-14,-6-1-5,-5 4-15,-4 1 0,0 1 0,-10-3-5,-10-4 4,-3-5-1,-4-5-2,-1-3-3,-1-6-14,1-4-15,4-4 4,-2-6-20,4-7-51,9-4-129</inkml:trace>
  <inkml:trace contextRef="#ctx0" brushRef="#br0" timeOffset="117404.6524">12692 14063 237,'0'0'135,"0"0"-47,0 0-23,0 0-34,0 0-8,0 0-15,37-13-8,-12 8-1,4 4 0,-3 1-2,-3 0-19,-7 0-62,-4 5-41,-8 5-90</inkml:trace>
  <inkml:trace contextRef="#ctx0" brushRef="#br0" timeOffset="117620.5005">12630 14232 232,'0'0'0,"0"0"0,0 0 1,0 0 42,114 3 15,-74-6-13,2-3-24,1 0-17,2 0-4,-1 1-6,-5 1-54,-3 1-99</inkml:trace>
  <inkml:trace contextRef="#ctx0" brushRef="#br0" timeOffset="118169.6081">13496 13773 107,'0'0'121,"0"0"-37,0 0 5,0 0 1,0 0-23,0 0-42,-3 19-25,0 13-15,-2 7 15,2 0 0,0 0 1,0 2-2,3-3-1,0-2 1,0-3-2,0-5-3,3-3-64,2-9-38,-5-5-35,0-7-56</inkml:trace>
  <inkml:trace contextRef="#ctx0" brushRef="#br0" timeOffset="118404.6455">13303 14222 286,'0'0'170,"0"0"-170,0 0-4,0 0-8,0 0 12,100 0 5,-58 0 9,0 0 16,1 0-23,-1 0-2,-5 0-5,-4 7 0,-5 2-3,-6-1-41,-6 0-71,-10 2-113</inkml:trace>
  <inkml:trace contextRef="#ctx0" brushRef="#br0" timeOffset="118940.6097">13317 14437 378,'0'0'48,"0"0"-48,0 0-2,99-59 2,-76 50 3,-1 4 10,-5 5 2,-4 0-4,-1 0-7,0 13 1,-6 3-5,-6 7 0,0 2 1,0 1-1,-9 1-7,-10 0-19,-2-3-1,-2 0 17,-2-1-7,3-4 6,4 0 1,1-4 2,4-2-24,3-4-2,5-2 7,1-4 4,4-1 21,0-2-1,0 0 3,0 0 3,3 0 0,14 0 25,12 0 36,3 0-23,7 0-11,3-6-16,3 0-13,-3-2-1,0 1 0,-4-4-64,-4 1-46</inkml:trace>
  <inkml:trace contextRef="#ctx0" brushRef="#br0" timeOffset="120170.5546">14564 13673 122,'0'0'82,"0"0"-12,0 0-42,0 0-13,0 0 17,0 0 2,-6-11 6,3 11-18,-6 0-22,-6 18-9,-1 12 9,-7 10 3,-1 10 8,1 6 13,2 7 11,4 5-12,7 2-13,9 0-3,1-9 7,10-6 4,16-9-7,9-5-9,5-4 3,1-3-3,0-6 0,-2-5-2,1-5-7,-5-11-68,-5-5-100,-7-2-161</inkml:trace>
  <inkml:trace contextRef="#ctx0" brushRef="#br0" timeOffset="120786.5114">15186 13854 331,'0'0'110,"0"0"-110,0 0-4,0 0-33,-82 43 34,42-22 3,-5 2 3,-6 3-1,1 3-2,3-4 4,7-2-4,8-8 0,12-6-2,9-6 2,9-3 2,2 0-2,0 0-3,0 0-6,0 4-2,8 2-6,12 4 17,8 2 5,7-2 19,4 2 10,5 0-22,2 0 19,-3 2-4,1-1-18,-4 1 1,-4 1-10,-5-3 2,-4 1-2,-6-2 0,-3-2-2,-5-1-15,1-4-22,-7 1-21,-1-1-4,-3-1-45,0-3-35</inkml:trace>
  <inkml:trace contextRef="#ctx0" brushRef="#br0" timeOffset="121154.4901">15545 13821 295,'0'0'148,"0"0"-45,0 0-47,0 0-33,0 0-20,0 0-3,2 24-11,-2 7 0,0 5 11,0 6 0,0 1 2,0 2-1,-2-2-1,1-3 0,-2-5 0,1-7 1,1-4-1,-2-7-6,3-6-39,0-4-31,0-7-54,0 0-111</inkml:trace>
  <inkml:trace contextRef="#ctx0" brushRef="#br0" timeOffset="121858.4463">16011 13595 4,'0'0'371,"0"0"-270,0 0-88,0 0-13,0 0-6,0 0-2,54 32 8,-29-4 11,5 10-3,0 7-7,0 6 4,-6 4-3,-5 2 4,-10 1-5,-8 4 2,-1-3-1,-4-2 0,-17-7 1,-4-7-3,-2-4-17,-6-4-23,-3-3-3,0-5-51,-1-2-2,1-4-48</inkml:trace>
  <inkml:trace contextRef="#ctx0" brushRef="#br0" timeOffset="125122.2407">3582 15599 37,'0'0'191,"0"0"-120,0 0-33,0 0 13,0 0-4,0 0 3,0-26 3,0 22-15,0-1-26,0 1-4,0-1-8,-5 2 0,-1-3 0,-1-1 0,-3-1 0,-4 0-2,2 0 2,-6 0 0,-1 0-8,-4 4 5,-2-1 1,0 4-10,1 1-13,3 0 23,0 0 0,3 0-6,3 6 5,-1 3 3,7 3-1,4 1-2,5 4 0,0 2-5,0 6-12,11 5 0,5 3 16,5 2 3,3-3 1,7 0 0,2-2-4,3-3-1,1-1 5,-1-3 0,-2-1 0,-7 0-1,-2-1 1,-11-2 1,-5 2-1,-7 0-7,-2 0 2,0 0 0,-5-3 4,-9-3 1,1-4 3,-2-5-3,-3-4 3,-1-2 11,-8 0 13,-3 0-14,-3-5-9,-7-6 1,1-1-3,2 0 0,4-1-4,5 1-19,4 1-11,4-1-30,4 0-88,4 1-98</inkml:trace>
  <inkml:trace contextRef="#ctx0" brushRef="#br0" timeOffset="126770.1345">3798 15993 39,'0'0'25,"0"0"-25,0 0 3,0 0 0,0 0 0,0 0 16,88 0 27,-70-9-25,2-2-6,-1 0-11,0-5-2,-5 3-2,-5 1 2,-2 1 0,-6 4-1,-1 2 3,0 0 13,0 4 58,0 1 4,0 0-31,0 0-19,0 0-6,0 1-23,-1 18-24,-5 0 21,3 4 3,2 0 3,-1-4 1,2-1-4,0 0-1,3-4-2,9-2-11,0-3 14,4-6-3,-1-3-18,3 0 7,-1 0-2,-1-9-1,4-6 4,-3 0 3,1 0 9,-4 3 1,-4 3 0,2-1 3,-3 3 13,-3 1 20,2 3-14,-1 3-16,0 0-6,1 0-6,1 4-4,3 8 3,-5 2 7,-1 1 0,-1 0 0,-1-3 5,-1 0-5,0-3-1,-3-1 1,0-3-1,0-2-1,0-2 2,0-1 1,3 0 0,0 0 4,3-12-5,7-6 6,1-4-6,2 4-10,-4 4 10,0 3 0,-2 4 1,1 0 9,0 3-9,-3 1 0,3 3-1,-2 0-3,1 0-6,4 6-1,-4 3 10,2 0-1,-3 2 1,-3-3 0,-1 2 0,0-3-2,-3-1 1,1-1 1,0-4 1,-2-1-1,2 0-5,2 0-20,1-3 15,7-10 10,-1-5 8,4 0-5,-5 1-1,1 3-2,-3 4 5,-3 4-4,-3 1 13,0 4 14,0 1-24,0 0-4,7 0-9,-1 9-12,0 3 21,3 3 1,-3 0 0,3-1 5,0-1-4,0-1 1,-3-1 0,6-1-2,0-2 3,1-2-3,1-3 1,2-3-2,-3 0 0,2 0-6,1 0-23,-5-9-6,1-5-6,-6-2 20,-2-2 21,-2-3 0,-5 0 11,0-2 26,0 2 8,0 4 12,0 5-8,-3 5 22,1 2-7,1 3-4,1 2-11,0 0-9,0 0-36,0 0-4,0 14-15,0 4-7,0 3 22,3-1 0,0-2 1,4-1-1,-4-1-8,3-1-20,0-1-8,0-4-3,0-5-36,1-5-106,-2 0-169</inkml:trace>
  <inkml:trace contextRef="#ctx0" brushRef="#br0" timeOffset="126978.1203">4856 15730 389,'0'0'0,"0"0"-72,0 0-181</inkml:trace>
  <inkml:trace contextRef="#ctx0" brushRef="#br0" timeOffset="127322.0987">4080 15755 536,'0'0'45,"0"0"-45,0 0-105,0 0-51,0 0-89</inkml:trace>
  <inkml:trace contextRef="#ctx0" brushRef="#br0" timeOffset="128225.8881">5004 16058 156,'0'0'57,"0"0"-45,0 0-6,0 0 13,0 0-6,0 0 1,0 0-11,5 0-3,12 0 0,5 0 43,5 0-9,3-9-14,1-3-8,1 0-10,-3-2 1,-3-1-2,-5-3 1,-3-1 2,-5-2-2,-1-7 1,-6 0 8,0-4-9,-3-4 5,2-3 1,-4-3-6,-1-2-2,0 5-2,0 4 2,0 8 3,-12 4 1,3 5 21,-3 5-8,3 4-1,0 4-15,6 5 4,-1 0 5,-2 2-10,1 22-13,-2 13 4,-1 14 9,1 3 0,6 0-2,1-2 0,0-5 1,8-5-1,9-5-6,4-6 5,1-4-4,2-1 5,1-7-34,4-5-12,-1-7-55,3-5-59</inkml:trace>
  <inkml:trace contextRef="#ctx0" brushRef="#br0" timeOffset="129904.0262">5711 15851 199,'0'0'55,"0"0"-39,0 0-1,0 0-6,-90-7 1,74 7 14,4 5-18,0 5-6,3 2-3,4 2 2,1 1-6,1-2 5,0 1 1,3-2-8,0 0-2,0-1 4,4-3-5,4-1 0,1-3 9,4-1-5,1-3 7,-2 0 1,7 0 1,-3-6 4,-5-3-5,1 0-8,-3-2 5,-6 3-1,0-2 4,-3 3 9,0 3 11,0 2 26,0 0-12,0 2 23,0 0 3,1 0-43,5 0-17,2 0-36,5 0-44,5 5 65,0 1 15,3 0 2,-2 0-2,-1-1 0,-1 0-2,-1 0 4,-1-4-2,1 1 0,-2-2 0,4 0-3,-3 0 2,1 0-2,2-8-8,0-7 1,-2-6 4,-1 0-16,-6-1-15,-2-1-26,-7 2 21,0 2 39,0-2 3,-5 1 19,-6 2 9,-1 3-6,0 2 12,2 5-3,4 5-11,1 0-10,4 3 2,1 0 7,0 0-19,0 0-4,0 4-10,3 5 3,9 0 2,4 0 0,4-3 7,-1-1 2,2-1 6,-2 1-4,-1 1 0,-4 1 0,-4 2-2,0 1-2,-5 1 0,1 3 0,-1 1-6,-2 0 1,2 0 7,-2-2 0,2 3 2,1-6-2,-2 1 1,4-2-1,-1-3 0,2-2 3,0-2-1,6-2 3,0 0 3,4 0 0,1-9-2,1-6-1,-2-5 1,-1-4-1,1-8 1,-5-4 3,4-6-9,-6-3 5,-2-2-4,-4 2 1,-6 3-2,0 5 2,0 2 3,-3 5-2,-6 4 9,0 7 18,2 5 9,2 9-4,2 5-6,0 0 3,0 16-32,-1 15-12,1 12 10,1 6 1,2 5 1,0 2-5,0-2 1,0-4 4,0-8-1,9-8 1,-1-3 0,-1-9-5,2-2 5,0-6 0,0-6-2,3-5-30,3-3-16,0 0 9,6-10 25,-2-7 1,-4-1-13,4 3 23,-7 0 3,-1 2 0,-1 2 1,-5 4 1,-2 4 2,-3 3 8,0 0 49,0 0-1,0 0-30,0 0-30,0 0-6,1 4-5,4 11-34,1 0 45,1 0 0,-1-1 1,3-4-1,2-2-5,0-4-12,0-2-2,2-2 6,-1 0 1,-1 0 1,-1-3 8,-4-6 0,0 1 3,-3-1 6,0 3 5,-3 3 22,0 1 0,0 2 9,0 0 1,0 0-16,0 10-27,0 12-19,0 10 16,0 4 3,-6 1 2,0 3 5,-3-1 1,-1 2-3,-2-2-2,0-2-3,3-2 3,-2-5-3,2-7 2,1-7 2,0-7-4,5-6 0,0-3-5,3 0 1,-2-7 4,2-12 0,0-6 1,2-4-3,16-5 2,6-4-27,4 2-32,-1 2-55,-2 0-69</inkml:trace>
  <inkml:trace contextRef="#ctx0" brushRef="#br0" timeOffset="131251.9716">7403 15825 212,'0'0'73,"0"0"-50,0 0 32,0 0-14,0 0-10,0 0-31,1 0-3,14 0-1,6 0 4,-2 0 0,2-8-13,-4-2-11,-4 0-11,-1 0 6,-3 1 21,-5 1 8,-1 4 4,-1 1-4,-2 3-16,0 0-2,0 0 11,0 3 5,0 12-5,-2 3 7,-2 1-2,2-1 4,2 0-2,0-2 0,0-3 0,9-1-4,5-3-5,5-3 6,3-3 2,1-3 1,2 0-1,4-1-13,-4-13-14,3-5 4,-1-4-3,-3-7 15,-3-6 12,-2-3 0,-2-5 4,-2-1-4,-5 0 2,-4 0 4,0 2 21,-5 3 3,-1 0 6,0 8-8,0 6-10,0 8 12,-1 8-2,-2 7 27,2 3 3,1 4-30,-2 23-28,1 13-20,-2 13 20,0 10 1,1 8 27,-2 3-3,1 2 2,-5-6 1,1-6 14,-1-6-18,1-7-10,-1-3-10,0-4 1,0-5-3,5-3-2,0-2 1,0-6-3,3-4 5,0-4-4,-2-6 1,1-4 0,1-6 1,0-2 2,0-2-3,0 0 0,0 0 1,0 0 9,0 0 0,-3 0 28,-3-5 23,3 2-39,0 0-21,3 2 6,-1 1-4,1-2-1,-2 2-2,2-2 0,-1 2-1,-1 0 0,2 0 0,0 0-2,0 0 2,0-1-11,0 1 8,0-3-2,0-1-12,0-2 0,0-5-1,0-1-10,8-6 18,0-6-8,3-4 8,0-6-13,2-4-4,-1-1-7,0 2-17,-5 5-33,-4 6 17,-3 7 31,0 4-3,-6 5 29,-4 3-16,4 1 27,1 3 6,5 2 23,0 0 17,0-1 8,0-1-32,5-2-17,16-2-3,7-1 3,2 1-5,-2 1 1,3 3-1,-5 1-23,-2-1-40,-3 1-17,-5-2-71</inkml:trace>
  <inkml:trace contextRef="#ctx0" brushRef="#br0" timeOffset="131603.9516">7616 15620 392,'0'0'225,"0"0"-225,0 0-61,0 0-150,0 0 45,0 0-13</inkml:trace>
  <inkml:trace contextRef="#ctx0" brushRef="#br0" timeOffset="132624.8663">8604 15707 64,'0'0'91,"0"0"-34,0 0-5,0 0 9,0 0-21,0 0-23,13-57-9,-1 57-4,3 0-3,1 0-1,2 10 0,0 8-5,-3 5 5,0 0 1,-3 1 2,-5-3-3,-2-1 3,-1-2-3,-2-5 0,-2-3 4,0 0-3,0-4-1,0-2 0,0-3 5,0-1-5,0 0 0,0 0 6,0 0-3,3-7 0,6-9 0,0-5 2,4-4-5,2 0 5,4 1 3,-4 4-5,-1 5 1,1 5 2,-3 6-1,1 4-2,-4 0-2,6 4-2,-5 14-8,-1 4 9,-1 1-2,-4 2 4,2-2-2,-3-2 2,3-1-1,-1-6 4,2 0-5,3-3-39,-2-7-56,3-4-51,-1 0-34</inkml:trace>
  <inkml:trace contextRef="#ctx0" brushRef="#br0" timeOffset="133105.0656">9153 15649 63,'0'0'163,"0"0"-20,0 0-69,0 0-41,0 0 4,0 0-24,6-31-11,5 27-2,3 3 0,2-3-1,4 3 1,5-1-2,4-1 2,0 0-1,-2 2 1,-5-1-5,-5 2-47,-5 0-19,-8 0-43,-4 3-31</inkml:trace>
  <inkml:trace contextRef="#ctx0" brushRef="#br0" timeOffset="133369.0503">9178 15763 29,'0'0'71,"0"0"5,0 0-1,0 0-24,0 0-19,0 0-3,91 3-14,-60-3-10,4-5-4,-4 1-1,-4-1-15,-5 1-69,-7 1-60,-2 0 3</inkml:trace>
  <inkml:trace contextRef="#ctx0" brushRef="#br0" timeOffset="134145.0039">9719 15504 126,'0'0'129,"0"0"-66,0 0-34,0 0-4,0 0-16,0 0-6,97-80 5,-74 79 3,1 1-1,0 0-7,-4 13-2,-4 9-2,-5 1 0,-6 4 1,-5-1 2,0 1-2,0-1-30,-16-2-17,-1-3 19,1-4-13,2-6 32,4-5 1,5-2-1,5-4 9,0 0 7,0 0-7,3 0 0,12-7 0,0 3 0,0 4 3,-1 0-3,0 0 2,-2 1 3,-1 12 6,2-2-2,-7 4 1,-3 2-8,-3 1-1,0 2 2,0-1 13,-12 1 21,-3-4-10,0 0 1,-5-3-19,-3 0-7,2-2 3,2-2 0,4-5-5,-3 0-39,6-4-105</inkml:trace>
  <inkml:trace contextRef="#ctx0" brushRef="#br0" timeOffset="134656.5111">10382 15836 315,'0'0'121,"0"0"-78,0 0-19,0 0-20,0 0-4,0 0-13,-3 44 8,-6-27 5,-1-1-2,1 2 0,-2-1-33,-2-2-25,2-1-21,-2-4-31</inkml:trace>
  <inkml:trace contextRef="#ctx0" brushRef="#br0" timeOffset="135336.4672">11789 15350 185,'0'0'142,"0"0"-34,0 0-61,0 0-47,0 0 6,100-18-5,-48 15 10,-1-1-2,3 3-5,-2-3-4,-6 4-4,-1 0-22,-11 0-37,-7 0-74,-14 0-101</inkml:trace>
  <inkml:trace contextRef="#ctx0" brushRef="#br0" timeOffset="135588.6189">12080 15325 285,'0'0'67,"0"0"-67,0 0 0,-42 101 10,31-68 20,1 0 14,4 0 5,0 2-26,3 1-13,0 0-10,-4 0 0,4-3 1,0-1 1,0-2-2,1-3-36,2-5-54,0-6-55,2-9-77</inkml:trace>
  <inkml:trace contextRef="#ctx0" brushRef="#br0" timeOffset="136162.6266">12260 15746 210,'0'0'136,"0"0"-133,0 0-3,0 0 6,0 0-3,84 8-3,-69-8 19,6 0 1,-4 0-10,-1-3-9,0-5 4,-6-4-2,1-2 1,-1-5 6,-4-2-7,-1-3 1,-2-2-4,-3 3 0,0 2-20,0 3 11,-11 4-10,-2 3 4,-1 4 4,0 3 8,0 3 3,5 1 2,2 0 17,5 0-8,2 0-5,0 0-6,0 0-16,13 0 13,4 1 3,4 1 0,1-2 5,-1 2 0,0-1 0,-3 4-4,-3 0 0,0 3-1,-3 1 0,-3 5 0,1 2-4,-4 4 4,-3 4 2,-3 0 1,0 1-3,0 0 4,0-3-2,5-2-1,-1-3-2,6-6 1,4 0-1,4-7 1,4-1-4,7-3-3,-3 0-56,1-4-130</inkml:trace>
  <inkml:trace contextRef="#ctx0" brushRef="#br0" timeOffset="136666.5919">12941 15189 309,'0'0'101,"0"0"-49,0 0-45,0 0-7,0 0-9,0 0-2,-12 91 11,0-42 23,3 7 12,1-2-26,2 2-6,3 1-1,-1-5 6,4-2 2,0-5-10,0-6 1,7-4 1,7-6-2,7-6 0,2-7-2,5-6-26,9-5-75,0-5-26,8 0-60</inkml:trace>
  <inkml:trace contextRef="#ctx0" brushRef="#br0" timeOffset="137316.77">13300 15504 267,'0'0'159,"0"0"-159,0 0-20,0 0 18,0 0-1,0 0-3,30 21 6,-10-21 15,0 0-3,1 0-5,-3 0-1,2-6-4,-3-6-2,-3-3 0,-2-5-1,-3 1-3,-8-3-7,-1 0-8,0-1 19,-10-2 0,-5-1 1,-4 4-1,0 1 3,0 5-1,3 8-2,2 3 18,4 5 3,-2 0-21,3 10 0,-2 15-2,1 8-1,3 7-3,4 4 6,3 4 12,0 0 0,1-2 6,12-3 5,3-2-4,1-1-5,-2-5-12,3-2 0,-3-6-1,3-4 2,0-5-3,3-6-14,3-8-66,-1-4-76</inkml:trace>
  <inkml:trace contextRef="#ctx0" brushRef="#br0" timeOffset="137975.3339">13750 15194 0,'0'0'134,"0"0"-92,0 0-29,0 0 16,0 0 41,0 0-11,36-74-12,-28 74-12,1 0-16,3 0-13,0 8-6,-2 8-1,-1 5 0,-4 2 1,-5 4 0,0 3-3,-15-2-14,-5 0-30,-4-4 9,5-6-2,6-5 9,5-1 16,8-4 14,0-5-3,0 0-5,12-3 9,10 0 23,3 0 25,6 0-6,0-8-30,2 1-10,-4 0-2,-3 0 0,-2 0-18,-5-1-118</inkml:trace>
  <inkml:trace contextRef="#ctx0" brushRef="#br0" timeOffset="138318.8438">14139 15058 23,'0'0'25,"0"0"-19,0 0 53,0 0 10,39 121 28,-31-69 0,1 7-36,-1 0-11,0-1-1,-1-5-32,-7-2-5,0-1-3,0-3 13,-11-2-12,-7-3-7,-4-6 3,-2-4-4,-1-5-2,2-9-28,-2-8-60,4-6-81</inkml:trace>
  <inkml:trace contextRef="#ctx0" brushRef="#br0" timeOffset="138786.8831">14576 15423 98,'0'0'121,"0"0"-58,0 0 19,0 0-46,0 0-21,0 0-3,67-16-3,-46 12 0,1 1-8,3 0 0,-2 3-1,1 0 0,0 0-14,-4 0-63,-3 0-84</inkml:trace>
  <inkml:trace contextRef="#ctx0" brushRef="#br0" timeOffset="139026.8675">14592 15564 134,'0'0'5,"0"0"-2,0 0 35,0 0 37,0 0 14,105-2-37,-72-2-29,-2 3-19,0-1-3,-5 2-1,-1 0-15,-3 0-49,-1 0-59,3-1-99</inkml:trace>
  <inkml:trace contextRef="#ctx0" brushRef="#br0" timeOffset="139577.7323">15410 15103 256,'0'0'114,"0"0"-92,0 0-22,-9 79 0,4-35 2,2 3 26,2 4 13,1-4 2,0-1-22,0-3-8,0-2-11,0-2 3,0-3-5,0-1 2,0-2 0,0-4-2,0-7-16,0-7-76,0-6-100</inkml:trace>
  <inkml:trace contextRef="#ctx0" brushRef="#br0" timeOffset="139953.7094">15199 15740 224,'0'0'158,"0"0"-158,0 0 0,0 0 15,0 0-8,83-10 21,-49 7 26,0-2 1,0 3-47,1 1 1,0 1-8,3 0 1,2 0-2,2 0 0,-6 0 0,-3 3-19,-8 3-53,-9-1-6,-4 0-19,-9 0-9,-3-2-27</inkml:trace>
  <inkml:trace contextRef="#ctx0" brushRef="#br0" timeOffset="140732.2839">15337 15851 295,'0'0'76,"0"0"-41,0 0-7,0 0 21,0 0-5,0 0-20,58-23-14,-49 23-6,-1 0-4,-1 2 0,-3 9-3,-4 1 1,0 0 1,0 3-6,-3 0-14,-12 0-22,-1 0-13,-2-1-13,3-4-21,2 0 4,4-5 53,4 0 32,2-2-1,3-3 1,0 0 1,0 0-3,2 0-5,10 0 8,1 0 24,-1 0-2,2 3-10,0 5-6,0 0-2,2 5 0,-4-1 1,0 1 17,-3 2-16,-3 0-2,-3 2 9,-3 0-3,0-1 8,0 0 6,-1-1-9,-10-2 17,-4-3 5,0 1 9,-3-5-2,0 0-4,-2-1-18,-3-4-12,2-1-6,-1 0 0,0 0-3,1 0-1,3 0-2,0-1-33,1-3-44,3 1-20,-2-1-63,5-1-29</inkml:trace>
  <inkml:trace contextRef="#ctx0" brushRef="#br0" timeOffset="142029.8444">15253 15910 22,'0'0'54,"0"0"14,0 0-4,0 0-47,0 0 32,0 0-29,0-15-10,0 12 4,0 0-5,0-1-3,0 1-1,0 0-5,0-2-1,3 2-3,6-1 5,-1-1-1,1-1 3,2 1-3,1 0 0,-1-1 1,-1-1-1,-1 2 2,-3 0-3,-1 2 1,-4 1 0,2 1 1,1 1-1,-1 0-1,3 0-1,1 0-3,0 0-26,2 0-25,-3 0-61,-3 3-11</inkml:trace>
  <inkml:trace contextRef="#ctx0" brushRef="#br0" timeOffset="148746.1449">4040 17278 159,'0'0'142,"0"0"-49,0 0-17,0 0-25,0 0-11,0 0 3,0 0-18,0 0-6,-17-33-12,16 33-4,1 0-3,-2 2-7,0 17-2,-1 12 9,-2 3 1,2 3 0,0 0 0,3 1-1,0 1 3,0-2-3,0 3-5,0-6-39,0-2-27,6-4-28,0-6-79,-2-8-73</inkml:trace>
  <inkml:trace contextRef="#ctx0" brushRef="#br0" timeOffset="149445.4254">4023 17220 88,'0'0'50,"0"0"-46,0 0 4,0 0 20,0 0 42,0 0-6,72-63-16,-58 63-39,-1 0-9,0 7-1,-1 8-3,2 5 0,-7 2 4,-1 2-4,-6 2 1,0 0 6,-3-3 10,-10 2-10,-5-4 0,4 0 1,-3-3-4,0-3 5,1-3 2,2-8-3,5-2-3,5-2 18,4 0-6,0 0-7,0-5 7,0 0 2,7 0-15,7 5-6,2 0 2,2 0-1,3 3 3,1 9 2,1 2 0,2 1 1,-1 3-2,-2 0-1,-5 2 0,-6 1-3,-3 1 1,-8 2 2,0 2-2,0-2 5,-16-6-1,-4-1 5,2-6 2,0-3-5,-1-3 11,3-4-7,-1-1-3,-1 0-3,3 0-21,2 0-2,1-9-41,6 1-125</inkml:trace>
  <inkml:trace contextRef="#ctx0" brushRef="#br0" timeOffset="150453.3615">4523 17475 153,'0'0'67,"0"0"-59,0 0-8,0 0 0,0 0 2,0 0 11,-24 49-5,21-28-5,0 1 7,3 2 0,0 1-1,0-4-5,0-1-3,8-6-1,1-2 4,4-3-1,2-4 1,0-3-3,0-2 10,4 0-2,-1-3-2,2-10-4,-1-2-2,1-1 2,-4-4 0,-4 2-2,-5 2 3,-1 2 31,-4 5 4,-2 4 38,0 5-3,0 0-37,0 0-37,0 5-17,0 11-5,0 4 19,6 1 3,3-1-7,2-7-4,3 0-5,1-5-4,4-2 8,4-2-14,0-4-15,4 0-25,-4-2-5,4-10 10,-5-5 47,0-4 13,-4-1 2,0-7 5,-6 1 23,0-3 40,-8 0 10,-2-2-21,-2-2-1,0 0-11,0 3-19,0-3 3,0 3 3,0 4-2,-3 2-14,0 5-10,1 7-5,-2 8 1,3 3 5,1 3-6,0 0-2,0 9-13,0 20-2,0 11 15,0 10-1,0 0 2,1 0-2,6-4 2,-2-2 1,4-6-2,0-6-6,3-4-9,-2-7-9,1-9-15,4-3-2,1-8-24,5-1-44,1 0-44</inkml:trace>
  <inkml:trace contextRef="#ctx0" brushRef="#br0" timeOffset="150773.3436">4920 17446 280,'0'0'112,"0"0"-100,0 0 0,0 0-1,0 0-1,0 0 1,34 0 14,-7 0-9,1 0-10,1-3-5,-2-1 2,-2 1-3,2 0-52,-2 1-127,-4 0-89</inkml:trace>
  <inkml:trace contextRef="#ctx0" brushRef="#br0" timeOffset="152712.3031">6245 17697 349,'0'0'191,"0"0"-179,0 0 6,0 0 0,0 0-11,0 0-7,0 0-2,10-3 2,5 0 3,3-2-2,0-1 2,-1-3-2,0-1-1,0-5 1,2-5 0,-3-5 0,-2-1 1,-3-4 0,-3 0-1,0 0 4,-4-6 2,1 1-6,-4-1 0,1-1 0,-2 5 7,0-1 4,0 2 8,0 6-12,0 4 4,0 7 10,0 4-13,0 3-5,0 6 4,0 1-8,-2 0 0,2 0-9,-1 23-9,-1 11 13,2 13 5,0 6 0,0 7-3,0 5 3,-1 5 2,1 1-2,0 0 1,0-8 0,0-9 0,0-6-1,0-5 3,0-3-3,6-2-1,0-5 1,3-6-4,-2-6 3,-1-6 1,-1-5-1,-1 0 2,0-9-2,-2 1 1,-2-2-5,0 0 5,0 0 5,0 0 8,0-14-5,0-7-5,-9-3-3,2-5 0,-2-2 1,1-2-1,-2-1-3,4 2-3,0 1-10,0 4 8,-1 3 5,2 6 1,2 3 2,0 4 1,3 4-1,0 2 0,0 2-2,0 0-4,0-1-7,15-2 4,3 1 3,4-1 5,5 2-1,1 0 2,-1-3 0,3 3 0,-6-2-1,1-2-9,-1-2-8,-3-1 13,-3-2-1,-2 2-1,-5 4 7,-5 0 0,-5 4 0,1 2 2,-2-2 7,0 2-5,0-2 2,0 1-4,-2 2-2,-2 0-9,-4 0-1,1 13 10,-3 7 0,2 1 0,5-1-14,3-4 4,0 1 0,0-3-2,6-3 11,2-1 1,2-5 0,2-2 0,1 1 0,-1-4-5,0 0-1,1 0 0,-2-10-18,-2-3 7,0-5 17,-5-2 4,-4-1-1,0-3 8,0 3 21,0 3-17,-3 4 9,-1 6-15,-3 3 5,-1 2-14,5 1 3,3 2-3,0 0 0,0 0 0,0 0-16,0 0-16,3 4 20,10 3 11,-2-1 1,1 0 0,3-3 0,-3-1 0,1-2 0,-4 0-4,2 0-5,-4 0 8,3-11 1,-2-4 6,-5-3 2,-2-2-3,-1 1 7,0-1-4,-1 4 2,-10-1-4,0 3-1,-3 4-4,3 2 4,3 3-5,2 3 3,1 1 0,4 1-3,-1 0-5,2 0 4,0 0-3,0 0-6,0 0-21,9 0 25,7 3 2,3 1 4,1-3 8,1 2-7,-3 0 1,0 4-2,-1 4-1,-4 3 0,-1 4 1,-2 3 2,-4 3-2,-1 4 2,-2 0 2,-2 2-1,2-3-3,0-1 2,0-5-2,4-3 0,-2-5-4,1-2-15,5-5-32,0-3-18,4 0-24,5-3-34,-1 0-77</inkml:trace>
  <inkml:trace contextRef="#ctx0" brushRef="#br0" timeOffset="153624.2437">8355 17204 172,'0'0'70,"0"0"-13,0 0-13,0 0 22,0 0 33,0 0-25,0 0-41,-11-18-33,11 28-11,-3 14 0,1 8 11,-1 2 0,2 0 1,-1 1-1,1-1 2,-2-2-3,2 1 3,-1 2 0,1-1-2,-1-3 0,1 1 0,1-9-4,0-2-29,0-5-37,0-7-2,0-3-72,0-6-28</inkml:trace>
  <inkml:trace contextRef="#ctx0" brushRef="#br0" timeOffset="153976.2233">8365 17160 173,'0'0'140,"0"0"-47,0 0-69,0 0-20,0 0-3,43-77-2,-19 74 1,1 3 0,1 0 0,2 10 0,-1 10-1,-5 3 1,-4-1-3,-4 2 5,-7 0-2,-5 0 0,-2-1-5,0 0 5,-17-4 1,-5-1 1,-8-4 7,-1-2-6,-2-5 7,0-2-10,5-2-6,4-2-16,7 1-37,4-1-45,7 2-85</inkml:trace>
  <inkml:trace contextRef="#ctx0" brushRef="#br0" timeOffset="155166.7664">8665 17464 106,'0'0'68,"0"0"41,0 0-59,0 0 14,0 0 24,0 0-29,0-35-58,0 35-1,0 15-5,0 8 5,0 2 1,0 2-1,0 0-1,10-1 1,-2-3 1,1-4-1,-2-4 0,5-4 0,2-4-6,0-4-7,3-3 3,4 0-6,-2 0-5,-2-9-4,-3-3 7,-5-6 13,-3-2 5,-3 2 0,-1-1 3,-2 1 0,0 1-3,0 4 1,0 4 47,0 3-25,0 3-23,0 3 2,0 0-2,0 0-14,3 1-6,4 10 15,1 2 4,-1 1 2,1 1-2,2-2 2,2-1-1,-1 1 2,3-5 0,0-1-2,2-4 2,-1-3-1,0 0 2,-1 0 1,-4-11 0,-1-3 4,-3-4-1,-2-1 1,1-2 8,-2-2 4,-3 1-11,0-1-4,0 5-2,0 4 4,0 4-2,0 4 4,0 1 9,0 2-3,0 3-2,0 0 3,0 0-16,0 0-1,0 0-7,0 0-4,4 0-3,5 0 14,3 0 1,1 5 5,3-1-5,0 0 0,0-1 1,2 0 0,-1-1 0,-1 3 0,-2-1-1,-3 3-3,1-2 0,-1 5 0,1-1-1,-5 3 1,-1-1 1,-4 6-4,-2 1 6,0 2-3,0-1 2,0-1 1,0 1 1,3-6-1,4-3-1,-1 0 0,0-6 0,2-1 1,0-3 8,6 0 5,5 0 8,5-15-9,6-6-10,0-4 1,-5-1-1,-7 2-1,-7 1 0,-7 5-1,-4 0 6,0 6-4,0 4-1,-1 5 7,-7 3-8,-4 0-14,-1 2 12,-1 15 0,1 5 2,8-1-5,4-3 3,1 0-6,0-3 2,3 1-4,12-6-9,1-1-39,5-3-15,4-2-36,5-4-87,1 0 38</inkml:trace>
  <inkml:trace contextRef="#ctx0" brushRef="#br0" timeOffset="155902.7192">10728 17252 241,'0'0'147,"0"0"-74,0 0-21,0 0-11,-34-77-12,19 63-26,-4 5-3,-5 6 0,-3 3-6,-2 0 5,-2 0-1,3 6 2,4 7-2,6 5 0,6 5-8,4 6 2,7 6-1,1-1 3,0 2 0,9-3-1,13-1 7,1-2 0,7-1 2,3 1 0,1-3-2,0-3 1,-7-2 1,-5-1-2,-7-4-2,-7-2 2,-7-1 2,-1-5-2,0 0 0,-16-3 2,-4-2 9,-8-4-2,-2 0-3,0 0 0,4 0 2,3-4-8,8-4-1,2 2-21,5 0-57,2 0-68,5-3-110</inkml:trace>
  <inkml:trace contextRef="#ctx0" brushRef="#br0" timeOffset="156598.6774">10950 17516 299,'0'0'0,"0"0"-4,0 0 4,0 0 18,0 0 5,0 0-2,15 51 4,2-49 3,2-2 3,2 0-3,3-3 1,-3-8-1,0-3 7,1-6-11,-1-6-7,3-4-13,-2 0-2,-1-3 4,-6-1-4,-3-1 3,-3-1-2,-3 1 0,-3 3 1,0 2-1,-3 5-1,0 4-2,0 9 5,0 6 12,0 4 9,0 2-26,0 0-3,0 3-9,0 18 0,0 11 11,0 8 1,0 7 0,0-2 0,4-1-1,5-3 1,0-4 0,2-4 0,2-3 1,1-3 0,0-4-1,1-3 1,2-7-1,-1-5-9,5-5-40,-1-3-51,-1-2-139</inkml:trace>
  <inkml:trace contextRef="#ctx0" brushRef="#br0" timeOffset="156918.6549">11049 17334 217,'0'0'155,"0"0"-100,0 0-42,0 0 9,0 0 1,0 0 3,64-21-2,-33 15-12,5 1-8,3 2-2,3 2-2,-2 0 3,-1 1-1,-3 0-2,-8 0-10,-4 0-40,-12 0-73,-3 5-88</inkml:trace>
  <inkml:trace contextRef="#ctx0" brushRef="#br0" timeOffset="158200.8772">11659 17418 54,'0'0'55,"0"0"-41,0 0-14,0 0 2,0 0-1,-94-18 7,72 18 12,1 8 20,3 7-5,0 1 30,7 6-28,1-1-9,7 0-16,3 0-12,0 0-1,0-3 1,5 0 2,6-3 1,2-3 1,4-9 2,1-3 4,5 0-3,2-3 4,2-15-3,-6-2 1,-2 2-5,-5-1 2,-4 1-1,-7 1 2,-3 4 13,0 3 23,0 3-32,0 6 24,0-1-6,0 2-15,0 0-14,0 0-10,0 0-3,0 12 2,3 2 9,6-2-1,0 0 3,0-3-4,4-2 4,4 1 1,1-3 3,3-3-3,-1 1-1,0-3-1,2 0-6,-1 0 6,-1-7 1,-3-8 4,4-5 1,-3-2 1,0-7 3,4-4 10,-2-3-9,-1-6 2,-1-1-1,0 1-10,-3 0 3,0 5-1,-8 3-6,-2 9 5,-5 7-2,0 7 0,0 7-2,0 4 2,0 0-8,-2 6 0,-7 18 3,0 11 3,-1 7 0,6 4 1,2 3-3,2 0 4,0-5 1,0-5 2,3-5-6,7-3 2,2-4-6,2-6 6,2-3 0,2-6 1,0-5 2,3-5 2,6-2 1,4 0-2,0-8 4,1-8-6,-7-4 4,-5-1 2,-7-3 1,-6 2-8,-2-4 0,-5 5 0,0 6-5,-8 3-8,-6 8 9,-3 2 1,-1 2 1,5 0-3,-2 13 1,6 7-1,4 1 0,4 0-3,1-1 1,0-2 5,7-2 0,7-2-1,4-4 3,4-2 0,-1-5 3,4-3-3,-2 0-32,-4 0-76,-4-3-90</inkml:trace>
  <inkml:trace contextRef="#ctx0" brushRef="#br0" timeOffset="158608.8515">11790 17268 195,'0'0'44,"0"0"-39,0 0-5,0 0 8,0 0 49,0 0 3,52-33-33,-19 30 5,3 0 2,3 1-7,0 1-13,1 1-10,-1 0-4,-2 0 0,1 0-4,-4 1-11,-6 4-79,-5-1-136</inkml:trace>
  <inkml:trace contextRef="#ctx0" brushRef="#br0" timeOffset="159623.1171">13521 17035 113,'0'0'38,"0"0"-26,0 0 3,0 0 27,0 0 20,0 0-35,86-18 19,-45 18-9,3 0-5,4 0 9,3 0-8,0 1-11,3 2-1,-4-1-7,-2-1-11,-3 1-3,-9 2 0,-8-1-9,-6 2-68,-11-2-45,-7 1-43,-4-1-20</inkml:trace>
  <inkml:trace contextRef="#ctx0" brushRef="#br0" timeOffset="159919.096">13913 17063 126,'0'0'74,"0"0"-30,0 0 12,0 0-20,-19 100 11,15-75 10,2 2-14,-1 3 18,-2 1-49,2-3-5,-2 1-2,2-4-5,1-1 4,1 1-4,1-4 0,0-3-9,0-3-38,1-2-30,11-5-48,-1-4-42</inkml:trace>
  <inkml:trace contextRef="#ctx0" brushRef="#br0" timeOffset="160529.3853">14260 17429 327,'0'0'47,"0"0"-46,0 0-1,0 0 10,0 0 3,0 0 17,4 0-12,8 0-5,1 0 2,1-1 0,2-6-10,-1-2-3,2 1 1,-2-5-3,-1-2 6,-3-3-11,-1-3 5,-5-3-4,-5 0-10,0 1-2,-3 4 0,-14 2 5,-1 4-13,-6 2 3,1 4-8,0 4 19,7 0 5,4 3 4,8 0-3,4 0 3,0 3-32,1 4 31,15 2 2,7-1 9,5-4 20,8 1 6,-3-2-20,-2-3-2,-4 2-4,-5 0-6,-1 3-1,-3 1-2,-3 3 0,-3 3 0,-2 3-3,-4 1 2,-3 4 2,-3-3 2,0 1 1,0 0-4,0-3 1,0 2 0,2-6-1,1 2 0,3-3-1,3-1-2,1 0-41,4-1-10,5-4-38,8-2-28,3-2 60</inkml:trace>
  <inkml:trace contextRef="#ctx0" brushRef="#br0" timeOffset="160913.3634">14925 16976 217,'0'0'148,"0"0"-148,0 0 5,0 0-5,-55 110 37,43-73-4,4 4-12,5 1-10,3 0 5,0-2-1,0-6-4,15-1-6,0-4-3,1-3-2,0-4 3,0-2-1,-1-2-2,1-3-47,1-2-77,-1-2-81</inkml:trace>
  <inkml:trace contextRef="#ctx0" brushRef="#br0" timeOffset="161625.32">15138 17107 55,'0'0'36,"0"0"-35,0 0 43,0 0 31,0 0-4,85 4-4,-59-4-26,-1 0-15,2 0-15,-5 0-3,-4-4-4,0-6-3,-4-4 1,-3-4 3,-3-2-2,-5-1 5,-3-1-7,0 1 2,-2-1-3,-12 5-1,-5 3-7,-1 5-5,-4 5 8,-4 4 2,3 0 3,-1 17-3,0 12 2,7 9 1,5 7 8,8 3 9,6-1 2,0-1 10,6-7 4,11 0-20,4-4 3,1-2 2,2-3-10,0-4-5,0-3 1,0-2-1,-4-6-3,0 0-4,-2-5-63,-5-2-52,-2-2-40,-4-5-65</inkml:trace>
  <inkml:trace contextRef="#ctx0" brushRef="#br0" timeOffset="162249.2811">15628 16931 116,'0'0'84,"0"0"-35,0 0-25,0 0 58,0 0-34,67-81 16,-52 75-33,1 1-9,-1 5-10,1 0-10,1 1-2,-1 16-2,-1 9 1,-5 1-1,-5 3 1,-5-2 1,0-1-1,-10-2 2,-11-1-1,-5-3 0,0-5-12,3-4 11,10-5 0,5-3 1,7-4-8,1 1-5,0-1 0,6 0 13,16 0 0,10 0 6,5 0-1,-3 0-5,-1 0 0,-2 0-17,-4 0-67,-7-1-71,-4-2-73</inkml:trace>
  <inkml:trace contextRef="#ctx0" brushRef="#br0" timeOffset="162614.4963">16142 16848 93,'0'0'124,"0"0"-27,0 0-75,0 0-13,0 0-9,0 0 44,62 110 13,-43-69-21,-3-2-11,1 0-5,-5 0 5,-5 0-9,-3-3-9,-4 0 0,-5 2-1,-19-2 1,-12 0-2,-6-4 6,-3-2-7,-1-3 2,3-3-6,7-3-3,3 0-38,9-1-58,8-5 15,9-5-99</inkml:trace>
  <inkml:trace contextRef="#ctx0" brushRef="#br0" timeOffset="163843.7701">16776 17110 245,'0'0'111,"0"0"-39,0 0-35,0 0-32,0 0-2,0 0 4,53-23 2,-16 22 10,8-1-8,4 2-5,2 0-5,-5 0-2,-7 0 1,-11 0-1,-9 3-30,-8 7-54,-7-2-71,-4 2-85</inkml:trace>
  <inkml:trace contextRef="#ctx0" brushRef="#br0" timeOffset="164139.7488">16808 17277 76,'0'0'169,"0"0"-121,0 0-20,0 0 40,0 0 2,0 0-20,107 0-18,-78 0-21,-1-1-9,2-1-1,-2 2-1,0 0 0,-1 0-4,-3 0-55,-4 4-44,-4 2-37,-6-1-30</inkml:trace>
  <inkml:trace contextRef="#ctx0" brushRef="#br0" timeOffset="165208.2387">17681 16929 19,'0'0'153,"0"0"-82,0 0-57,0 0-9,0 0 16,0 0 55,7 83 19,-7-42-34,0-1-11,2 1-26,3 0-19,3-8 4,1-2-9,0-2 1,-3-2 3,-5-3-3,-1-3 1,0-3-2,0-1-9,-10-3-37,2-1-61,2-4-72,5-5-85</inkml:trace>
  <inkml:trace contextRef="#ctx0" brushRef="#br0" timeOffset="165912.1855">18967 16768 273,'0'0'0,"0"0"-4,0 0 4,-62 90 6,45-38 46,3 6 11,5 4 1,5 0-33,4-4-2,0-2-12,4-5 1,11-4-7,4-5-1,3-1-6,0-3-3,2-4 0,1 2 5,-2-6-6,2-1 3,0-3-3,2-5-8,0-3-50,-1-8-70,-3-7-81</inkml:trace>
  <inkml:trace contextRef="#ctx0" brushRef="#br0" timeOffset="166608.1436">19601 16967 308,'0'0'50,"0"0"14,0 0-50,0 0-14,0 0-4,0 0-6,5 64 10,-18-18 19,1-1-8,-1-2-2,2-4 8,4-5 1,1-2-13,0-7 3,3-4-4,0-4-2,0-7-1,3-2-1,0-7 0,0-1-17,0 0 17,0-6 10,0-15-10,5-7-3,11-7-7,2-4 8,4-5-4,1-2 6,-5-1 1,-1-1-1,-3 2 3,-1 6-3,-2 3 1,2 8 1,-1 1 4,-3 12 14,1 7 7,-4 9-8,2 0-19,3 17-5,5 16-2,-1 10 7,-2 5 0,-2 2 12,-1-2 3,-3-2-8,-1-6 11,-3-5-12,1-2-3,-3-6-1,1-3 0,-2-4-1,0-5-1,0-5-46,-2-1-53,-7-6-54,-2-3-104</inkml:trace>
  <inkml:trace contextRef="#ctx0" brushRef="#br0" timeOffset="166824.128">19628 17170 103,'0'0'177,"0"0"-177,0 0-3,0 0 3,0 0 3,104-2-1,-71 2-2,-2 7 0,0-1-1,-4-2-117</inkml:trace>
  <inkml:trace contextRef="#ctx0" brushRef="#br0" timeOffset="167216.1065">20105 16945 76,'0'0'153,"0"0"7,0 0-56,0 0-48,0 0-56,0 0-20,3 32 20,-3 3 26,-2 4 14,-5 3-19,-3-1-17,1 0 6,1-4-3,-1-4-2,5-4-4,2-5 0,2-3-1,0-7 1,0-1-1,3-4 1,15-5 8,6 0-4,4-4 1,7 0-6,0 0-2,0 0-24,-4-4-15,-6-1-35,-6-1-175</inkml:trace>
  <inkml:trace contextRef="#ctx0" brushRef="#br0" timeOffset="168120.0479">20576 16938 311,'0'0'110,"0"0"-50,0 0-60,0 0-25,0 0 16,0 0 9,7 86 3,-4-51 19,2-1 4,0-1-16,-1 1 2,2-3 0,0-4-5,4-3-4,-2-4-1,0-6 3,-2-7-1,-3-6-4,1-1 0,0 0 2,5 0 18,5-8 22,5-12-31,2-2 3,4-6-3,-3 3-7,-2 1 4,-1 4-8,-5 4 1,-3 5-1,-3 3 0,-5 7-1,-3 1-1,0 0-6,0 17-12,2 8 17,2 4 2,1 1 0,0-2 1,1-1 2,4-1-2,0-3-1,5-5 1,-3-6 6,-1-7-5,-3-3 0,1-2 1,2 0 5,4 0 9,1-18-3,5-6-4,1-6 6,-2-3-5,-1-2 4,-4 0-9,0 1-2,-3 1 1,0 1-4,-3 5-1,-1 5-2,-2 5-8,-1 8-10,0 6-13,-2 3-12,0 0-107,0 6-109,-2 7 63</inkml:trace>
  <inkml:trace contextRef="#ctx0" brushRef="#br0" timeOffset="168728.0068">21421 16970 142,'0'0'126,"0"0"-126,0 0 0,0 0 21,-30 96 11,17-65 19,2 0-8,1-2-12,2-1-18,1-4-9,-1-3 5,0-1-8,0-5 4,0-2-2,2-3 1,2-6 3,1-2-4,3-1 7,0-1 0,0 0 3,0-7 3,0-13-11,12-6-5,3-4 2,6-4-2,3-5 0,1-2 0,2-1-5,-3 1 5,-2 7 0,-3 3 2,-3 7-2,-2 6 1,-3 7-1,-2 6-5,-1 5-5,0 0 0,1 13-2,4 14 9,-5 8 3,-2 4 10,-5 0-2,-1 0 10,0-1-8,0-5 3,0-3-6,0-3-5,0-4 1,0-3-3,-3-2 3,-1-5-3,-2-2-4,-3-2-68,0-5-51,-1-4-111</inkml:trace>
  <inkml:trace contextRef="#ctx0" brushRef="#br0" timeOffset="168959.9933">21440 17186 68,'0'0'42,"0"0"23,0 0-1,0 0-2,91-4-31,-70 3-21,-1 1-10,2 0-3,-1 0-29,-5 0-91</inkml:trace>
  <inkml:trace contextRef="#ctx0" brushRef="#br0" timeOffset="169567.9563">22198 16937 282,'0'0'94,"0"0"-25,0 0-53,0 0-16,0 0 0,0 0 14,-60 93 18,38-58-18,0 0-6,-1 1-8,-1-2 3,-1 0 0,1-2-2,2-2 4,-1-4-5,4-3-17,3-5-22,2-5-7,7-4-91,1-6-79</inkml:trace>
  <inkml:trace contextRef="#ctx0" brushRef="#br0" timeOffset="169847.9388">21946 16979 274,'0'0'5,"0"0"2,0 0 6,0 0 20,39 77-5,-27-56-7,1 2-11,-2-2-10,-1 0 5,-1-5-5,-2 1-9,-1-7-41,1 1-75,1-10-71</inkml:trace>
  <inkml:trace contextRef="#ctx0" brushRef="#br0" timeOffset="170399.9039">22598 16970 54,'0'0'87,"0"0"-28,0 0-22,0 0-7,0 0-10,0 0-15,-88-68-4,57 68 0,-2 0 0,4 0 0,6 13-1,4 6 2,6 0 6,7 4 1,5 1 3,1 2-3,0-1 5,10 1 17,14-2-16,6 0 11,3-3-7,-2 0-7,-1-3-9,-6 0 0,-6-1-3,-5-5 0,-5-2 0,-4 0 1,-4-2 1,0 3-2,0-4 0,-15 4 16,-10-3 6,-2-1-6,-4-1-5,-2-1-7,4-1-4,3-4-2,3 1-32,5-1-11,1 0-65,0 0-83</inkml:trace>
  <inkml:trace contextRef="#ctx0" brushRef="#br0" timeOffset="170839.8755">22787 16794 387,'0'0'83,"0"0"34,0 0-60,0 0-24,0 0-28,0 0-5,21 1-7,-1 26 3,4 9 4,-2 7 4,-4 2-4,-5 0 0,-2-1 4,-7-2 6,1-3-10,-5-1 3,0-2-3,0-2 0,-11-1 4,-9-1 0,-9-2-4,-7-4 3,-7-2 0,-9-3-3,-3-3-5,-6 2-60,-5-2-99,0-3-138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6:56:58.5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5658 1436 111,'0'0'151,"0"0"-115,0 0-1,0 0 61,0 0-45,0 0-13,0 0 14,8-4-35,-8 3 18,0 1-6,0 0-20,0 0 23,0 0-29,0 0-2,0 0-1,0 0-12,0 0-38,0 0-81,0 13-168</inkml:trace>
  <inkml:trace contextRef="#ctx0" brushRef="#br0" timeOffset="338.9963">5375 1953 148,'0'0'157,"0"0"-128,0 0 18,0 0 18,0 0-22,0 0-38,0 0 12,0 0-16,1 0 7,2 0-12,-1 0 4,1 0-20,6 0-91,2 0-42</inkml:trace>
  <inkml:trace contextRef="#ctx0" brushRef="#br0" timeOffset="606.9796">5999 1948 268,'0'0'0,"0"0"9,0 0 22,0 0-11,0 0-5,0 0-2,10 22-13,-8-17 0,-1 0-35,2-2-132</inkml:trace>
  <inkml:trace contextRef="#ctx0" brushRef="#br0" timeOffset="1522.9915">6645 1694 132,'0'0'0,"0"0"10,0 0 8,0 0 7,0 0-10,0 0 54,58 1-31,-40-8-14,0-5-12,-2-2-11,-1 2 8,-1-3-5,-3 2 1,-2-2 14,-3-4-18,-1 1 15,-2-3-16,-3-4-1,0-3 1,0 0-12,-3-4 12,-8 4 5,-3 4 0,-6 1-3,1 8 4,-8 0 10,-1 3-12,-2 3 3,4 4 8,1 2 20,4 3-30,7 0 15,0 6-20,5 11 2,1 7-9,1 9 10,7 11-3,0 5 37,0 4-23,0-2 4,4-1-2,11-3-15,1-5 17,4-4-10,2-4-8,5-5 2,3-1-2,0 0 0,-2-5-2,-4 5-6,0-6 8,-5 0-75,-2-8-41,-1-5-31</inkml:trace>
  <inkml:trace contextRef="#ctx0" brushRef="#br0" timeOffset="2340.9984">7300 1798 176,'0'0'124,"0"0"-100,0 0 34,0 0-37,0 0-21,0 0-1,-51-5 1,39 5 13,-2 0 5,3 0-11,-1 8-7,0 1 6,3 4-7,0 5 1,3 2-13,0 2 8,6 1 2,0-2 3,0-1 0,4-4-1,5-4 0,2-3-4,-1-4-3,2-2 5,-1-3 1,2 0 2,-1-1 16,-1-15-15,0-2 6,-2-3-2,-1 4-4,-5 2 11,1 4-3,-1 6 43,-3 2-4,0 3-29,0 0-6,0 0-13,0 0-25,5 3-2,1 9-17,1 2 42,3 2 2,1-1-39,1-1 13,4-5-6,1-2-47,5-5-35</inkml:trace>
  <inkml:trace contextRef="#ctx0" brushRef="#br0" timeOffset="2745.0476">7758 1584 170,'0'0'128,"0"0"-114,0 0 5,0 0-3,0 0-7,0 0-7,34 0 4,-16 0-6,0 0 1,3 0 5,-3 0-5,1 0-1,2 0 0,-3 6-59,-6 0-98</inkml:trace>
  <inkml:trace contextRef="#ctx0" brushRef="#br0" timeOffset="2938.9936">7800 1757 98,'0'0'108,"0"0"-100,0 0-16,0 0 16,0 0 1,0 0 41,72 12-23,-37-14-27,1-8 0,-2-1-90,-6 3-94</inkml:trace>
  <inkml:trace contextRef="#ctx0" brushRef="#br0" timeOffset="5013.9982">8913 1238 98,'0'0'68,"0"0"-2,0 0-21,0 0-18,0 0-23,0 0 0,0 49 58,1-17-27,3 4-14,-1 2 10,0 2-19,2 0 20,-1-4-25,1 0-7,1-5 2,-2 1-1,4-3-2,-4-4 1,1 1-16,-1-5 5,1-2-35,0-2-20,0-5 8,1-3-84</inkml:trace>
  <inkml:trace contextRef="#ctx0" brushRef="#br0" timeOffset="5675.9771">9570 1452 103,'0'0'117,"0"0"-96,0 0 52,0 0-55,0 0 7,-86-16-25,67 22 0,-1 6 5,1 5-5,-5 3 0,7 5 0,1 4-4,4-2 4,0 0 0,9-4 1,3-2-8,0-5 6,0-2-1,12-5 2,2-2-18,2-4 14,0-3 4,4 0-20,0-3 19,0-12-11,2-3 11,-1-3-6,-3-2-40,-2 1 44,-8 1 2,-2 3 2,-4 3 13,-2 6 17,0 3 21,0 4 5,0 2-8,0 0 4,0 0-53,0 14-30,0 1 21,1 3 9,7-1 0,2-3-5,2 1 2,3-4-10,3-1-44,1 0-1,5-6-27,-3-4-11</inkml:trace>
  <inkml:trace contextRef="#ctx0" brushRef="#br0" timeOffset="6112.9843">9803 1294 174,'0'0'250,"0"0"-195,0 0-48,0 0-7,0 0-3,0 0-10,10 13-3,6 0 22,1 1-6,3-2 0,1 0-1,2 1-2,1-2 3,-1 0 0,2-1 4,-1-1-4,-5 2 0,-5-2 0,-4 0 3,-1 3-5,-7 0 2,-2 3-2,0 4-5,-9 8 14,-9 1-7,-12 6 1,2 3 0,-8 2-1,1 0 0,0-1 0,9-7-2,4-5-80,9-7 14,5-8-28,8-8-78</inkml:trace>
  <inkml:trace contextRef="#ctx0" brushRef="#br0" timeOffset="6846.003">10845 1325 107,'0'0'118,"0"0"-110,0 0 52,0 0-27,-105 75-32,77-51 15,1-2-13,2-1-2,4-5 1,4 0 2,-2-2-4,10-1 0,-2-3 0,6-6-9,2 0 9,3-2 0,0 1-2,0 2-15,1 1 17,11 1-8,3 2 8,4 2 6,3-1 14,3 1 6,3 1-17,0 1-8,4 0 10,-1-1-10,-1 1 0,-2 1 5,-1 0-2,-5-1-3,-5-1-1,-4-1-20,-4-3-48,-4-3-90</inkml:trace>
  <inkml:trace contextRef="#ctx0" brushRef="#br0" timeOffset="7640.0029">11367 1379 123,'0'0'113,"0"0"-54,0 0-17,0 0 6,-87 8-35,68 7 2,-2 3 2,3 6-17,6 6-2,1 2-3,6 1 5,2-3-2,3-2 2,0-6 0,5-4-1,9-5-17,5-4 11,1-4 7,2-5 0,2 0 8,1-11-8,-2-12-16,1-2-12,-4-5-10,-7 3 25,-6 3 0,-5 3 13,-2 6 13,0 4 9,0 4 19,0 5 7,-3 2-30,3 0-18,-2 3-7,2 15-4,0 3 7,0 0 5,0-1-1,2-4 0,8 0-38,5-5 15,1-1-19,2-6-51,0-4-41</inkml:trace>
  <inkml:trace contextRef="#ctx0" brushRef="#br0" timeOffset="8042.4817">11802 1090 137,'0'0'181,"0"0"-148,0 0-1,0 0-23,-10 81-9,8-31 11,1 7-4,-1 2 7,1-2-12,-2 1 8,-1-3 13,4-4-14,0-4 1,0-6-10,0-5 5,0-1-10,0-6 6,0-3-2,0-5-31,0-9-72,0-6-120</inkml:trace>
  <inkml:trace contextRef="#ctx0" brushRef="#br0" timeOffset="8993.0062">8344 2792 149,'0'0'146,"0"0"-135,0 0 21,0 0-32,0 0-13,0 0 13,55 0 12,-24 0 30,5-6-12,0 1-29,-1-3 11,-4 3-12,-3 4-21,-7 1-40,-9 0-79</inkml:trace>
  <inkml:trace contextRef="#ctx0" brushRef="#br0" timeOffset="9223.0726">8429 2960 119,'0'0'36,"0"0"-25,0 0 87,0 0-51,103 1-30,-67-2 2,-2-10-19,1 1-8,-4 2-3,3 2-80,-8 3-97</inkml:trace>
  <inkml:trace contextRef="#ctx0" brushRef="#br0" timeOffset="9999.008">9605 2541 228,'0'0'137,"0"0"-137,0 0-7,0 0 7,9 78 83,-9-34-49,-2 1-8,-16 0 28,-1-1-47,-8-2 19,-3-2-25,-4-3-1,-2-4 6,5-6-6,1-6-10,6-7-3,6-7-27,5-7 26,2 0-39,-2-7 23,4-14 8,-2-4-12,1-4 18,6 0 2,2-4 4,2 0 7,0 4 1,15 2 2,3 8-4,0 6 13,0 7-9,1 6 4,6 0 5,2 8-3,1 10 13,0 5-1,0 1 6,0 0-21,-1 0-5,-2 0 2,1 0-6,-3-1-2,2-2-70,-2-5-95</inkml:trace>
  <inkml:trace contextRef="#ctx0" brushRef="#br0" timeOffset="10636.8142">9881 2448 285,'0'0'136,"0"0"-96,0 0 1,0 0-41,0 0-14,0 0 14,22 93 40,-13-42-26,-1 4 17,-1-1-24,2-5 2,-2-2-6,1-3-3,-2-4 1,4-3-5,-4-7-26,3-5-42,-1-6-39,2-9-72</inkml:trace>
  <inkml:trace contextRef="#ctx0" brushRef="#br0" timeOffset="11199.0136">10249 2669 308,'0'0'120,"0"0"-120,0 0 0,0 0-1,0 0 2,-13 92 1,13-64-2,0-2 2,0-3-5,0-3 3,15-7-9,-3-3 4,4-5-2,1-4-3,3-1 10,4 0-4,1-16 4,3-5 0,-3-5-22,0-2-8,-6 0-5,-5 2 35,-8 1-7,-4 6 15,-2 4 20,0 5 37,0 6 2,-3 3 54,0 1-57,1 0-43,1 5-21,-1 15-28,2 6 28,0 0 0,0-5-10,0-1 8,9-1 2,3-3 0,0 1 1,4-4-1,-1-1-3,4-3 1,1-4-45,4-5-15,0 0-75,-1-3-92</inkml:trace>
  <inkml:trace contextRef="#ctx0" brushRef="#br0" timeOffset="11635.007">10877 2714 318,'0'0'190,"0"0"-139,0 0-36,0 0 0,0 0-15,0 0-36,20 0 22,2 0 14,4 0 0,2 0 13,3 0-10,-2-3 4,-1-3-7,-3 2 1,0-3-4,-2 2-35,-7-1-26,-1 1-31,-7-1-74</inkml:trace>
  <inkml:trace contextRef="#ctx0" brushRef="#br0" timeOffset="11855.0314">11003 2592 163,'0'0'188,"0"0"-180,0 0 7,0 0 3,-6 81 17,4-49-12,2-2-8,0-1-12,0-4-4,3 1 1,5-3-45,0-3-39,-3-7-100</inkml:trace>
  <inkml:trace contextRef="#ctx0" brushRef="#br0" timeOffset="12830.0267">11666 2479 230,'0'0'185,"0"0"-115,0 0-8,0 0 1,0 0-63,0 0-8,-1 21 0,1 14 8,0 9 3,0 7 0,0 0-2,0 0 25,0-2-26,0-4 3,0 0-5,0-6 3,0-3-2,-2-3-9,1-2-47,1-5-9,0-3 13,0-9-5,0-9-55,6-5-129</inkml:trace>
  <inkml:trace contextRef="#ctx0" brushRef="#br0" timeOffset="13395.0048">11632 2518 172,'0'0'80,"0"0"-43,-3-88-6,3 64 26,5 1-11,5 5-45,6 3 11,0 5-8,0 5-4,0 5 3,5 0 9,1 7 3,-3 13-15,-3 4-9,-6 5 4,-5 1-3,-5 3 8,0 2 18,-11-5-17,-9-2 15,-4-4-16,4-4 4,2-6-4,8-7 0,5-4 0,5-3-6,0 0-49,0 0 20,2 0-24,10-6 23,1-1 13,7 4 10,-1 1 13,5 2 0,-3 0 7,3 15-5,-4 3 8,-3 0-8,-2 4 12,-8 0-14,-2-1 0,-5 0 1,0-1 9,-3 2 20,-15 1 2,-3-1-22,-4-2-6,-1-2-4,3-4-48,1-7-45,3-4-148</inkml:trace>
  <inkml:trace contextRef="#ctx0" brushRef="#br0" timeOffset="14122.0076">12195 2308 270,'0'0'50,"0"0"-1,0 0 10,0 0 6,0 0-3,0 0-56,-2-13-6,2 27-12,0 17 7,2 9 5,5 7 11,-1 0-5,3-3 21,-3 2-20,0-2 4,0-4-11,0 1 4,1-5-6,1-3 2,-2-3-1,-2-1-5,1-2-25,-1-3-46,-1-3 14,2-6-17,1-7-123</inkml:trace>
  <inkml:trace contextRef="#ctx0" brushRef="#br0" timeOffset="14707.0109">12466 2507 122,'0'0'171,"0"0"-107,0 0 26,0 0-88,0 0-2,0 0-2,6 45 2,0-15 6,0 0-6,3 2 6,-3-4 2,3-2-7,0-2-1,1-4 0,-1-2 0,2-5-2,1-4 1,0-3-28,4-3-1,-1-3-5,3 0 19,0-6 14,0-13-1,-5-4-10,-1-4-9,-4-2 5,-5 1 5,-3-1-6,0 4 18,-3-1 0,-10 3 7,3 4-7,3 2 0,2 4 1,4 2-4,1 2 1,0 1 2,0 4-1,10 1 1,3 3-2,3 0 2,0 0 0,-1 0 0,3 0 0,-3 0-26,1 0-88</inkml:trace>
  <inkml:trace contextRef="#ctx0" brushRef="#br0" timeOffset="15619.9928">12886 2359 295,'0'0'73,"0"0"-31,0 0 24,0 0-15,0 0-51,0 0-7,-3 2 7,3 11-21,10 4 20,5-2-2,6 1-9,4 1 12,5-2 0,3-1 0,2-4-1,1-1 4,0-1-3,-1-3 0,-6 0-18,-3 1 12,-4-1 5,-7-1 1,0 2-5,-8-1 4,-2 2-1,-4 7-3,-1 0 5,0 5 1,-16 4 1,-8 2-2,-1 2 4,-5 2-4,-1-1-1,-2 2-24,3 1-8,0-4-3,5 1-22,5-3-26,2-4-21,9-5-6</inkml:trace>
  <inkml:trace contextRef="#ctx0" brushRef="#br0" timeOffset="17153.0181">10506 2566 41,'0'0'71,"0"0"-28,0 0-22,0 0 3,0 0-17,0 0-4,0 0 0,15 0 1,-6 3 23,0-1 17,5 4-24,2 0 9,3 2-16,2-2 0,6 3 8,1-2-16,0 3-2,-2-3-3,-3 0 2,-3 0-1,-2-1-1,-6-2 0,-2 1 1,-2-2 0,-2-2-1,-2 1 0,-1-1 3,3 1-2,-3-2-1,0 1 2,-2-1 1,-1 0-1,0 0-2,0 2 0,0-1-2,0 0-2,0 1 4,0 1-2,0 3 2,0 2 3,-7 4 0,-2 3-3,2 1 3,-1 4 4,-1 1-7,2 2-6,-1-1-6,2 4-34,-1 3-6,0-4-12,2 2-33,2 0 65,3-4-37</inkml:trace>
  <inkml:trace contextRef="#ctx0" brushRef="#br0" timeOffset="18359.0057">9186 2475 61,'0'0'159,"0"0"-113,0 0 3,0 0 12,0 0-61,0 0 0,-20 15 16,2 11-11,-4 7 27,2 8-22,1 6 4,4 8 9,2 2-20,5 3-3,5 2 7,3-2-1,0-1-10,2 0 4,13 1-13,7-3 12,6 2-102,8-5 66,7-2 27,4 1-53,6-6 25,7-10-26,1-8-86</inkml:trace>
  <inkml:trace contextRef="#ctx0" brushRef="#br0" timeOffset="19731.0227">13348 2203 51,'0'0'159,"0"0"-83,0 0 15,0 0 2,0 0-57,0 0-10,0-5-23,0 5 4,0 0-4,0 0-3,0 0-7,0 17 7,13 8-4,4 5 4,8 3 0,5 2 6,1-2 0,2 0-5,0 0 1,-3-2-2,-3 1 2,-7 3-2,-6 1 0,-8 5 0,-6 4 1,0 5-1,-23 3-5,-11-1-11,-9 1-61,-2-3-18,1-5-47</inkml:trace>
  <inkml:trace contextRef="#ctx0" brushRef="#br0" timeOffset="20722.0042">14354 2066 179,'0'0'127,"0"0"-121,0 0 0,0 0 27,-54 84-19,45-26 18,1 7 17,5 4-12,0 1-12,3-10-25,0-1 5,0-3-11,17-6 6,5-1 0,3-7-1,4-4-5,4-5 5,2-5 0,6-5-31,3-8 5,3-4-80,2-10-70</inkml:trace>
  <inkml:trace contextRef="#ctx0" brushRef="#br0" timeOffset="21831.0166">15326 2201 238,'0'0'41,"0"0"-38,0 0 26,0 0 64,3 89-45,-3-52 8,0 1 13,0-2-47,-10 0 6,-2-2-16,-3 0-6,-8 2 13,-5 2-18,-5 2 0,-3-4 4,-2-2-5,5-10-6,9-8-11,5-5-28,7-8 34,3-3-9,3 0 6,0-11-3,1-13-21,1-7 38,1-7-12,3-3-34,0 2 42,0 5-13,10 4 17,-1 7 2,5 5 4,-4 6-6,2 7 0,3 5 7,5 0-6,3 19 8,6 4 21,1 6-1,-2 2-21,-4 1-8,-2-2 3,-2 0 6,-4-1-9,-3-5 0,0-1-15,-2-2-26,3-4-33,2-4 8,1-5-54</inkml:trace>
  <inkml:trace contextRef="#ctx0" brushRef="#br0" timeOffset="23273.2223">15757 1885 6,'0'0'252,"0"0"-222,0 0 13,0 0-3,0 0 6,-5 76-2,-3-41-31,-1-1-1,3-1-11,-4-5 14,2 1-21,-2-3 6,-2-3 0,1-2-1,1-3-52,0-4-69,-2-7-129</inkml:trace>
  <inkml:trace contextRef="#ctx0" brushRef="#br0" timeOffset="23556.8711">15644 1974 157,'0'0'164,"0"0"-149,0 0-15,0 0-3,0 0 3,0 0 42,36 78-39,-23-49 42,-1 1-19,0-3-22,1-1 8,-2-1-9,0-1-3,-3 0 0,0-2-3,-2-4-7,-3-7-54,-3-1-39,0-9-144</inkml:trace>
  <inkml:trace contextRef="#ctx0" brushRef="#br0" timeOffset="23788.525">15526 2136 205,'0'0'144,"0"0"-143,0 0-1,0 0 0,0 0 2,97-10 2,-55 1-4,1 1 0,3 1-5,-4-1-25,-1 4-33,-7 2-42</inkml:trace>
  <inkml:trace contextRef="#ctx0" brushRef="#br0" timeOffset="25119.0153">16424 2210 273,'0'0'50,"0"0"-29,0 0 16,0 0-37,0 0 0,0 0 11,-31 60 16,8-28-5,-3 3 11,-6-2-29,-2 1-4,3-2 0,1-4 4,6 0-4,6-6 0,6-4 0,5-2-7,3-8-5,4 3 10,0-1-6,0 3-3,0 2 9,11 1 2,1 0-1,6-1-3,0 1 8,3-3-7,1 0 3,-2-2 0,2 0-2,2-2 3,0 0-1,-2 0 4,2 1-3,-2 1-2,-5-1-44,-1 0-36,-5-5-32,-3-2-52</inkml:trace>
  <inkml:trace contextRef="#ctx0" brushRef="#br0" timeOffset="25746.9759">16644 2320 172,'0'0'126,"0"0"-87,0 0 11,0 0-50,0 0 0,0 0-9,-2 98 21,1-62-7,1-1 21,0-6-20,0-4-3,0-6 0,7-4-3,4-4 0,4-4-3,2-5 0,6-2 2,-1 0 2,5-12 12,-3-7-13,0-4 0,-5-2 0,-2 0-10,-5 1 9,-4 0 0,-3 1 2,-4 2 5,-1 2-2,0 5-1,0 1 30,0 5 0,0 6 8,0 1 6,-1 1-47,-2 11-8,0 13-11,3 4 19,0 2 6,0-3-6,0-2-7,7-4-17,4-3-41,4-2 48,3-4-13,4-4 7,2-8-59,0 0-90</inkml:trace>
  <inkml:trace contextRef="#ctx0" brushRef="#br0" timeOffset="26120.8432">17201 2028 282,'0'0'105,"0"0"-76,0 0 23,0 0 27,0 0-71,0 0-8,0 21-9,0 14 9,0 8 13,2 7-6,-1-2 2,1-3-5,1 2-4,2-5 0,-2 0 2,1-1 9,-1-4-13,0 0 2,0-3 0,1 1 3,-2-4-3,-1-3-13,2-4 1,0-6-75,3-6-12,2-7-53</inkml:trace>
  <inkml:trace contextRef="#ctx0" brushRef="#br0" timeOffset="26745.0456">17773 2374 352,'0'0'64,"0"0"-10,0 0 10,0 0-63,0 0-1,0 0-35,18-1 35,2 1 0,5 0 5,5 0 26,4 0-28,6 0-2,2 0 8,1-10-9,-4 2-11,-5 0-27,-6-1-26,-6 3 4,-6 0-48,-7-1-101</inkml:trace>
  <inkml:trace contextRef="#ctx0" brushRef="#br0" timeOffset="27035.02">17937 2250 340,'0'0'118,"0"0"-78,0 0-11,0 0-29,0 0-7,-9 77 7,5-43 0,1 0 4,1-1-4,2 0 0,0-4 4,0-2-16,0-3-6,6-1-22,3 0-33,4-4-44,1-2 33</inkml:trace>
  <inkml:trace contextRef="#ctx0" brushRef="#br0" timeOffset="28565.0214">18711 2034 116,'0'0'123,"0"0"-57,0 0 14,0 0-39,0 0-11,0 0-30,0 14 9,0 10 22,0 4-3,0 8-12,0 7 7,0 2-14,-1 1-9,-3 1 0,1-3 0,0-7 1,1 1-1,1-6 0,-1-3-3,-2 0-15,-1-2-14,-4 2-27,0-2-26,3-5 62,0-6-70,3-6-95</inkml:trace>
  <inkml:trace contextRef="#ctx0" brushRef="#br0" timeOffset="29301.0468">18728 2046 111,'0'0'106,"0"0"-41,0 0 24,0 0-20,0 0-39,0 0 8,3-76-7,2 69-16,0-2-2,1 2-12,2 0 10,1 2-4,2-1-4,3-2 16,4 1-18,0-1 3,4 2-1,0 2-3,-2 2 0,-4 2 0,-2 0-5,-2 4 0,-3 15 0,-2 3 5,-5 4-12,-2 2 18,0-1-6,-11-1 0,-5-3 4,-2-4-7,-1 1 3,-1-2 0,1-5 0,3-4-14,6-3 11,7-6-13,3 0-7,0 0 14,0 0-7,0 0-5,0 0 20,0 0-7,5 0 4,7 0 3,1 0-4,2 2 3,5 13 4,-3 1-2,0 7 0,-1-1 5,-2 3-10,-5-2 3,-2-1 2,-5-3-4,-2 1 4,0 1 0,-9-3 11,-9 2 1,-8-1-5,0-2-6,-3-2 5,7-3-12,1-4-12,5-4-35,4-4-38,2 0-138</inkml:trace>
  <inkml:trace contextRef="#ctx0" brushRef="#br0" timeOffset="29825.0325">19386 1715 198,'0'0'38,"0"0"77,0 0-18,0 0-50,0 0-31,0 0-16,0-5-15,0 16 4,-1 7 11,-7 5 18,-3 5-18,-2 1 2,3 1 7,-3 1-7,0-2-2,1 0 0,3-4-66,1-5-53,0-7-49</inkml:trace>
  <inkml:trace contextRef="#ctx0" brushRef="#br0" timeOffset="30101.0198">19210 1792 208,'0'0'124,"0"0"-111,0 0-13,0 0 0,0 0-6,0 0 13,43 70-7,-30-46 5,-4-1 3,2-2-1,1 0-5,-2-2-2,1-3 0,-1-3-5,-1-1-43,-4-3-62</inkml:trace>
  <inkml:trace contextRef="#ctx0" brushRef="#br0" timeOffset="30325.0142">19184 1919 160,'0'0'85,"0"0"-85,0 0-1,0 0 1,0 0 0,97-22 5,-68 16 0,2-2-5,-1 0-5,-2 0-39,-4 0-97</inkml:trace>
  <inkml:trace contextRef="#ctx0" brushRef="#br0" timeOffset="33214.0228">19786 1823 92,'0'0'92,"0"0"-12,0 0-2,0 0-19,0 0-25,0 0-6,0 0-17,0-1-11,0 5-12,0 14 12,0 8 1,0 10 47,0 3-21,0 8-10,0 1-11,0 5 1,5 4-8,2 1 1,-3 0 0,1-5-1,-1-7 1,-4-7 0,0-1 0,0-6 0,0-3-1,0 0-5,-3-6-15,-4-5-9,1-4-32,2-10-89,3-4-125</inkml:trace>
  <inkml:trace contextRef="#ctx0" brushRef="#br0" timeOffset="34903.0063">19350 2073 86,'0'0'156,"0"0"-130,0 0 56,0 0-16,0 0-42,0 0 6,2-1-30,-2 1-4,0 0-4,0 10 8,-2 7 7,-7 4 4,-6 5-6,-6 5 16,-4 0-14,3 1-7,-1-5 0,2-3 6,7-4-10,1-7 4,7-3-11,3-6-2,2-2 13,1-2 0,0 0 0,0 0-21,0 0 20,0 0-5,0 0 6,0 0-7,3 7 5,7 7 2,4 4 17,1 4-14,1-2 12,-2-1-14,-2 1-1,1-4 3,-3 0 3,2-1-6,-4-2 0,-2-1-16,-2-1-2,-1-2-16,2-2-33,-1-2-14,0-3-117</inkml:trace>
  <inkml:trace contextRef="#ctx0" brushRef="#br0" timeOffset="35481.1824">19428 2248 261,'0'0'71,"0"0"-65,0 0-6,0 0-5,0 0 5,0 0 3,28 60 5,-22-38 6,1-2 0,1 0-5,1-4 11,-2-2-17,2 0-3,1-9 0,3 3 2,-1-3-4,-1-5 2,1 1 0,-2-1 0,0 0 5,-1-6-5,-2-9 4,-2 0 3,-1-2-7,-4-1 0,0-3 1,0 0-5,0 0 4,0 2-1,-2 5-8,-2-2 16,4 5-11,0-1 4,0 1-7,4 2 1,12 0-17,4 1-4,2 1 11,3 1-38,-4 1-37,-5 4-60</inkml:trace>
  <inkml:trace contextRef="#ctx0" brushRef="#br0" timeOffset="37053.0167">20150 1586 85,'0'0'132,"0"0"-104,0 0 64,0 0-34,0 0-33,0 0 4,0-7-24,1 7-4,2 0-1,3 7-20,3 11 20,2 4 13,5 8 0,1 6 21,2 3-15,1 4-2,-1 2-2,1 1-9,3 3-6,-5 3 0,1-2 1,-4 3-6,-2 3 9,-4 1-4,-4 3 6,-5-4-2,0-1-4,0-5 0,-17-5 7,-9 0-6,-10-3 3,-7 2-1,-8-4-3,-4 0-66,-2-6 10,3-6-81,6-7-128</inkml:trace>
  <inkml:trace contextRef="#ctx0" brushRef="#br0" timeOffset="38680.9424">8687 4221 213,'0'0'110,"0"0"-55,0 0 20,0 0-25,0 0-32,0 0-15,19-12-3,-3 8 11,7-3-7,3-1 20,2-2-20,2 3-1,-2-1-5,2 5 2,-4 3-10,-3 0-37,-6 0-96,-10 10-88</inkml:trace>
  <inkml:trace contextRef="#ctx0" brushRef="#br0" timeOffset="38909.6673">8745 4396 161,'0'0'51,"0"0"-44,0 0 28,0 0 30,0 0-48,84 9 21,-56-9-23,2 0-14,0-2-2,-3-1 1,7 0-39,-7 2-24,-2-1-121</inkml:trace>
  <inkml:trace contextRef="#ctx0" brushRef="#br0" timeOffset="69214.1765">10730 3906 12,'0'0'37,"0"0"21,0 0-23,0 0 16,0 0-27,0 0 23,0 0-28,5 76-2,-9-54 10,-3 4-21,-2 1 1,-2 3-7,-4 0 6,-1 4-1,-7-2-5,-2 0 0,-6 1 12,-5-3-10,-3 2-4,-2-2-10,-1-4 5,7-3 3,5-7 1,10-7 3,8-5 0,0-4 2,6 0-4,0 0-15,0-12-9,0-5 24,-1-4-13,2 0 4,2 1-5,3-1 10,0 1 6,0-4 0,0 1 5,0-1-7,3-1 2,9 2 0,-2 0 1,2 4-1,2 4 0,-2 3-1,2 3 1,-3 4-2,3 2 2,2 3 0,2 0 6,4 4-2,-1 13 9,7 6 14,-1 3-14,0-1 19,-1 2-23,2-1-8,5-4-1,1-2 8,3-2-8,-4-3 0,-3 0 1,-9 0-1,0-2 0,-7 4 0,-6 1-6,-5-1-29,-3-2 17,0-2-27,0-5 3,0-3-21,0-4-73</inkml:trace>
  <inkml:trace contextRef="#ctx0" brushRef="#br0" timeOffset="69995.0563">10058 3876 104,'0'0'62,"0"0"-14,0 0 32,0 0-51,0 0-3,0 0 13,2-1-25,-2 1 8,0 13-22,0 7 15,1 9 15,1 5-29,-2 7 10,0 4-7,0 3 0,0 2 8,0 0-10,0-1-2,0 0 0,0-3 5,0-1-10,0-3 3,0-2-26,3-3 18,-2-1-14,-1-3-7,0-2 23,0-3-26,0-2 4,0-4-10,0-2-8,0-5-38,0-5-64</inkml:trace>
  <inkml:trace contextRef="#ctx0" brushRef="#br0" timeOffset="70709.051">11107 3836 145,'0'0'83,"0"0"-75,0 0-2,0 0 6,0 0 22,3 76-17,-2-47 12,-1 4-7,2 5-22,-2 3 21,0-1-3,0 2 19,0-3-23,0-1-10,0-3-5,0-1 1,0-4 0,0 1 3,0-6-3,0 0 1,0-2-2,3-2-9,0-3-24,0-4-49,0-8-70</inkml:trace>
  <inkml:trace contextRef="#ctx0" brushRef="#br0" timeOffset="71789.0574">11298 3759 155,'0'0'52,"0"0"8,0 0 37,0 0-60,0 0 14,0 0-51,0-32 9,3 23-16,6 2 7,1-1 0,-2 2-2,2 2 3,2-1-1,-3 4 0,3-1-1,1 2-1,-2 0 2,0 0-3,-3 12-4,-2 5-3,-4 4-5,-2 3 6,0 2-9,-2 2 14,-12 0 2,-3-2-15,4-3 10,-1-4 5,2-2-5,3-2 2,3-6 10,5-4-10,1-2 5,0-3-10,0 0 9,0 0-18,9 0 19,10 0 1,2-5 16,2-1-11,0 2 1,1-2-5,0 1 3,-4 2-5,-1-2-1,-4 1-42,-2 1-77,-5 0-68</inkml:trace>
  <inkml:trace contextRef="#ctx0" brushRef="#br0" timeOffset="101059.2469">11847 3862 28,'0'0'61,"0"0"12,0 0-6,0 0-17,0 0-21,0 0-4,0 0 30,3-2-8,-3 2-2,0 0 6,0 0-44,0 0 2,0 0-9,0 3-23,0 14 23,0 9 11,0 6-10,0 4 16,0 2-8,0 3-4,0 2 0,0 5-2,0 0 38,0-1-34,0-3-5,0-5 2,0-3 4,0 0-11,0-3 3,0-1 0,0-4-6,0-4 6,1-2-15,1-8-6,1-6-71,5-8-31,-1 0-30</inkml:trace>
  <inkml:trace contextRef="#ctx0" brushRef="#br0" timeOffset="101666.4852">12192 4121 176,'0'0'98,"0"0"-95,0 0 18,0 0 15,0 0-32,-21 102 3,18-67 12,1 0-18,2-4 15,0-5-14,0-5-2,11-4 0,10-3-12,1-8 3,5-4 7,3-2 2,-2-1 4,-1-16 10,-2-2-7,-1-5 2,-2-1-1,-3-3-8,-2 0 0,-6-1 1,1 1 11,-6 0-12,-3 3 7,-2 5 4,-1 5-8,0 6 26,0 5 14,0 4 2,0 0-2,0 0-43,0 7-15,0 16 4,0 7 11,0 1 4,0-2-4,5-5 2,4-4-17,4-5 3,2-3-12,3-2 13,1-5-43,2-5-4,0 0-23,0-2-110</inkml:trace>
  <inkml:trace contextRef="#ctx0" brushRef="#br0" timeOffset="102295.4141">12736 3965 28,'0'0'192,"0"0"-130,0 0 6,0 0 15,0 0-64,0 0-19,-4 4-5,4 3-16,9 0 21,3 2 0,2 0 1,3 0 7,4 2-7,-3 0 3,7-1-1,-1 2 3,0 0-6,-3 0 0,-2-1 1,-4-2-3,-6 0 3,-1-2-1,-4-1 0,-4 3 3,0 0-3,0 4 0,-12 1 3,-4 4 12,-2 0-9,-3 2-1,0-1 0,1 3-5,-2-3 0,0 4-13,-3 0-39,2-1 10,1 0-17,-1-1-26,8-3-50</inkml:trace>
  <inkml:trace contextRef="#ctx0" brushRef="#br0" timeOffset="103025.0748">13585 3955 112,'0'0'157,"0"0"-130,0 0 43,0 0-46,0 0-22,0 0 3,-13 16-4,-5 4 17,-4 4-18,-3 0 0,-1 1 0,2-2 7,2-3-7,3-4 0,5-4-3,3-1 3,4-4-5,1-2 5,3-2 4,3-3-4,0 0 1,0 3-4,0 3-18,0 1 16,9 4-4,4 1 3,8 0 6,2 2 8,5-1-2,6-1 11,2 0-15,-5 0 5,-5-2-7,-4 0 1,-4 1-1,-8-4 0,-2 0-26,-2-2-9,-6-1-51,0-2-35</inkml:trace>
  <inkml:trace contextRef="#ctx0" brushRef="#br0" timeOffset="103833.0772">13885 3968 136,'0'0'121,"0"0"-82,0 0 9,0 0-24,0 0-24,0 0 2,-8 24 11,1-1-9,3 7-4,1 2 9,3-1-8,0-1-2,0-3 1,9-2-11,7-6 8,3-4 3,4-5 0,4-7-5,1-3 9,3 0-4,1-13 1,-2-10 2,-4-4-3,-2 0-19,-7-1 5,-7 5 9,-6 5 5,-4 3 13,0 6 43,0 1 3,-3 5 11,-1 2-23,-2 1-25,3 0-22,-1 0-3,-1 11-1,4 7 1,1 3-4,0-3 3,0-2 4,4-1-34,14-3-3,5-1-11,2-5 4,0-3-20,2-3-54,1 0-32</inkml:trace>
  <inkml:trace contextRef="#ctx0" brushRef="#br0" timeOffset="104248.9277">14464 3782 151,'0'0'129,"0"0"-35,0 0 23,0 0-64,0 0-49,0 0-4,0 24-17,0 7 17,0 12 9,0 3 26,-6-3 1,3 0-32,2-6 1,-1-2-5,2-2 2,0-1-4,0-1 4,0 0-2,0-5 0,0 0-29,0-2-9,-3-4-22,0 0-19,3-2-35</inkml:trace>
  <inkml:trace contextRef="#ctx0" brushRef="#br0" timeOffset="104910.0824">14898 4075 242,'0'0'33,"0"0"-33,0 0 0,0 0 24,0 0-2,0 0 1,103 2-10,-69-2-13,2-2 20,0-4-19,-7-2 4,0 3-5,-3-2-1,-4 4-32,-4 0-24,-8 2-43,-5 1-29</inkml:trace>
  <inkml:trace contextRef="#ctx0" brushRef="#br0" timeOffset="105237.4338">14979 3986 301,'0'0'74,"0"0"-58,0 0 40,0 0-56,0 0-2,0 0-3,-2 36 5,4-12 12,3-1 24,1 0-21,1 1-12,0-3 2,-1 1-5,3 1-2,-3-4 1,0 1-24,0-4-4,0-2-35,1-2 0,1-3-57</inkml:trace>
  <inkml:trace contextRef="#ctx0" brushRef="#br0" timeOffset="108877.4837">16096 3721 150,'0'0'68,"0"0"-61,0 0 50,0 0-57,0 0 10,0 0 28,0 0 7,0 68-1,0-38-9,0 2-16,0 4 23,0 1-21,-2 4-6,-3 1 9,-1 0-19,0 2-3,0 0-2,1-2 8,2 0-10,-1-3 6,4-6-8,0-4 2,0-9-42,0-7 13,0-7-34,0-6-64,0 0-28,6-16-3</inkml:trace>
  <inkml:trace contextRef="#ctx0" brushRef="#br0" timeOffset="109463.0977">16054 3825 128,'0'0'57,"0"0"-7,0 0 29,0 0-19,-3-86-38,3 68 17,2 0-38,7 2 5,3-1-7,1 2 1,8 1 0,3 1-5,4 1 14,0 3-11,-2 3 2,-4 6-2,-2 0-9,-4 12 9,-3 10 2,-5 4-1,-5 3-10,-3-1 11,-1 2 10,-20 0-9,0-4 6,-2-3-7,6-7 0,6-5 0,5-3 0,3-6-4,3 0-25,0-2-16,0 0 3,6 0-9,12 3 51,0 1 6,3 7-1,-2 3-5,2 0 0,1 4 2,-1 0 9,-6-2-11,-4-3 1,-6-4 4,-5 1 0,0-2 10,-8 2 44,-15 1 12,-7 0-28,-7-2-30,4-3-9,1 0-4,0-5-28,2-1-28,-1 0-62,0 0-173</inkml:trace>
  <inkml:trace contextRef="#ctx0" brushRef="#br0" timeOffset="109963.0854">15832 3619 323,'0'0'58,"0"0"-35,0 0 20,0 0-43,0 0-5,0 0 5,0 114 59,0-59-9,0-1-27,0-2 9,0 1-30,0-2 4,0-1-6,0-2 8,0-1-10,0-3 2,0-4 0,0-4-3,0-3-19,5-4-1,5-4-17,-1-5-23,4-6 4,5-11-45,0-3-59</inkml:trace>
  <inkml:trace contextRef="#ctx0" brushRef="#br0" timeOffset="110570.0892">16581 3625 319,'0'0'21,"0"0"-14,0 0 40,0 0-47,0 0-12,0 0 12,0 91 3,0-48 58,0 2-37,0-1-8,0 1 17,0 2-28,0-2 13,0 0-18,0-3 3,0-1 4,0-5-7,0-3 0,0-4-1,0-10 3,0-4-6,0-5-17,0-5-45,0-2-8,2-1-64,5-2-27</inkml:trace>
  <inkml:trace contextRef="#ctx0" brushRef="#br0" timeOffset="111240.7521">16763 3589 24,'0'0'224,"0"0"-205,0 0 21,0 0 11,0 0-28,0 0 3,-4-44-9,4 35-11,0 3 0,3-2-3,5 4-2,3 0-1,4 1 0,4 3 0,6 0 0,-2 0 0,-2 11-12,-3 8 12,-6 5 0,-2 6-1,-7 3-7,-3 3 4,0 3 4,-19 1-9,-4-6 4,1-5-25,-4-7 2,10-5 25,6-7-3,4-3 6,6-6 0,0-1-13,0 0 10,12 0-11,8 0 14,7 0 15,5 0-15,-1-1 0,0-4 1,-2 0 4,-2 1-2,-2 1-3,-3-1-7,-4 2-32,-7-1-164</inkml:trace>
  <inkml:trace contextRef="#ctx0" brushRef="#br0" timeOffset="115763.0844">17439 3792 82,'0'0'138,"0"0"-88,0 0 11,0 0 22,0 0-21,0 0-29,0 0 20,0-6-23,0 6-15,0 0 28,0 0-42,2 0 6,-2 0-7,1 6-33,5 12 23,1 14 9,1 7 1,1 9 4,-1 2-1,0-1-3,-3 1 0,1-3 9,-3-3-10,-2-7 1,2-4 0,-3-3 1,3-3 0,-3 1-2,0-7-1,0-3-57,1-7-7,4-7-53,-1-4-129</inkml:trace>
  <inkml:trace contextRef="#ctx0" brushRef="#br0" timeOffset="116296.0517">17718 3932 239,'0'0'60,"0"0"-60,0 0-7,0 0 7,0 0 4,21 98 8,-14-74 17,3 0-28,0-3 1,0-1 8,3-2-7,-1-4 21,2-3-12,-2-4-10,-2-6 5,-2 1-1,2-2-6,-1 0 31,-1-8-27,0-9 11,-2-2-15,-4-2-15,-1 1 5,-1-1-10,0 1 11,-1 1 6,-7 2-5,-2 4 4,3 2 4,1 2 0,1 0 31,3 3-30,2 3-1,0-1 0,0 1-20,2 1 15,12 2 4,2-2 1,2 2 0,3-1 3,-2-1-3,2 2 0,3-2-11,0-1-40,-5 1-120</inkml:trace>
  <inkml:trace contextRef="#ctx0" brushRef="#br0" timeOffset="116805.1044">18162 3748 244,'0'0'70,"0"0"-44,0 0 22,0 0-47,0 0-2,0 0-9,0 13 3,8 1-7,4 3 15,4 1-1,2 2 0,3-4 0,3 1 0,3-2 0,-2-2 2,1 1 6,-4-2-2,-1 0-6,-5-1 0,1-1 2,-7-1-2,-4 1 0,-6 3 1,0 3-3,-7 3 11,-19 4-3,-6 3-4,-6 1 9,-2 3-22,1-1 0,2-4-38,9-2 4,8-8-58,7-4-63</inkml:trace>
  <inkml:trace contextRef="#ctx0" brushRef="#br0" timeOffset="117494.0854">18871 3741 186,'0'0'177,"0"0"-136,0 0-16,0 0-8,0 0-17,0 0-27,0 2 23,-3 9 4,-7 3 8,-5 6 9,-3 1-14,-3 1 2,-1 1-5,-1-1 7,3 1-7,3-3 0,2-2 0,3-3-3,6-2 3,1 1 0,2-4-5,3 2-8,0 1 9,0-2 4,3 1 0,8-1-4,1-1 2,3 1 2,4 1 0,1-1 5,4-1-1,1-1-3,0 1 5,-2-2-3,-1 0-3,-1-2-3,-4 0-2,-3-2-58,-3-2-30,-7-1-100</inkml:trace>
  <inkml:trace contextRef="#ctx0" brushRef="#br0" timeOffset="118205.0736">19156 3750 184,'0'0'168,"0"0"-168,0 0 0,0 0 0,0 0 0,0 78 3,3-51 20,-1 0-12,4-1 8,2-4 1,1 0-16,7-1-4,0-5 0,-1-2 1,4-3-2,-1-4 1,2-3 0,3-4-9,1 0 9,1 0 0,-6-6-1,-3-6-20,-6-4 15,-5-1-1,-4-1 7,-1 0-9,0 0-7,-7 0 13,-8 1-12,0 1 9,3-1 6,2 4 0,4 1 4,3 3-1,3 2 4,0 5-8,0 0 1,6 1-12,8 1 11,5 0 1,1 0 0,1 0 7,-3 0-7,1 0 0,-2 0-18,-2-2-56,-3 1-30</inkml:trace>
  <inkml:trace contextRef="#ctx0" brushRef="#br0" timeOffset="118612.0904">19697 3527 195,'0'0'67,"0"0"-11,0 0-2,0 0-49,0 0 5,0 0 24,5 111 13,-2-70-21,-3 0-21,2 1 10,-2 0-15,0 2 1,0-2 2,0-2 1,0-4-4,-3-5 0,1-6 2,0-4-5,2-3 3,0-5-2,0-3-1,0-2-63,0-5-42,0-3-35</inkml:trace>
  <inkml:trace contextRef="#ctx0" brushRef="#br0" timeOffset="119439.4258">20148 3867 124,'0'0'188,"0"0"-122,0 0 18,0 0-26,0 0-58,0 0-2,6 6-14,3-1 5,3-1 6,6 2 10,5-1-3,8-4 23,6-1-23,2 0 2,4 0-4,2-1-13,-3-7-22,1 1-22,-8 1-11,-6 1 9,-8 0-105</inkml:trace>
  <inkml:trace contextRef="#ctx0" brushRef="#br0" timeOffset="119784.092">20330 3753 294,'0'0'19,"0"0"-15,0 0-8,0 0-7,0 0 11,0 0 44,-3 98-15,2-68 12,1-2-30,0-2-5,0-3-4,0-2-2,0-2 0,6 1 0,0-2-9,1-5-8,1-2-69,-1-7-107</inkml:trace>
  <inkml:trace contextRef="#ctx0" brushRef="#br0" timeOffset="124616.064">21272 3628 149,'0'0'93,"0"0"-30,0 0 3,0 0-36,0 0-18,0 0 4,0 0-13,3-3 4,-3 3-1,0 5-6,0 13-18,0 10 18,0 7 41,0 2-6,-2 4-33,-10 0 11,-1-4 1,-6-1-11,-1-4 14,-2-2-17,-5-3 3,-3-2 4,-1-5-7,-1-3-23,4-4 5,6-5-11,7-6 11,2-2-15,5 0 27,2-16-8,3-5-39,0-2 50,3-7 3,0 4-12,0-1 8,12 1-5,6 2 6,5 2 3,6 2 0,2 0 5,3 7-5,-1 5 0,-3 7-2,-3 1 2,-4 10 0,-3 12-1,-1 6 4,-2 0-3,-2 1 4,-5-2 1,1 2 7,2-4-4,-1 2-5,1-3-3,-2-1-15,-2-8-49,3-4-38,-3-7-65</inkml:trace>
  <inkml:trace contextRef="#ctx0" brushRef="#br0" timeOffset="125163.1003">21710 3655 75,'0'0'105,"0"0"-92,0 0 7,0 0-20,0 0 12,0 0-12,0 59 46,0-25-5,0 6 16,-6 2-35,0 3-3,-1-1 3,3-4-15,0-2 14,0-3-21,2-4 3,1-2 2,1-5-4,0 0-1,-2-8 5,2-2-5,0-5-8,0-6-67,0-3-29,0 0-49</inkml:trace>
  <inkml:trace contextRef="#ctx0" brushRef="#br0" timeOffset="125780.207">21691 3698 87,'0'0'23,"0"0"-11,28-94 57,-18 68-34,0 7-5,-3 7-12,-1 1 19,-1 4 15,3 0-17,1 3-10,1-2-13,1 3-7,1 3-5,-1 0 0,4 2-24,-3 16 23,-2 6-10,-1 3 11,-6 3 15,-3-2-12,0 1 8,-3-5-11,-8-3 2,1-3-4,0-2-3,4-6 5,-2-2-4,7-5-7,1-3-1,0 0-6,0 0-39,10-10 35,4 0-16,2 1 32,-2 4 1,0 5-2,-3 0 7,2 0 0,1 6 0,-2 5 4,-1 3-2,-2 0 1,-1 0-3,-3 0-1,-4 1 1,-1-2-1,0 1 2,-4 0 62,-13-3-19,-5 1 6,-5 1 3,-5-2-50,3-1 1,-1-5-4,6 0-46,6-5-61,5 0-196</inkml:trace>
  <inkml:trace contextRef="#ctx0" brushRef="#br0" timeOffset="126267.081">22309 3225 216,'0'0'77,"0"0"12,0 0-30,0 0-28,0 0-31,0 0-44,1 42 44,-1-12 12,-1 1-3,-7 3 28,-2-3-37,-2 1 0,0 0 5,-2-4-2,1 1-6,-1-5-26,4-5-59,3-4 15,-1-7-40</inkml:trace>
  <inkml:trace contextRef="#ctx0" brushRef="#br0" timeOffset="126557.0818">22174 3312 157,'0'0'53,"0"0"-21,0 0-16,0 0-16,0 0 3,0 0 19,33 74 4,-25-50-23,2-3 10,-3-2-12,3-1 4,0-1 1,-1-2-6,0 0 0,0-1 0,0-1-23,-5 1-24,-1-4-101</inkml:trace>
  <inkml:trace contextRef="#ctx0" brushRef="#br0" timeOffset="126814.5518">22161 3431 132,'0'0'98,"0"0"-98,0 0 3,0 0 9,0 0-9,0 0-3,79-4 3,-54 4-2,1 0-1,-3 0 0,-1 0 2,-2 0-7,-1 0-5,-2-1-35,-2 1-18,-3-1-43</inkml:trace>
  <inkml:trace contextRef="#ctx0" brushRef="#br0" timeOffset="131023.095">22749 3601 228,'0'0'49,"0"0"1,0 0 23,0 0-44,0 0 5,0 0 2,0 0-17,0-2 28,0 2-27,0 0-9,0 0-11,0 0-11,0 18 3,0 13 1,0 11 14,0 9 1,0 4-8,0 1 2,0 0 1,0-5 1,0-4-4,0-5 0,0-3 6,0-5-6,0 0 0,0-4 2,0 0-9,0-3-19,0-4-18,0-7-35,0-8-63,0-5-67</inkml:trace>
  <inkml:trace contextRef="#ctx0" brushRef="#br0" timeOffset="131577.0963">22995 3818 225,'0'0'45,"0"0"-26,0 0-19,0 0 56,0 99-49,0-69 13,0-3-20,0-1 4,3-5-1,4-3-3,4-3-2,2-5 1,2 0-3,3-5-3,6-5 7,0 0 0,1 0-6,2-10 5,-3-6-21,-6-4-9,-2-3-42,-5 0 66,-3 0 7,-2-4 0,-1 2 24,-4 3-15,-1 2 26,0 10 25,0 4-24,0 3 40,0 3-7,0 0-55,-3 7-14,0 15-16,0 4 16,2 6 0,1-4 0,0 0-4,3-4 4,8-2 0,5-2-4,0-5-9,4-3 10,-2-3-17,1-5-27,0-2-28,-4-2-15,0 0-135</inkml:trace>
  <inkml:trace contextRef="#ctx0" brushRef="#br0" timeOffset="132038.1117">23541 3714 283,'0'0'101,"0"0"-96,0 0 10,0 0-15,0 0-16,0 0 2,7 4 8,7 7 6,5 1 0,-1 0-2,6-1 1,1-1-1,4-2-1,0-1 3,1-1 0,-1 0 8,-4 2-5,-4-3 1,-5 2-4,-8-3 0,-4-1 1,-2 0-1,-2 0 0,0 0-7,0 6 7,-9 5 2,-9 4 24,-3 2-20,-1 1-5,1 3 8,-3-1-7,3 3-2,-3 0 0,-1-2-34,1 0-28,3-3-69,3-6-43</inkml:trace>
  <inkml:trace contextRef="#ctx0" brushRef="#br0" timeOffset="132732.0858">24272 3707 50,'0'0'101,"0"0"21,0 0-37,0 0-15,0 0-23,0 0-41,2 0-6,-2 0-20,0 7 20,0 6 11,-3 3-4,-10 2 20,-6 3-21,-5 1 7,-1 1 1,-2-1-14,0-1 2,3-3-4,7-4-29,6-2 28,3-2-3,5-2-13,0 1 17,3-3-9,0 2 7,0-1 1,3 2-22,11 0 25,1 0-1,1 0 6,5 0-1,1-1-4,4 2 4,1 1-1,1-2 1,1 2-4,-3-4 0,1-1 0,-2-1 2,-5-2-2,-4-1-30,-5 3-39,-8-2-89</inkml:trace>
  <inkml:trace contextRef="#ctx0" brushRef="#br0" timeOffset="134669.1065">24645 3726 105,'0'0'62,"0"0"1,0 0-19,0 0-33,0 0 8,0 0-18,0 0-1,0 6-4,0 10 4,0 5 46,3 5-4,3 0-21,0-1 8,0 1-23,0-4-6,1 0 13,5-1-13,-3-3 0,3 0-6,3-5 3,-3-2 3,3-5 0,0-2 0,3-2 0,1-2 9,4 0-2,-1-3-7,-1-9-4,-6-2 4,-5-2-12,-1-1 12,-6-1-9,-3-2 5,0-1 2,0 0 2,-3 0-7,-3 0 7,2 0 0,2 2 0,1 1 3,1 2 3,0 3-5,0 2 3,0 2 1,0 2-1,1 1-4,9 1 0,6 2-7,1 0 4,0 3 2,2 0 1,-4 0 0,3 0-5,-3 0 6,1 0-1,-1 0 0,0 0-3,-1 2-44,-3-2-91</inkml:trace>
  <inkml:trace contextRef="#ctx0" brushRef="#br0" timeOffset="135645.0912">25242 3625 60,'0'0'40,"0"0"26,0 0-47,0 0 1,0 0-8,0 0-6,0 9 15,-2-8-14,2-1 6,0 0-13,0 0 5,0 0-5,0 0 0,0 0 0,0 0 6,0 0-1,0 0-5,0 0 0,0 0 3,0 0 3,0 0-3,0 0-1,0 0 0,0 0 1,0-4-3,0-2 0,0-2 3,0 0-4,0-2 1,2-2 0,1 0-6,-2 2-1,1-2 7,-2 4 0,0 1 4,0-1 6,0 2 14,0-1 20,0 2-14,0 2-17,0 0 34,0 0-20,0 3-23,0 0 12,0 0-16,0 0-5,0 1 4,1 22-48,2 11 49,0 10 10,-1 6 15,-2 2 16,0 0-29,0-1-1,0 2-9,-5-5 1,-1-1-3,2-5 0,-2-6 4,3-6-6,1-4 2,1-7-14,1-5 14,0-5-28,0-5-13,0-4-36,0 0-27,6-3-64</inkml:trace>
  <inkml:trace contextRef="#ctx0" brushRef="#br0" timeOffset="136701.2293">25621 3863 81,'0'0'169,"0"0"-102,0 0 40,0 0-64,0 0-21,0 0 14,12 0-36,2 0 0,5 0 3,7 0-2,6 0 22,4 0-22,4 0 2,0-3-6,0-2-5,-1 2-55,-6 2-13,-6-2-51,-11 0-61</inkml:trace>
  <inkml:trace contextRef="#ctx0" brushRef="#br0" timeOffset="137007.5522">25822 3718 268,'0'0'78,"0"0"-52,0 0-7,0 0-19,0 0 0,0 0 30,0 77-19,0-51 11,0-1-20,0-1 4,0-1-6,0 0 0,0-2-1,4-3-39,2-2-72,2-1-29</inkml:trace>
  <inkml:trace contextRef="#ctx0" brushRef="#br0" timeOffset="138611.1073">26628 3634 59,'0'0'125,"0"0"-59,0 0 27,0 0-59,0 0-27,0 0-7,0 39 18,0-12 22,-2 5-7,-5-2-30,-4 3 19,-1 0-7,-4-1-12,-5-2 23,0-3-25,-4-1-1,-2-1 0,-1-2 7,-2 0-3,0-4-4,0-3 0,6-4-12,6-4-6,5-6 18,7-2 0,3 0-8,2-5 6,-1-15-31,2-4 16,0-6 16,6-3-36,9 0 7,0 1 20,1 5 4,-2 8 6,-1 3 0,-1 6 10,-1 2 13,0 5-18,1 3-5,3 0 0,-1 3 7,2 15-4,-1 7 2,1 3 8,-1 3 34,-1-2-41,1 2 7,-2-3-13,3 0 5,0-3-4,-3-3 0,-3-2-1,1-2 0,-4-4-36,1-4-42,1-4-16,-1-6-150</inkml:trace>
  <inkml:trace contextRef="#ctx0" brushRef="#br0" timeOffset="139158.1087">27002 3268 116,'0'0'169,"0"0"-84,0 0-12,0 0-1,0 0-72,0 0-3,0 32-2,-3-1 5,-7 8 2,1-1-2,0-2 6,-1 0 4,1-2-10,-1-3 0,1-4-4,-1-1-41,3-7-27,1-5-13,-2-5-90</inkml:trace>
  <inkml:trace contextRef="#ctx0" brushRef="#br0" timeOffset="139443.9306">26804 3414 12,'0'0'72,"0"0"23,0 0-39,0 0-20,0 0 4,91 58-37,-75-45 10,4 1-13,-1-2 3,2-1 4,-2 0-7,-1-1-12,-4 0-36,-3-3-69,-6 1-40</inkml:trace>
  <inkml:trace contextRef="#ctx0" brushRef="#br0" timeOffset="139677.9393">26842 3491 81,'0'0'67,"0"0"4,0 0-7,0 0-39,0 0-13,81-9-12,-51 9 4,1 0-3,4 0-1,-2 0-6,-2-2-31,-4 2-86,-8 0-32</inkml:trace>
  <inkml:trace contextRef="#ctx0" brushRef="#br0" timeOffset="140444.1023">27305 3550 122,'0'0'148,"0"0"-85,0 0-6,0 0-57,0 0 6,0 0-6,0 77 36,-4-38 0,-5 2 15,0 0-36,-2 0-8,-1 1-3,2 0 2,-3-3-6,1-1 0,-5-2 1,4-1-1,-2-2 1,0-3-1,3-4 2,2-5-2,4-3-2,1-6-3,4-3-17,1-3-8,0-5-40,0-1-38,4 0-68</inkml:trace>
  <inkml:trace contextRef="#ctx0" brushRef="#br0" timeOffset="141195.1011">27344 3620 44,'0'0'68,"0"0"-25,0 0 31,0 0-32,0 0 15,27-77-34,-18 64-10,-2 1 11,3 3-15,1 3 11,0-1-17,2 1 4,0 1-11,4 2 4,-1 1 0,2 2-7,-1 0 7,-1 0-1,-3 3-6,1 11-16,-7 4 21,-2 3-5,-5 3 7,0 2 1,-5 1-1,-17 0-11,-1-3 3,-5-3-18,3-3 22,1-3-22,5-4 1,7-5 23,5-3 2,4-3 0,3 0-1,0 0-18,8 0-36,7-9 14,1 3 21,0 3 20,-6 3 5,-3 0 5,-1 0 29,3 0-34,-2 9 9,3 3-10,-3-2-1,-2 3 2,-1-2-5,-3 2 1,-1-3-2,0 2 6,0-1-5,0 0 10,-10 0 1,-4 0 31,0-3-27,0-1 4,-2-1-19,2-1-8,-2-3-25,1 0-58,3-2-103</inkml:trace>
  <inkml:trace contextRef="#ctx0" brushRef="#br0" timeOffset="145295.1043">27921 3473 73,'0'0'91,"0"0"-12,0 0-14,0 0-2,0 0 3,0 0-36,0 0 6,2-24 8,-2 22-28,0 2 10,0-1-23,0 1 7,0 0-15,0 0 5,0 3-23,1 16 8,1 13-2,2 11 17,-4 10 4,0 5 6,0-1-3,0-3-7,5-6 0,-1-3 7,1-9-3,2-1-4,-1-5 0,-1-2-21,-2 2 17,1-5-11,-2 2-46,-1-6 3,1-3-59,1-7-59</inkml:trace>
  <inkml:trace contextRef="#ctx0" brushRef="#br0" timeOffset="145939.2819">28234 3746 147,'0'0'73,"0"0"30,0 0 0,0 0-70,0 0-20,0 0-13,0 0-24,0 22 24,0 5 2,0 2 10,0 2 17,5-2-27,3-4-2,2 0 0,0-4 3,2-3-5,2-2 2,-1-2 0,0-5-1,-2-2-4,0-2 4,0-2-11,-3-3-29,1 0 35,-1 0 1,-3-2 5,1-11 10,-1-5-3,-4-2-12,-1-6 5,0 0 0,0-5 2,3 0-2,2 2 0,-1 2 0,3 6 2,-2 5-2,-2 5 0,0 2 3,0 1 1,0 1-4,6 2 0,4 1-1,6 2-5,6 2 4,0 0 0,0 0-4,1 0 0,-5 0-30,-2 0-51,-7 0-64</inkml:trace>
  <inkml:trace contextRef="#ctx0" brushRef="#br0" timeOffset="146482.1138">28772 3625 245,'0'0'152,"0"0"-135,0 0 38,0 0-36,0 0-19,0 0-7,4 0-20,8 0 27,2 3-2,0 7 0,1 1 2,5 1 0,-1 0 0,7 2 2,0-3-2,3 0 0,-4 0-2,-3-4 8,-5 1-7,-2 0 1,-6-1-2,-3 0-3,0 3 5,-2-2 0,0 5-1,-4 0 3,0 4-2,0 2 6,-7 1-5,-8 1 32,-9 2-13,-2-1-13,-1 2-1,0-3 0,3-2-7,0 1 1,2-2-40,2-3 3,2-1-56,2-5-66</inkml:trace>
  <inkml:trace contextRef="#ctx0" brushRef="#br0" timeOffset="147470.0993">29703 3592 17,'0'0'90,"0"0"-19,0 0 11,0 0-18,0 0-23,0 0 17,2 0-27,-2 0-13,0 0-2,-7 3-11,-8 12 8,-10 5-13,-9 5 1,-2 2-14,-3-2 11,5-2-20,4-3 21,4-5-21,6-2 21,3-1 1,5-2 0,5-4-4,1-1 4,3-2 0,3 4-5,0-1-9,0 1 7,0 4 5,9-2 2,3 3 1,4 0-1,5 1 0,7 2-1,5 2 10,2 0-13,0 1 5,-2-2-1,-2 1 16,-2-1-15,-5-2 3,-5-2-4,-5-2-26,-6 0-26,-3-3-23,-5-3-97</inkml:trace>
  <inkml:trace contextRef="#ctx0" brushRef="#br0" timeOffset="148797.126">30034 3688 53,'0'0'110,"0"0"-26,0 0-18,0 0 6,0 0-18,0 0-20,0-1 27,0 1-54,0 0-7,0 10 0,-6 13-10,0 5 10,0 2 0,0 1 3,3-4-6,3-3 3,0-2 0,0-2-4,10-3-3,4-2 5,7-5 2,1-2-2,4-5-15,5-3 6,7 0 1,-3 0 8,-1-12-31,-4-5 6,-8-1 20,-2-2 7,-4 1-3,-5-1 10,-4-1-7,2 0 42,-5 0-25,-2 2-17,3 3 29,-5 6-16,0 4 43,0 1-17,0 5-23,0 0 3,0 0-19,0 0-3,-5 16-41,2 7 24,0 6 3,0 0 13,3-1-37,0-3 21,0-3-75,0-1 38,12-4 21,6-4-17,3-5-89</inkml:trace>
  <inkml:trace contextRef="#ctx0" brushRef="#br0" timeOffset="149621.1181">30707 3344 13,'0'0'113,"0"0"-28,0 0-19,0 0-41,0 0 28,0 0-17,0-16 1,0 16 18,0 0-27,0 0 5,0 0-3,0 0-30,0 0 23,0 0-23,0 0 0,0 0-5,0 8-22,0 18-20,0 14 45,0 8-3,0 8 3,1 4 2,4-4 0,-1 1-3,3-4 4,1-8-1,-2 0 0,2-4 0,-1-5 0,-6-3 0,4-1 0,-5-2-2,1-3-5,1-2-26,-2-2-26,0-7-36,0-2-25,-3-8-71</inkml:trace>
  <inkml:trace contextRef="#ctx0" brushRef="#br0" timeOffset="153343.1488">6901 4334 231,'0'0'44,"0"0"-39,0 0 23,0 0-5,0 0-23,0 0 22,0 0-15,33 3 1,-21-3 5,3 0-10,3 0 8,0 0 0,6 0 3,-2-10-6,1-1 14,-4 1-17,-7 0 21,-2 1-16,-5 0 5,-2 0 38,0-7-51,-3-4-1,0-4-1,0-6 0,-2 3 20,-5 1-20,-8 0 0,4 3-6,-5 0 10,-2 5-10,0 4 6,-3 2 0,-6 3 2,-1 2 7,3 4-8,-2 3-1,2 0 4,2 0-4,1 7 0,-1 7-2,7 7 0,1 4 2,6 9 0,9 11-12,0 6 3,9 5 9,10 4 0,4-3 0,7-3 16,-2-4-16,5-4 1,-2-5-1,3-6-1,-1-5-4,3-6 5,-2-3-20,-4-6 11,-3-1-38,-6-7-20,-2-1-13,-8-3-107</inkml:trace>
  <inkml:trace contextRef="#ctx0" brushRef="#br0" timeOffset="154088.1167">7562 4555 226,'0'0'116,"0"0"-115,0 0 6,0 0 35,0 0-42,0 0 0,-57 3 10,46 14-9,-1 4-2,1 4-3,1 3 4,5-1 2,2-1-1,3-3-1,0-3 0,0-4-12,6-2 5,11-7-18,-1-2-5,2-5 26,-1 0-8,0 0 9,1-14 0,-1-4-23,-1-4-8,-4-2-8,0-2-22,-5 3 45,-4 7 19,-1 7 59,-2 5 50,0 4-15,0 0-28,0 0-66,0 14-25,0 6 25,0 3 0,4-1-23,4-1 12,1-2-57,7-6 16,2-4-32,-3-3-101</inkml:trace>
  <inkml:trace contextRef="#ctx0" brushRef="#br0" timeOffset="156127.1126">6437 3753 75,'0'0'78,"0"0"-13,0 0-17,0 0-47,0 0 8,0 0-5,0 0 1,0 36 3,0-25 26,3 0-34,-1 0 23,1 1-23,0 6 6,4 2 13,-2 7-12,1 3 30,1 6-10,2 5-26,0 4 19,0 6-17,3 3-3,-2 2 10,1-2-4,2 4-6,1-3 0,2 2 2,-1 4-3,4-4 1,-5-2 0,2-5 0,-4-8 0,-1-1 0,-3-4 0,-5-2-6,-3 0 4,0-7-5,0 0-3,0-6 4,-3-4-13,2-4 5,1-4-5,0 1-29,0-3-32,0-1-17,0-1-82</inkml:trace>
  <inkml:trace contextRef="#ctx0" brushRef="#br0" timeOffset="157350.797">6354 3691 28,'0'0'53,"0"0"-53,0 0 5,0 0 28,0 0 18,0 0-2,24 5-20,-17-5-1,3 0 2,-2 1-15,6-1-4,-1 0 3,2 0-10,3 0-2,1 0 4,5 0-2,1 0-4,2 0 1,3-3 5,-2-1-3,4-1-3,-1 2 3,5 0 0,0-3-3,-2 2 0,2-2-2,-2-1 5,-1 3-6,-2 0 3,-1-1 0,1 0 0,-1 1-4,6-2 4,3 0 0,1 0-20,3-1 17,1-3-7,3 3 8,-2-1-4,3-1-6,-6 2-3,0-1 13,-4 1-8,-2-1 10,0 2 0,-3 0-5,-2 2 1,0-1-6,-2 1 5,-4 1-16,2 1-20,-6 2-2,3 0-35,-2 0 55,0 0 18,1 0 1,1 0 2,1 0-8,2 0 5,1 0 0,2 0 4,0 0-3,1 0-2,2 0 3,-3 0-14</inkml:trace>
  <inkml:trace contextRef="#ctx0" brushRef="#br0" timeOffset="157571.2301">8968 3465 1,'0'0'0</inkml:trace>
  <inkml:trace contextRef="#ctx0" brushRef="#br0" timeOffset="157725.2354">9263 3455 6,'0'0'0</inkml:trace>
  <inkml:trace contextRef="#ctx0" brushRef="#br0" timeOffset="157912.2237">9542 3423 17,'0'0'40,"81"-9"-40,-41 6 0,-3 0 5,1 1-5,-1 1-17,1 0 8,0-4 9,-1 2 0,1 2-20,0-2 20,1 1 48,1-2-39,1-1-7,2 1-1,2-3 26,1 2-20,2-3-5,1-1 0,-3-1-2,3 0-3,0 2 3,-4 1 1,0 4-1,-6-1 2,-6 2 1,-4 0-6,-5-1-1,-9 1-34,-7-1-4</inkml:trace>
  <inkml:trace contextRef="#ctx0" brushRef="#br0" timeOffset="158969.1233">8320 3520 4,'0'0'16,"0"0"-16,0 0-1,0 0 1,0 0 4,0 0 16,-31 7-19,29-5 6,2-1 3,0 1-7,0-2-1,0 0-2,0 0 0,11 0 48,4 0 22,-2 0-43,5 0-12,1 0-11,1 0-4,8 0 0,2 0 2,3-2 2,1-1-4,5-2 1,0 1 5,3-2-6,5-2-1,0 1 0,3 0 2,-2 0 18,0 2-17,-2-3-1,-3 3 2,-2 1-3,-4-2 0,0 3-3,-4-2 7,-2 2-4,-3-1 1,-3 1 0,0-2-2,-6 2 5,-4 3-4,-5-2 0,-5 2-6,-5 0 3,0 0-10,0 0-14,0 0-24,0 0-42,0 0 13</inkml:trace>
  <inkml:trace contextRef="#ctx0" brushRef="#br0" timeOffset="159782.9467">10424 3393 34,'0'0'46,"0"0"-26,0 0 18,0 0-9,0 0-21,0 0 11,43 5 6,-35-5-18,2 0-1,2 0-1,-3 0-6,0 0 1,3 0 0,-2 0 1,-1 0-1,0-2 1,-3-1-3,0 2 1,-1-1 1,-2-1-10,-3-1-8,0-2 11,0-2-98</inkml:trace>
  <inkml:trace contextRef="#ctx0" brushRef="#br0" timeOffset="164339.4352">10534 3304 88,'0'0'61,"0"0"-7,0 0-15,0 0-36,0 0-3,0 0 0,24-1 2,-12 1-2,7 0 1,-2 1-1,7 1 3,-4-2-2,-1 0-1,-2 0 0,1 0 2,-3 0-2,3 1 1,-1 2 0,2-3 3,-1 2-2,1 1-4,0-3-2,1 3-16,1 0 2,-2-1-6,-2-2 6,-1 0 14,7 0 8,12 0 2,10 0 16,10 0 37,5 0-10,1 0-49,2-2 1,4-4 6,3-3-6,3-2-1,0 1 0,-1 1 2,1 0-2,-6 1 0,0 2 4,-9 2-5,-7 1 6,-8 3-6,-7 0 1,-1 0 0,-3 0-2,1 0 2,0 0 0,-3 0-2,1 0 9,-4 0-10,-2 0 3,1 0-2,-1 0-2,-1 0 4,0 0 0,6 0 0,0 0-10,4 0 4,3 0 6,2 0 0,3 0 1,4 0-1,-1 0 5,2 0-8,0 0 4,0 1-1,0 1 0,5 2 1,3-1-5,6 0 4,0-1 0,0-2-1,-1 0 2,-4 0-2,0 3 0,-1-2-13,2 1 9,-2-2-1,-2 0 6,-1 1-5,-2 1 8,-2-1-6,0 0 3,-2-1 0,0 0-3,1 0 4,2 0-1,-1 0 1,2 0-1,2 0-1,2 0-1,5-1 2,3 1-2,7-1 5,-1 1-2,-2-3-1,0 0 1,-2 1-1,0-1 0,0 2-3,2-1 0,-4 2 3,-2 0 0,-3 0 0,1 0 7,-1 0-10,-1-3 3,1 1-1,0 1 1,-3-2 0,1 0 1,0 0-2,1-2 2,4 4-1,1-5 0,2 5-1,0-4 1,-4 1 0,1-1 0,0 1-2,-3 1 2,1 0 0,0 1-1,-4 1 1,-2 1 0,-3-2 0,0 2 0,-1-2 5,1 1-5,0 1 0,1-3-1,-1 1 2,-1 2-3,1-1 4,0 1-2,5 0 0,3 0-1,5 0 1,-1-3 0,1 3 0,-6 0 0,-1 0 0,3 0 0,1 0 0,2 0 0,0 0 0,-2 0-5,2 0 5,-3 0 1,1 0-1,-3 0 0,-1 0 0,0 0 3,-3 0-3,-3 0 0,2 0 4,-6 0-4,4 0 0,4 0 0,0 0-2,1 0 2,-1 0 0,-6 0-2,-4-3 2,0 2-2,-2-3 6,2 3-4,-1-2 0,0 0 2,2 0-2,-2 0 0,-2-2 2,0 2-10,-2 0 10,-1 2-4,1-2-2,0 1-6,1 1 10,0 0 0,1-1 4,2-1-5,0 0 1,2 0 0,-2-2 0,2-1 4,0 3-4,1-2 0,1 4 2,2-2-6,0 2 4,-3-2 0,1 0-1,-5 3 9,-2-2-10,1 2 2,-2-1 0,-1-1-7,6-1 8,-1-1-1,3 1 1,0-2 5,-2 0-7,0 4 1,-6-1-1,1 2-1,-2 0 2,-2-1 0,0 0 0,3-2-7,-1 0 6,0 1 0,0-3 1,-2 2 1,2 0 0,-4 1-1,0-1 6,-5 0-6,3-1 0,0 3-3,1-1 1,2-1-1,2 2 3,3-1-12,2-2 11,-2 1-12,0 0 10,-4-3 0,-1 3 3,-3 0 0,0 0 0,0 2 2,-3-1-1,0 2 5,1 0-10,4 0 4,0-2 0,4 1-9,0-1 16,1-2-7,1 1 0,-1 0 3,1-2-6,0 2 6,-4 0-3,0 0 4,-1 0-4,-3 2 3,-2-2-8,-1 1 12,0 1-10,1-1 3,-1 2-5,0-2 1,0 2 6,-2 0-2,1 0 2,-2 0-2,2 0 0,-1 0-1,6 0 2,0 0-1,5 0 0,4-1 0,1 1 0,0-2 0,2 1 0,-1 0 0,1-1-11,1 2 11,2-1 1,0 1 9,3 0-9,1-2 5,-1 2-12,-3-1 3,2 1 3,-2 0 4,-1 0 1,-3 0-5,-1 0 0,0 0-4,-4 0 4,1 0 0,-2 0-2,0 0 2,0 1-1,-4 4 3,2-4-2,-3 0 7,2 1-10,5 1 3,0-1 0,-1-2 0,4 1 2,-1-1-2,0 0 0,1 0-5,-4 0 5,-1 0 0,1 0 5,-3 0-10,1 0 5,-1 0 0,3 0-1,-1 0 5,1 0-8,1 0 4,-3 0-1,1 0-5,2 0-2,-2 0-9,4 0 16,-2 0-16,3 0 16,0 0-5,3 0 12,-2 0-12,4 0 6,-3 0 0,3 0-5,1 0 9,0 0-4,1 0 0,4 0 0,2 0 6,-2 0-6,-1 0 0,-2 0-2,-2 0 5,-3 0-6,0 0 3,0 0 0,1 0 13,1 0-9,-1 0 0,1 0-3,-3 0 3,1 0-7,-1 0 3,-3 0 0,1 0 0,-3 0 7,0 0-7,-1 0 0,-1 0 9,1 0-7,3 0-2,1 0 4,-1 0-7,3 0 11,-2 0-8,3 0 0,3 0-3,3 0-3,1 0 6,4 0 0,-1 3 6,-2 0 7,3 0-13,5-1 9,1-1-5,2-1 15,0 0-16,-1 0-2,-2 0 4,-3 1-4,-1-1 5,-1 2-6,0 0 2,-2-1-2,-3 3 0,1-3 4,-3 2-8,0-2 5,1 1-1,3 1 0,3 0-1,-2-2 1,0 3 0,-2-1 11,-3-2-22,1 0 16,2 1-5,3-2 0,4 0-4,3 0 3,0 0 0,-1 0 1,-4 0 0,-1 0 1,-2-3-1,-4 0 0,-1 2-5,-2-1 5,0 0 3,-4 1-2,-3-1-2,-1 2-3,-2 0 4,-1-1-3,-1 1-7,0 0 10,1 0 0,-1 0 0,1 0-7,-4 0 11,0-2-4,1-1 0,1 3 4,2 0-8,-1 0 4,4 0 0,4 0 2,2 0-2,4 0 0,1 0-2,0 0 7,1-3-5,0 3 4,-2-1 1,0 0 1,-3 1 1,-2 0-7,-3 0 0,-3 0 0,-1 0 2,0 0 4,-5 0-3,-3 0-1,1 1 4,-5 0-5,4 2-1,2-1 5,-2 1 5,5-2-8,-1 1-1,2-1 8,2-1-2,-1 0-7,1 0 0,0 0 8,-2 0-10,4 0 2,-4 0 0,3 2-9,-1 1 15,1-3-6,1 2 0,-2-1-8,-2 0 8,3 2-12,-1 0 25,3 0 12,4-1-19,5 0 5,-1 2-11,3-2 0,-1-1 34,-4 2-27,2-3-6,-3 1 4,2 1-1,-1-1-4,-1 1 0,0-1 5,-1-1-4,2 0-1,-3 0 0,-3 2 1,-4 0-1,-5-1 0,-9 2-3,-5-1 6,-7-1-3,-4 0 0,-5 1 2,1-2-8,-1 1-1,0-1 2,0 0 2,0 0-7,3 0 6,-3 2 4,6-2 0,0 1 6,2-1-6,-1 0 0,2 0-1,0 0 8,0 0-7,0 0 0,0 0 4,-2 0-6,2 0 4,3 2-4,3-2 1,0 2 1,-2 1 0,0 0 0,3 2 1,4-2-4,2 2 3,1-2 0,1-1 0,1 1 0,1-2 0,1 2 2,0 2 4,0-4-12,1 2 13,-1 0-7,-1 0 0,-2 0 0,-3 2 0,0-2 0,0-2 3,0 1-7,0 1 8,1-2-4,-2 2 0,2 0 1,0 0-2,-2 2 1,-1-1 0,-4-1 3,-3-1-3,-6-1-3,-3-1-8,-3 2-32,0-1 6,0 2-18,0 1 29,0 0 15,0-1 12,0-3-1,0 3 0,0-3 1,0 3-1,0-2 2,0-1 0,0 4-1,0-1 9,0 0-9,-1 2-1,-2 2 9,0 0-6,-2 2-3,-1 2 1,-1 5 19,-1 7-19,-2 7 15,0 4 12,-1 1-19,0-2 23,0 0-17,-3 0-11,-1 1 11,2-1-7,-3 1-8,0 2 0,4 0 7,1 1-4,-1-3-3,0-2 0,1 1 4,-1-1-2,1-1-4,1 1-1,0-5 3,-2-3 2,2 0-2,-1 1 5,1 0-7,1-1 5,1 0-3,2-5 0,-2 1 2,0 2-4,3 4 2,1 0 0,2-1-7,1-4 9,1-3-2,0-3 0,0-2-2,0-6-5,0-6-21,0-1-29,4 0-25,7-4-82</inkml:trace>
  <inkml:trace contextRef="#ctx0" brushRef="#br0" timeOffset="170271.111">6613 5375 29,'0'0'58,"0"0"-35,0 0 48,0 0-7,0 0-46,0 0 6,0 0-11,9-4-8,-4 4 28,-2-1-12,3 1-12,1 0-3,2 0-1,0 0-5,3-2 0,0 1 5,4-1 3,-1 1-5,0-1 2,3 0 3,-2-1-1,-2 0-3,4 0-3,-5 1 0,2 0 10,2 1-10,-1-3 0,1 3 0,2-2 1,-1 1-2,6-1 0,1 0 5,3 1-7,4-3 2,5 2 0,2-5 2,4 1 3,-3-1-5,-4 1 0,-6 2-1,-3 2 1,-2 1 0,-4 2 1,-1 0-1,0 0 0,-2 0 0,3 0 0,0 0 0,4 0-1,-2 0 4,4 0-3,-2 0 0,-3-1 0,-1 1 0,-1 0 0,-3 0 0,3 0 1,2 0-1,5 0 2,3 0-7,4 0 8,1 0-3,1-2 0,2 0 0,10-3-3,4-3 3,8 0 0,1-3-1,-3 2 1,0 0 0,-5 1-1,-1 4 2,-2 0-2,-2 0 1,0 3 0,-2-1-4,3-1 10,-2 0-10,5 1 4,2-1-7,-3-1 3,2 3-5,-2-2 9,-3 0-3,2 0-9,-2 0 11,0-2 1,4 2 0,-1 0-1,9 2 2,1-1-1,0-1 0,2 0-1,-5 0-1,-2 0-2,1 0 4,0 1-8,-1 2 1,5-1 7,-1 1 0,3-1-10,1-1 10,0-1 0,2-1 2,-2-3-7,2 2 5,-5 0 0,-6 1 3,0 2 0,-2 0-3,-1 2 0,-2 0-3,-2 0-6,-2 0 6,-1 0-1,3 0 2,-2 0-4,5 0 2,-1-4 4,1 1 0,3-1 0,-2-1 0,-1 2 4,-2 0-8,-2 0-1,-1 2 5,-3-1-10,0 2 8,-4 0-4,0 0 6,-2 0 0,3 0-1,-1 0 1,0 0-25,6 0 25,-3-1 0,4-1 8,2 2-3,1 0-3,2 0 0,1 0 2,-2 0-6,1 0 2,-2 0 0,0 0 1,-2 0-1,-1 0 0,-3 0-3,1 0 8,0 0-6,-2 0 1,3 0 0,0 0-4,2 0 8,0 2-4,2-1 0,-1-1-2,2 0 2,-2 0 0,1 0 3,0 0-3,1 0 0,-1 0 0,2 0 3,1 0-1,0 3-4,5-2 0,-2-1 2,-1 0-1,4 0 4,2 0-2,1 0 6,2 0-4,1 0 1,-2 0-4,0 0 4,-3 0-3,-1 0-1,-1 0 0,0 0 1,1 0 5,-1 0-9,1 0 3,0 0 0,2 0-2,4 3 4,9-1 0,-1-2 4,-1 0-4,-2 0 5,-2 0-7,2 0 4,1 0 0,3 0 0,-5 0-1,0 0-4,-6 0 6,-2 0-5,-2 0 0,-1 0 0,-1 0-1,-3 0 1,2 0 0,1 0 0,3 0 5,2 0-5,3 0 0,5 0-5,-2 0 5,-3-3 3,-3-1-1,0 1-4,-1 0 5,-2-1-7,0 3 4,-3 1 0,-1 0 1,-1 0 1,-1 0-2,1-2 0,-2 1 2,1-1-2,0 1 0,-4 1 1,2 0-4,-2-2 3,2 2 0,5 0 2,5 0 3,2-1-10,3 0 4,-1-1 1,-1-1-1,-1 0 1,2-2 0,2 1 1,0 0 3,-1 1-6,-2 1 2,-5 2 0,1 0-1,-1 0 2,-2 0-1,2 0 0,1 0 2,0 0-3,2 0 1,5 0 0,4 0-2,5 0 2,1 0 0,-4 0 1,-3 0 3,0 0-8,-3 0 4,3 0 0,-2 0-5,0 0 9,-3-2-4,-2 1 3,-2-1 0,-2 1-3,-2-1 0,-1 1 1,-3 1-1,-2 0 0,-1 0 0,3 0-2,3 0 9,-1 0-12,4 0 5,-3 0 0,-3 0-4,-2 0 10,-1 0-6,-1 0 0,2 0-2,1 0 2,0 0-2,-1 0 5,1 0-6,-1 0 3,0 0 0,4 0 0,-2 0 2,3 0-2,5 0 0,-2 0 0,2 0-4,1 0 4,0-6 0,-1 1-2,1 0 9,-1 1-15,-2 0 8,-4-1 0,-4 2 3,1 0-3,-5 1 2,6 0-7,2-3 11,-1 2-6,-1-2 0,-5 2 0,-5 2-4,-1-1 4,-4 2 0,0-1 0,-3 0 5,-1 1-6,0 0 1,0 0 0,-2 0-4,3 0 4,2 0 0,-1 0 3,2 0-3,-1 0 0,-1 0 0,1 0 3,2 1-3,5-1 0,0 3 0,2-3-5,3 0 9,-1 0-4,1 0 0,3 0 0,2 0-4,0 0 4,0 0 0,1 0 0,-1 0-3,-1 0-1,-2 0 4,-2 0 0,1 0-1,-1 0 7,0 0-6,1 0 0,-1 0-1,1 0 1,-3 0 0,3 0 1,-2 0 0,3 0-1,6 0 0,-1 0-6,-1 0 9,2 0-4,-2 0 1,0 0 0,0 0-8,1 0 11,3-2-3,3 1 0,2 0 1,1-2-3,2 0 2,-1-2 0,1 3 2,-1-1-2,-1 2 0,-1 0-11,-2-1 21,0 1-10,-1-1 0,1 2 5,2 0-11,-2 0 6,2 0 0,-5 0 0,-2 0 8,0 0-21,-1 0 13,5 0 0,1 0-5,0 0 6,-1 0-1,-1 0 0,-2 0 10,-2 0-15,-1 0 5,-3 2 0,-1-2-2,-3 1 5,0 1-3,-2 0 0,0 0 7,1-2-10,2 1 3,4-1 0,1 0-3,-1 0 3,-4 0 0,-2 0-4,-3 0 12,-4 0-10,1 0 2,-1 0 0,-2 0-2,2 0 2,0 0 0,-4 0-3,0-3 9,1 2-9,-3 0 3,1 1 0,-1 0-4,2-2 5,0 2-1,-3-1 0,3 1 6,-1 0-10,1-2 4,2 2 0,3 0 1,0 0-1,4-1 0,2-1 0,-1 2 8,5-1-13,2 1 5,4 0 0,4-2 0,-1 2 0,1-2 0,-2 1-4,3-2 8,0-1-7,4-1 3,0 0 0,-1 2 2,1 0-1,-3-1-1,-2 3 0,0-2 2,-1-1-3,-2 4 1,-4 0 0,-3 0-5,-2-1 16,-1-1-11,-2-1 0,1 2-1,-1 1-3,-1-2 4,2-1 0,-5 2-3,2 0 4,-2-3-1,-2 4 0,1-3 5,0 0-5,1 0 0,-2 0 1,-1 0-7,-2 0 6,0 2-7,-2-1 6,0-1 2,-1 1-4,2 0 3,-1 0 0,-3 1-1,0 1 5,1-2-4,2 2 0,0 0 3,4-1-3,1-1 0,-2 1 0,1-1 0,-2-1 0,-1 1 0,1-1-2,3 2 8,0 0-9,0-1 3,2-1 0,0 2-3,-2-1 3,0-1 0,3 1 0,-4-1 6,1 0-10,0 2 4,1-3 0,-1 1-3,0-1 2,0 0 1,-1 1-2,1 0 4,2-1-2,2-1 0,-3 0 0,4 1 1,0 0 5,1 1-8,3-4 2,0 3 0,4-2-4,0 0 4,4-2 0,-1 3 4,3-4-4,3 2-2,0 0-5,2-1 9,-4 1-11,-2 1 9,-4-1 0,-6 3-10,-3-2 10,-6 3 0,-8-2-3,-8 4-9,-10 1 8,-6 0-25,-6 0-28,0 0 6,0 0-26,0 0 33,-4 0 21</inkml:trace>
  <inkml:trace contextRef="#ctx0" brushRef="#br0" timeOffset="173551.1386">5017 7456 98,'0'0'124,"0"0"-46,0 0-18,0 0 6,0 0-32,0 0-22,0 0 37,0-17-15,0 13-26,0-2 23,-3 1-25,0-1-6,-2-1 0,-2-3-12,3 0 11,-4-2-6,-1 0 7,-1-3-1,-1 0 4,1 1-3,-5-3 0,1 3-13,-2-1 12,-2 1-16,-1 3-6,-5 2 19,-3 4-22,-4 0 9,-2 5 1,2 0-3,-2 0 14,0 3-32,-1 7-7,-1 7 29,2 2-28,2 4 5,3 3 23,4-3 2,10 0 12,3-2 1,11 0 0,0 0-6,10 0 6,16 2 0,9-5-3,10 0 12,7 0 5,6-3-6,-1 5-7,0-1 29,-5 6-29,-7 5 11,-2 6-5,-9 5-2,-4 1 14,-8 1-19,-11 1 2,-5-3 0,-6 1-2,0 6 0,-14 2 1,-6-2 12,-4-4 43,-6-15-56,-3-4 3,-1-6-15,1-8 12,2-7 0,4-4-1,0 0 7,0-7-2,0-13-4,-4-5 7,-5-6-7,2 0 0,-2 1-5,6 1 0,2 5-39,7 4 9,6 5-92</inkml:trace>
  <inkml:trace contextRef="#ctx0" brushRef="#br0" timeOffset="175248.1524">5314 8008 39,'0'0'17,"0"0"-11,0 0 10,0 0 10,0 0 14,0 0-30,49 10 2,-33-10 11,-5 0-14,5-2 7,-2-6-10,-2-3 2,6 1 0,-5-2-5,-1 0 3,-3 0-3,-6 1 10,0 1 37,-3 2 2,0 1-43,0 1 36,0 4-45,-3 0 3,-3 2-6,0 0 8,1 0-7,-5 0 2,4 11-12,2 5 5,-1 0-3,2 4 9,3-3-4,0 5 3,0-3 0,3 3 2,9-6 0,3 0-3,0-4 0,3-1 3,-2-1 0,4-2-5,-1-3-1,-4-4 6,4-1-5,-4 0 3,0 0-17,3-1 8,-2-10 10,-2 1-1,2-1 1,-2-1 1,-1 1 0,1-1 2,-2 1 0,-1 1-2,-3 3 0,-5 4-1,2 1 1,-1 2 0,3 0 2,2 0-9,2 5 3,-1 5 4,-1-1 0,-3 6 0,-1 3-4,-2 2 8,-3 0 3,0-1-1,0-2-2,0-1-4,-3-2 2,0-4 6,1-5-8,2-4 0,0-1 6,0 0-6,0 0 7,0-7-7,5-11 0,8-8-1,-1-7-3,4 0-12,-4 0-8,2 6 10,1 9-20,-3 4 31,2 2 2,2 4-8,1 3 9,0 0 15,4 5-2,-4 0 0,0 0-11,-2 3-3,-3 7 1,-3 6 0,-2 0 22,-4 2-14,2 1-3,-4-2 16,-1 3-21,0-2-2,0-2 0,0-1 2,0-1 8,0-7-8,0 1 0,0-6 7,0-2-1,0 0-6,0-11 0,6-10-22,6-4 12,3-6-10,4 6-24,-2 4 42,-4 3 4,-2 5-1,-2 6 20,0-1-2,1 5-2,-4 3-15,3 0 8,-2 0 14,-1 7-20,0 7-1,0 4-3,2 2 4,-1 3-2,1 1 2,-1 0-4,1 1 0,-1-3 0,0-5-2,-2-3-19,1-5-4,2-4 5,-1-4-30,-1-1 12,0 0-59</inkml:trace>
  <inkml:trace contextRef="#ctx0" brushRef="#br0" timeOffset="175493.1387">6315 7812 346,'0'0'109,"0"0"-109,0 0-2,0 0-8,0 0-42,0 0-85,-27 22-99</inkml:trace>
  <inkml:trace contextRef="#ctx0" brushRef="#br0" timeOffset="176118.4529">5654 7687 378,'0'0'134,"0"0"-94,0 0-2,0 0-6,0 0-12,0 0-20,1-7-28,-1 7-40,0 5-160,0 3-54</inkml:trace>
  <inkml:trace contextRef="#ctx0" brushRef="#br0" timeOffset="177268.1431">6379 8234 44,'0'0'30,"0"0"14,0 0-13,0 0-5,0 0 0,88 0 29,-82-5-18,-1-1-13,-1-1 17,0-4-3,1-2-20,1-1-12,-3-1-2,0 0-4,0 1 0,-1-7 10,1 0-14,-2 0 8,-1 2-4,0 4 5,0-1-2,0 5-6,0-2 6,-3 6 8,0-1 14,0 5-25,0 0 3,3 2 16,0 1-17,0 0 1,0 0-3,0 0-22,0 0 17,0 14 1,0 8 4,0 2 1,0 2 4,0 0-5,9-4 0,4 0-2,2-3-4,3-4 6,-1 0-22,2-8 13,2-1-40,0-5 20,0-1-29,-2 0-81,-4 0-18</inkml:trace>
  <inkml:trace contextRef="#ctx0" brushRef="#br0" timeOffset="177670.1446">6534 7778 375,'0'0'108,"0"0"-95,0 0 52,0 0-17,0 0-46,0 0 5,0-5-7,-1 5-14,1 0-15,0 0-117,0-3-184</inkml:trace>
  <inkml:trace contextRef="#ctx0" brushRef="#br0" timeOffset="179268.1143">6682 8194 10,'0'0'35,"0"0"-10,0 0 4,0 0 7,88-29 1,-68 18 3,-4 1 9,-4-4-43,1 0 12,-4-1 30,-1 1-24,0-3 21,0-1-33,-2 0-3,2-5-2,0-1 2,-2-3-9,0-3 0,-1-3 2,-1-1 10,1-3-10,-1 1 6,-1-2-8,-3 2 11,0-1-11,0 2 0,0 4 0,-3 8 27,-4 5-17,1 7 6,-2 2 17,2 6-31,2 2-4,-3 1-2,-1 0-6,-1 15 10,-7 13 0,2 13 5,1 6-21,4 5 21,6 1-6,3 0 1,0-6 0,0-1-4,4-2 9,11-4-4,3-2-1,3-5-10,6-6 8,-2-5-18,6-8-17,1-5 30,-1-3-42,-3-6-35,-3 0-41</inkml:trace>
  <inkml:trace contextRef="#ctx0" brushRef="#br0" timeOffset="181180.1024">7373 7932 134,'0'0'44,"0"0"-25,0 0-15,0 0 20,0 0-16,-84-5-4,69 17-8,3 4 3,-1 5 1,4 5 4,0 3 2,4-3 3,4-3 0,1-2-9,0-6 0,1-1-12,10-7 5,7 0 7,0-4 10,3-3-6,1 0 16,-1-8-19,1-8 2,-1-4 7,-6 0-7,-6 4 14,-2-2-12,-5 3 4,-2 1 26,0 2-27,0 4 2,0 4-10,0 1-8,0 2 6,0 1-17,0 0-16,0 0 15,0 4 4,0 8 16,3 1 0,3 1 0,3 0 0,1-1 7,-2-4-7,2-3 0,2-1-4,0-5 2,3 0 4,3 0 11,0 0 7,-2-14-11,-1-4-2,0 0 10,-6-1-13,-2-1 3,-5 1 7,-2-1-6,0-1 14,0 0 6,-9 1-20,-1 4 5,-1 1-6,1 4-8,2 2 1,2 2 0,2 5 7,1-1-6,0 3-1,3 0 5,0 0-5,0 0-1,0 0-7,0 0-10,1 0 14,10 0-1,1 0 5,4 3 3,-1 0 3,3 0-6,1 0 0,-4 1 1,0 1-2,0 1 1,-4 1 0,0 4-1,-3 1-3,0 2 2,-4 2 1,0 4-11,-1-2-1,-1 3 13,-1-1 0,2-1-1,2 2 9,1-1-9,4-5 1,-1-2 0,0-7-4,0-3 4,0-3 0,0 0 0,3-3 10,3-10-2,0-4-1,1-4-2,1-3 10,-1-3-14,2 0-1,-3-5 3,-3 2 5,1 0-8,-4-1 3,-6 2 0,-3-1 23,0-2-24,0 0-2,0 4 0,0-1-7,0 6 6,-3 6-13,-6 2 14,0 4-5,-3 4 13,0 0 1,-1 6 3,4 1-2,-2 0-14,3 0 4,-1 16-1,1 9-13,2 6 9,-1 6 5,4 5-1,0-2 7,3 1-13,0-5 7,0-4 0,6-4 1,9 0-1,-2-3 0,2-3-2,0-4-2,1-2 4,-2-6 0,4-4 4,1-1-20,2-5 15,0 0 1,1 0 0,-1 0 4,-3-6-9,0-6 5,0-4 0,-2 0-3,-1-2 3,0-2 0,-6 4-5,-3-1-2,0 5 7,-4 3 0,-2 5 2,0 2-4,0 0 2,0 2 0,0 0 0,0 0-29,0 2-10,0 12-7,-2 4 46,-1 1-15,3 2 19,0 0-4,0-3 0,0-1 4,0-3-5,5-4 1,3-5 0,3-4-4,1-1 22,1 0-12,2-6 21,3-12-22,2-3 7,-4-2-11,-1 4 1,-3 1 8,-6 2-5,-3 8-5,-3 2 26,0 6-3,0 0-3,0 0-20,0 18 0,0 9-13,0 8 20,-6 7-7,0 3 0,-3 8 5,1 1-10,-7-2 5,-7-6 0,-5-4-8,-3-5 2,-4 0 6,3-4-1,-1-6 0,1-5 1,12-8 3,2-8-1,7-6 49,4 0-25,6-5 0,0-20-26,6-5-22,21-10-3,6-1-53,7-2 6,0 2-23,-6 4-75</inkml:trace>
  <inkml:trace contextRef="#ctx0" brushRef="#br0" timeOffset="181615.0762">8816 7999 508,'0'0'113,"0"0"-96,0 0 12,0 0-29,0 0-8,0 0 0,3 40-5,-6-8-45,-16 5-3,-3 0-101,-5-2-115</inkml:trace>
  <inkml:trace contextRef="#ctx0" brushRef="#br0" timeOffset="185316.1629">7422 9322 14,'0'0'74,"0"0"-69,0 0 1,0 0 25,0 0 5,0 0-18,0 0-5,64 9 53,-49-9-14,-3 0-9,6-4 1,-5-4-31,-2-1 6,7-3 3,-5 0-10,2-2 0,3 1-11,-5-2 5,-1 1-5,-4-1 7,-1 2-8,-4-4 5,-3-2-4,0-2 36,0-4-23,0 1 0,-1 2-14,-14-2 7,4-1-8,-5 4 1,-2-1-3,0 4-12,0 3 9,-3 2 6,2 2-7,1 3 5,2 5-2,-1 3-1,-1 0-5,3 5 3,-4 13 0,5 6 7,0 3-5,3 4 3,5 7-4,2 4 3,4 11-2,0 6 2,7 4 6,4-3 3,-1-6 11,0-7-15,1-5-2,0-5 0,3-5 3,0-1-4,7-5 1,1 3 0,5-6-2,0-4-1,3-5 2,-3-5-6,-4-3-50,-2-4-24,-7-2-70</inkml:trace>
  <inkml:trace contextRef="#ctx0" brushRef="#br0" timeOffset="186423.1154">7980 9492 113,'0'0'94,"0"0"-72,0 0-20,0 0 16,0 0-16,0 0 11,15 86 8,-12-61-4,-2 3-8,2 0 23,-1 3-28,-1-2 7,-1 2-1,0-1-10,0-3 22,0-3-18,2-3-1,-1-3 8,1-3-2,-2-3-9,0-4 0,0-4 4,0-3-1,0 1-1,0-2 1,0 0 14,0 0-14,0 0 11,0-13-9,3-5-5,6-7-59,12 1-16,-2 2 35,5 2-17,-3 6-10,-3 6 25,-5 3 42,-1 4 13,-3 1 25,2 0-12,2 1-15,-1 11-1,1 2-6,-2 1 4,-2 3 3,-5 3-8,-2 0 39,-2 0-30,0 2 29,-6-4-19,-6 1-21,-3-4 14,0-5-8,0-2-4,0-5 10,2-4-13,1 0-37,-6 0-42,-2-7-82</inkml:trace>
  <inkml:trace contextRef="#ctx0" brushRef="#br0" timeOffset="187185.1586">8817 9091 311,'0'0'122,"0"0"-101,0 0-20,0 0-1,0 0-5,0 0-4,64 4 9,-37-4 0,-2 0-17,-1 0-22,-6 1-35,-3 2-69</inkml:trace>
  <inkml:trace contextRef="#ctx0" brushRef="#br0" timeOffset="187413.9876">8816 9289 175,'0'0'11,"0"0"-4,0 0 19,0 0 15,0 0-16,105 3-21,-75-5 20,-3 1-24,-7 1-37,-7 0-67,-9 0-68</inkml:trace>
  <inkml:trace contextRef="#ctx0" brushRef="#br0" timeOffset="188505.2393">8004 9892 19,'0'0'49,"0"0"9,0 0 11,0 0-48,0 0-4,0 0-17,6 13 4,-6-3 30,0 1 4,0 1-22,0 1 15,0-1-29,0 2 2,0 2-4,9-1 3,9 0-10,2-2-36,5-6-5,0-3-14,0-4-25,-1 0-31</inkml:trace>
  <inkml:trace contextRef="#ctx0" brushRef="#br0" timeOffset="190805.0425">9669 8741 41,'0'0'76,"0"0"32,0 0-46,0 0 13,0 0-36,0 0-26,43-71 16,-31 61-7,0 1-9,0 3 16,1-2-25,1 4-2,4 1-2,-1 0-1,0 3-5,1 0 6,0 0 0,1 3-5,2 12 3,0 6 1,0 4-2,-6 6 3,3 1 1,-9 6-1,-6 3 0,-3 1-3,0-1 16,0-5-12,0-3-1,-8-4 7,-1-7-6,0-5-1,5-4 0,-1-4 1,4-4 1,-1-4-2,2-1 0,0 0 2,0 0 10,0-12-10,5-9 23,8-6 1,1-5-23,0-2-3,2-5 0,1 1 5,0 1-9,2 2 4,-1 5 0,0 5-3,-3 6-20,0 5 4,-3 4-42,3 1-57,-5 1-77</inkml:trace>
  <inkml:trace contextRef="#ctx0" brushRef="#br0" timeOffset="191862.1453">9560 8508 44,'0'0'60,"0"0"-8,0 0 3,0 0-16,0 0-31,0 0 28,0 0-13,-4 70-20,-4-23 42,2 6-16,3 7 25,-3 2-10,-1-3-41,1-2 21,0-6-21,1-1 0,-1-6 0,2 0 1,4-1-5,-3-6 1,3 1 0,0-5-2,0-7 2,0-4-35,3-8-17,15-10-71,-1-4-91</inkml:trace>
  <inkml:trace contextRef="#ctx0" brushRef="#br0" timeOffset="192457.1468">10365 8603 207,'0'0'12,"0"0"19,0 0 37,0 0-60,0 0-8,0 0 14,23 90 61,-18-53-2,-1 3-43,-1-1 14,-3 0-17,0 3-24,0 2 12,0-2-15,-3-3 0,-6-4 4,3-5 2,-3-1-10,6-7 4,0-2-9,1-7 8,2-4-32,0-6-13,0-3-62,8-3-123</inkml:trace>
  <inkml:trace contextRef="#ctx0" brushRef="#br0" timeOffset="193043.6746">10597 8374 304,'0'0'83,"0"0"-38,0 0-9,0 0-5,0 0-31,0 0 3,47-68-7,-31 65 5,-2 3-1,0 0 0,-2 6-4,-2 12-2,-2 5 5,-7 7 0,-1 5 1,-4 5 0,-19 1 2,-5-2-5,5-4-15,6-10-16,9-7-11,8-4 24,0-4 18,0 0-3,8-5 2,5-2-2,8-3 8,6 0-2,-2 0 0,2-1-2,-6-6-15,-3 0-83,-6 0-77</inkml:trace>
  <inkml:trace contextRef="#ctx0" brushRef="#br0" timeOffset="195650.153">11189 8542 301,'0'0'88,"0"0"-21,0 0 8,0 0-75,0 0-11,0 0 10,5 119 1,-5-68 1,0 4 10,0 1-1,0-5 15,0-2-25,0-2 4,0-6-4,0-4 7,0-2-8,0-5 1,0 2 0,0-5-1,0-2 1,0-4-1,0-7-7,0-7-57,2-7-22,3 0-111</inkml:trace>
  <inkml:trace contextRef="#ctx0" brushRef="#br0" timeOffset="196548.0785">11591 8733 191,'0'0'147,"0"0"-110,0 0-2,0 0-35,0 0-3,0 0-6,0 112 18,-3-72 3,0-3 10,1-5 16,2-6 7,0-5-44,2-3 1,11-2-2,2-8 5,3-1-8,0-6 3,4-1 0,3-1 7,4-17-2,-3-5-5,2-4 0,-3 0-32,-3-3 18,-1 0 5,-6 2 9,-3 3-4,-5 6 8,-5 3-4,-2 9 8,0 2-4,0 5 60,0 0-30,0 0-16,0 5-18,0 15-14,0 3 10,0 3-2,0-3 11,7-2-7,4-3 2,4-2 0,0-1-6,4-2 4,2-2-20,0-4-32,3-4-79,-2-3-167</inkml:trace>
  <inkml:trace contextRef="#ctx0" brushRef="#br0" timeOffset="197039.1522">12181 8615 214,'0'0'146,"0"0"-47,0 0 15,0 0-52,0 0-17,0 0-13,0 0-32,6-2-2,5 2 1,6 3-26,3 9 25,2 3 2,2 3 0,0 0-1,-1 4 1,0-1 0,1-2 0,0 1 3,-4-2-5,-3 0 2,-5-2 0,-4-1-2,-2-2 2,-6 0 0,0-3 0,-2 4 1,-17 1-1,-6 1 0,-5 2 0,-5 2 5,-2 0-5,6-1-17,-1 2-7,4-3-22,6 0 26,4-7-85,6-5-111</inkml:trace>
  <inkml:trace contextRef="#ctx0" brushRef="#br0" timeOffset="197839.1929">13129 8592 87,'0'0'169,"0"0"-126,0 0 5,0 0-10,0 0-33,0 0 2,-102 89 4,63-61-10,-2-1 14,3 1-15,6-6 0,6-4-1,8-4-1,5-5-10,5-2-1,4-3-13,4 0 24,0 2-7,0 0-1,7 3 7,10 2 1,2-2 2,5 0 44,0 3-28,1 0 19,-1-1-25,2-1-6,-1 0 1,-1 0 0,-2-3-5,-1 4 0,-2-4 4,1 4-10,-4-1 6,-1-1-31,-3-2-20,0-1-72,-2-1-117</inkml:trace>
  <inkml:trace contextRef="#ctx0" brushRef="#br0" timeOffset="198365.1465">13476 8681 143,'0'0'202,"0"0"-141,0 0 53,0 0-85,0 0-29,0 0-13,0 57 11,2-31 2,7-1 0,0-2 0,2-1 2,2-2 0,0-2-4,3-2 2,0-2-4,0-3 0,-4-4 5,1-1-1,-2-3 0,-1-3 2,0 0-4,-1 0 2,-1-2 0,2-11 17,-4-3-12,0-5 4,-1 0-6,-5-4 8,0 1-11,1 2 0,2 1 2,3 1-1,1 4-1,3 3 0,0 3-4,3 2 4,1 4 0,4 2-6,0 2-52,4 0 43,2 0-64,-5 0-50,-1 0-84</inkml:trace>
  <inkml:trace contextRef="#ctx0" brushRef="#br0" timeOffset="199031.8485">14100 8399 82,'0'0'77,"0"0"12,0 0 54,0 0-62,0 0-33,0 0-48,1 52-14,-1-6 14,-7 4 30,-3 4-11,-4 2 12,2-2-25,2 3-1,-2 0-5,0 1 3,0-4-6,1-6 6,3-11-3,5-5 0,1-8 2,2-6-2,0-4 0,0-5 1,2-3 2,11-4-3,2-2-26,0-2-58,0-18-144</inkml:trace>
  <inkml:trace contextRef="#ctx0" brushRef="#br0" timeOffset="200332.1585">14595 8776 44,'0'0'173,"0"0"-136,0 0 28,0 0-53,88 0 19,-55 0 9,4-2-15,4-2 3,2-2-9,0 0 3,2-1-17,-3 2-1,-3 0-8,2 0-1,-8 1-95,-6 0-8,-12-4-156</inkml:trace>
  <inkml:trace contextRef="#ctx0" brushRef="#br0" timeOffset="200603.0889">14941 8573 34,'0'0'285,"0"0"-280,0 0-3,0 0 23,-4 105 21,4-74-2,0-2-26,0-3 4,0-2-22,0-2 0,1-1 5,4-3-5,-2 2-20,7-5-40,-4-1-78,2-4-58</inkml:trace>
  <inkml:trace contextRef="#ctx0" brushRef="#br0" timeOffset="201562.1155">15717 8345 4,'0'0'177,"0"0"-91,0 0 12,0 0 10,0 0-19,0 0-52,-12-89 7,-4 76-7,-2-1-31,-4 4 8,-2 2-14,-6 7 0,-1 1-5,-1 0-3,4 16-6,5 7-11,4 7-1,4 5 20,3 5 3,6 7 3,6 1-9,0 2 11,6-4-4,12 0-2,2-3 3,3-4-5,0-1 8,0-5-2,-3-3 1,-2 0 3,-8-1-4,-3 0 0,-7-1-3,0-1 1,-13-6 4,-7-2-2,1-8 4,0-3 5,4-6-9,0-2 0,2 0 3,-2-16 7,1-6-8,1-9 1,4-3-3,8-5-17,1 1-2,0 5-25,10 3-26,7 7 47,-1 5 3,5 3 13,1 4-11,2 1-98,-3 0-59</inkml:trace>
  <inkml:trace contextRef="#ctx0" brushRef="#br0" timeOffset="202481.1739">15929 8136 188,'0'0'99,"0"0"-17,0 0-3,0 0-29,0 0-27,0 0 17,24-72-29,-14 64 13,7 1-11,-1 1-8,7 4-6,-1 2 1,0 0 0,-5 15-6,-7 11 6,-4 7 0,-6 6-6,-7 5 0,-17 0 4,-5-2-17,1-5-48,4-7 56,5-3-10,8-6 21,5-2-3,3-6 0,3-3 2,0-4 0,6-1-11,17-5 7,5 0 1,6 0 4,1-1 0,-2-7-4,-5 1-25,-3 2-32,-7-1-65,-3 3-15</inkml:trace>
  <inkml:trace contextRef="#ctx0" brushRef="#br0" timeOffset="203846.1705">15316 8201 168,'0'0'84,"0"0"-19,0 0 21,0 0-28,0 0-25,0 0 22,0-3-46,0 3 1,0 0-10,0 0 0,0 0-7,0 9 7,0 13 0,0 9-9,-5 9 9,-1 8 0,0 9 0,0 2 6,-2 0-6,0-4 0,2-3 2,0-1-3,-1-3 3,1-3-2,0-1 0,0-3 4,1-4-6,-2-2 2,4-2 0,0-4 0,3-3 0,0-3-15,0-8-14,0-4-31,0-8-12,0-3-73</inkml:trace>
  <inkml:trace contextRef="#ctx0" brushRef="#br0" timeOffset="204580.1643">15818 8225 114,'0'0'0,"0"0"4,0 0-4,0 0 11,0 0 42,0 0 1,-5 103-1,2-62 13,0 3-32,0 3 10,1-1-12,2-2-31,0 0 16,0-2-14,0 3-2,0-1 10,0-1-6,0-1-2,0-1-3,0 0 6,0-2-6,-3-3 0,-3-3 2,-1-3 3,-5-6 1,7-6-6,-1-4 0,5-5-13,-1-5 0,2-4-59,0 0-53,0-1-101</inkml:trace>
  <inkml:trace contextRef="#ctx0" brushRef="#br0" timeOffset="207326.1638">16581 8249 28,'0'0'69,"0"0"-11,0 0-10,0 0 6,0 0-10,0 0-17,0 0 3,-6-2-29,2 25 8,-1 9-9,0 13 6,1 7 41,2 7-14,-2 3 0,1-2-1,0-4-30,2-2 8,-1-6-10,1-4 4,-1-5-4,-2-6 0,-1 0 0,1-1 4,-2-2-1,0-4-6,3-7-11,3-6-52,0-6-4,0-7-76</inkml:trace>
  <inkml:trace contextRef="#ctx0" brushRef="#br0" timeOffset="208061.1593">16837 8603 92,'0'0'92,"0"0"-56,0 0 33,0 0-65,0 0-3,0 0 3,2 72 19,-2-43 18,0-3-22,0-2 9,6-1 19,2-6-45,3-2 7,3-4-9,2-4 0,4-3 0,2-2 1,3-2 0,2 0-1,-3-5-4,2-8 2,-6-2-16,0-3-10,-8-2 3,-5-2 5,-4-1 20,-3-1 10,0 1-9,0 4 17,-1 4 7,-4 3-16,1 4 51,2 4-11,2 2-26,0 2 9,0 0-32,0 7-2,0 16-14,0 3 9,0 2 7,2 0 0,4-6 1,4 1-1,0-1 1,3-2-3,1-2 1,1-2-26,3-5-10,2-3-42,2-8-64,3 0-80</inkml:trace>
  <inkml:trace contextRef="#ctx0" brushRef="#br0" timeOffset="208510.1133">17406 8407 13,'0'0'374,"0"0"-263,0 0-64,0 0-7,0 0-40,0 0-13,3 8 8,10 7 1,1 2 4,4 3 3,0 0-2,1 1-1,3-3 0,0-2 0,3 1 1,0-3 1,-1-1-2,-4-1 2,-1-3 1,-7 0-3,-2-3 0,-5 2 0,-4-2-5,-1 3 5,0 0 0,0 2 0,-15 3 11,-7 4-11,-10 0 0,-4 3 5,-4 2 2,5 0-7,0 1 0,5-2-3,8-1-22,4-6-53,9-5-79,9-10-149</inkml:trace>
  <inkml:trace contextRef="#ctx0" brushRef="#br0" timeOffset="209329.6194">18253 8404 189,'0'0'183,"0"0"-132,0 0 19,0 0-23,0 0-47,0 0-1,-20 24-2,-3-3 6,-3 3-1,-6-1-2,-2 1 0,-1 0 7,3-3-4,2 0-3,5-1 0,6-5-33,5-3 17,8-2-21,3-4 8,3 2 28,0 0-7,0-1 3,12 2-1,5 0 3,6 0 3,-1 0 0,4 0 2,0 0 13,3 3-11,2-3 5,0 3 4,1-1-10,-4 1-3,-4 1 0,-7-1 3,-3 1-13,-6-3 10,-2-1-46,-2 0-60,-2-5-83</inkml:trace>
  <inkml:trace contextRef="#ctx0" brushRef="#br0" timeOffset="210258.1567">18554 8467 164,'0'0'21,"0"0"44,0 0 22,0 0-29,0 0 9,0 0-13,7-9-4,-7 12-47,0 17 5,0 7-13,0 3 13,0 0-8,4 0 0,2-3 9,-1-3-10,2-1 1,2-4 0,0-1-1,2-2 2,2-3-1,-1-4 0,3-3 2,-2-1-3,3-4 1,0-1 0,0 0 4,-6 0 0,1-9-4,-6-1 0,-3-4 10,-2-1-10,0-3 0,-2-2 2,-6-2-7,5 1 5,0 0 0,3 3-3,0 2-11,0 6 12,6 1 0,10 0 2,1 0-8,7 0 8,1 1-1,0 4-1,2 0-44,-4 2 1,-3 1-26,-6 1-38,-5 0-51</inkml:trace>
  <inkml:trace contextRef="#ctx0" brushRef="#br0" timeOffset="210855.2129">19135 8210 271,'0'0'63,"0"0"-19,0 0 44,0 0-58,0 0-21,0 0-9,0 25-10,0 7-2,0 3 10,0 7 2,0 3 28,0 2-23,0-1 17,0-1 11,0-1-10,0-2-6,0 0-10,0-4-7,0-2 0,0-3 8,0-4-11,0-4 3,0-3 0,0-6 6,-3-3-1,3-2-5,-1-8 0,1-1-53,0-2-32,0-2-92,4-19-140</inkml:trace>
  <inkml:trace contextRef="#ctx0" brushRef="#br0" timeOffset="211760.7934">19556 8553 126,'0'0'186,"0"0"-140,0 0 43,0 0-28,0 0-45,0 0-11,15 4 1,4-2 15,5-2-21,7 0 3,8 0 1,9 0 2,8 0-6,2-2 0,-2-5-11,-7 1 8,-10 0-94,-14 1-113,-11 1-20</inkml:trace>
  <inkml:trace contextRef="#ctx0" brushRef="#br0" timeOffset="212062.1616">19772 8401 139,'0'0'81,"0"0"-70,0 0-11,0 0 54,0 102-15,2-74 2,-1-2-2,-1 0-37,0 1 7,0-4-9,0-1 4,0-4 0,5 0-4,3-5-67,2-3-64</inkml:trace>
  <inkml:trace contextRef="#ctx0" brushRef="#br0" timeOffset="227343.1783">20310 8159 28,'0'0'22,"0"0"50,0 0-35,0 0 4,0 0-34,0 0 17,50-59 44,-44 51-41,4 4 6,-1-2-15,4 0-17,0 1 15,0-1-13,4 3 1,-2 3 8,1 0-6,-1 0-6,0 2 1,-3 8 3,2 5-8,-3 8 4,1 10 0,-7 9 13,-3 6-11,-2 8 6,-4-5-1,-11 2-5,-3-5 12,3-4-12,-2-5-2,1-6 2,0-6 1,3-3-3,2-7 0,4-7 6,4-2-4,1-6 3,2-1-5,0-1 19,0 0-16,0-10 8,0-9 6,9-8-9,6-5-3,2-2-5,3-5 0,4-2 0,5 2 5,-1 1-6,5 1 1,0 2 0,-4 2 0,3 3 0,-2 1 0,-4 2-1,3 4-37,-5 4-37,-3 6-49,-9 3-84</inkml:trace>
  <inkml:trace contextRef="#ctx0" brushRef="#br0" timeOffset="228912.1774">21375 8124 79,'0'0'55,"0"0"31,0 0-13,0 0-24,0 0 1,0 0-32,17-87 19,-17 78-6,0 1-22,-1 1 20,-11 2-21,-3 2-7,-3 0-1,2 1 3,-1 2-4,1 0 1,-2 0 0,2 0-1,1 0 2,0 7-1,1 3 0,2 5-6,-1 3 6,4 3-1,5 3-5,4 2-2,0 4 4,9 5 1,13 2-1,3 3-4,2-3 7,2-1 1,-2 2 0,-2 0 5,-6 1-4,-4-3 0,-6-2 18,-5 1-17,-4-2 3,0 0-5,-13-1 1,-11-2 11,-5-5-8,-6-4 1,-1-4 5,2-6-6,4-5-4,5-6 7,5 0 1,4 0 1,5-14-3,5-8-5,6-10-1,0-6-21,17-3 21,7-1-16,3 3-12,-1 5 18,-3 5-8,-4 3 1,0 4 13,-3 4-19,-2 3 8,0 3-23,-3 3-96,0 0-49</inkml:trace>
  <inkml:trace contextRef="#ctx0" brushRef="#br0" timeOffset="229810.4851">21907 7861 219,'0'0'82,"0"0"-12,0 0 15,0 0-36,0 0 9,0 0-58,0-11 0,0 22 0,0 11-12,-9 8 9,-3 5 3,-1 2 0,-2 1 6,0 1-4,3-3-2,-1-4 0,2-7-45,2-2-23,-1-8-49,4-5-47,3-6 22</inkml:trace>
  <inkml:trace contextRef="#ctx0" brushRef="#br0" timeOffset="230108.4653">21771 7913 86,'0'0'37,"0"0"16,0 0 12,0 0-65,0 0 4,0 0 40,44 97-5,-32-63 11,-5 2-25,1-3-22,-2-2 12,5-4-10,-2-6-5,-4-1 0,1 0-6,-6-5-31,0-4-48,0-5-41</inkml:trace>
  <inkml:trace contextRef="#ctx0" brushRef="#br0" timeOffset="230341.0608">21748 8079 279,'0'0'67,"0"0"-67,0 0 0,0 0 6,95-11 2,-52 8-8,-2-1 0,-5 2-32,-8-1-33,-7 2-89</inkml:trace>
  <inkml:trace contextRef="#ctx0" brushRef="#br0" timeOffset="233427.1827">22377 8105 6,'0'0'45,"0"0"51,0 0-45,0 0 17,0 0-30,0 0 5,0-11 14,0 11-31,0 0 14,0 0-10,0 0-11,0 0 8,0 0-25,0 21-1,0 11-2,0 11-3,-9 11 4,0 8 0,-1 3 3,0 1 12,-1-3-5,2-6-8,0-5 1,0-6 0,0-2-3,1-3 0,-2-4 1,3-4-10,2-5 9,4-9-43,1-7-41,0-11-80,3-1-86</inkml:trace>
  <inkml:trace contextRef="#ctx0" brushRef="#br0" timeOffset="234033.1857">22659 8387 264,'0'0'83,"0"0"-39,0 0-21,0 0-7,0 0-14,-18 103 22,14-72 5,4 0-20,0-6 9,0-1-18,4-4 0,11-4-3,2-4 6,3-3-4,4-6 1,2-3-13,2 0 2,-1 0-20,1-13-3,-2-5 28,-4-3-39,-5 0 20,-4-2 15,-7 0 10,-3-2 7,-3 2 1,0 4 44,0 5 40,0 7-39,0 2 0,0 5-16,0 0-19,0 0-1,0 0-17,0 16-11,0 4 5,0 5-8,0-2 14,4-2 0,5 0 1,5-2-7,-1-4 6,5-3 0,3-2-2,-2-3-41,5-2-58,-3-5-85</inkml:trace>
  <inkml:trace contextRef="#ctx0" brushRef="#br0" timeOffset="235068.4954">23375 8265 266,'0'0'39,"0"0"3,0 0 25,0 0-62,0 0-3,0 0-4,3 0-9,6 5 11,3 4-1,5 0 9,2 2-8,3-1 0,2 1 0,2-3-1,-1 0 11,0 1-1,-2-3-9,-4 3 0,-1 0 0,-3 0 6,-3-3-6,-2 4 0,-4-3 0,0 0 0,-1 3 0,-4-5 3,-1 3-8,0 2 13,0 3-8,-7-2 3,-8 3 1,-7 0 23,-5 1-17,-3 0-4,-3 3 2,2-2-5,-1 1-6,6-2 2,3 2-43,-1-2-1,5 0-25,5-2-35,4-5 8</inkml:trace>
  <inkml:trace contextRef="#ctx0" brushRef="#br0" timeOffset="236601.6293">24296 8198 195,'0'0'100,"0"0"21,0 0-21,0 0-70,0 0 6,0 0-21,0-4-11,-6 4-4,-12 2 5,-4 9-8,-8 5 3,-4 3 0,-4 0-8,-1 4 8,2-4-18,4-1 14,8-3-31,9-4 2,6-2 2,7-2 15,3 1 12,0 2-7,0-1 1,0 3 5,10 2-6,0 0 10,5 3-1,-2 0 2,7 1 3,2 0 0,1-1 13,2-1 8,2 1-22,-2-4 17,0 2-19,-4-2 4,-3 0 0,-3-1-2,-5-1-2,-5-2 0,-3 0-29,-2 0-26,0 0-53,0-3-53</inkml:trace>
  <inkml:trace contextRef="#ctx0" brushRef="#br0" timeOffset="237506.1851">24636 8291 137,'0'0'73,"0"0"29,0 0-36,0 0-38,0 0 6,0 0-32,0-2 16,0 2-18,0 0-1,0 14-3,0 11-9,0 6 13,5 2 10,-1 0-4,5-3-3,-3 0-3,1-4 6,2-4-5,2-1-1,-2-4 0,3-2-1,2-3 4,2-4-5,3-4 2,-1-4 0,3 0 6,-2 0-4,-2-3 7,-1-10 6,-4-7-12,-5-1 6,-1-6-9,-6 0 6,0 0-16,0 1 10,0 8 0,-6 5-2,3 3 12,0 4-10,3 2 37,0 3-21,0 1 15,0 0-31,0 0-5,17 0 4,8 0-68,6 0 68,2 0-32,0 0-57,-3 0-68</inkml:trace>
  <inkml:trace contextRef="#ctx0" brushRef="#br0" timeOffset="238210.1876">25294 8106 168,'0'0'65,"0"0"-27,0 0 54,0 0-47,0 0 7,0 0-38,2 15-8,-2 19-6,0 9 0,0 3 36,0 2 0,-8 1-27,0 0 11,-1-2-18,1-1 0,-1-2-1,1-3 5,-1-2-6,0-3 0,2-4 0,1-2 2,-3-7 1,5-5-6,1-3-21,3-5-47,0-4-24,0-6-66</inkml:trace>
  <inkml:trace contextRef="#ctx0" brushRef="#br0" timeOffset="239471.1893">25643 8377 218,'0'0'95,"0"0"-13,0 0-9,0 0-73,0 0-3,0 0 3,78-1 4,-42-3-4,1-1 26,-2 1-16,0-3-6,2 1 3,5-3-7,4 1 0,1 1-42,-6-2-50,-10 2-61</inkml:trace>
  <inkml:trace contextRef="#ctx0" brushRef="#br0" timeOffset="239787.2">25840 8196 30,'0'0'38,"0"0"38,0 86 5,0-54-37,2 1-9,1-3-16,0 0-17,-2-4-2,1-1 0,-2-2-2,4-4-32,3-5-83,4-5-55</inkml:trace>
  <inkml:trace contextRef="#ctx0" brushRef="#br0" timeOffset="240805.1815">26765 8057 192,'0'0'56,"0"0"-3,0 0 50,0 0-35,0 0-39,5-79 4,-7 64-18,-9 2 10,-3 0-4,-3 1-16,-1 6-5,0-1 0,-2 2-3,-3 5-1,-2 0 4,1 0-5,-2 0 5,4 11-28,2 3 16,7 0 8,4 4-8,3 2 6,6 3 5,0 1-2,0 4-5,6 2-4,9 0 10,6 1 1,3 0 1,4-2 0,1 3 0,-2-3 0,1 0-3,-1 1 7,-6 0-4,-6 0 0,-5 2 0,-10 0-2,0-4 4,0 0-2,-12-2 2,-4-2 4,-7-4-6,-2-4 0,0-3 8,2-5-6,2-3-1,2-3 6,4-2 25,-1 0-31,2-11 8,1-10-9,2-4-9,4-4 8,5 1-23,2-1 4,0 2 9,11 1-14,5 3-10,4 4 19,-1 4-29,3 2-3,-2 2-36,-2 0-63</inkml:trace>
  <inkml:trace contextRef="#ctx0" brushRef="#br0" timeOffset="243131.1865">26020 7898 20,'0'0'59,"0"0"22,0 0-37,0 0 20,0 0-36,0 0 4,33-24-2,-24 23-28,5 1 9,1 0-11,4 0 3,1 1 4,2 13-3,-1 3-4,-2 10 16,-2 7-15,-7 8 36,-3 12-18,-5-1-16,-2 3 16,0-4-16,-12-2-3,-2 1 0,0-4 10,0-3-10,1-8 0,2-6 1,1-8-2,-2-2 6,2-4-5,0-3 0,0-5 3,3-3-3,4-2 6,1-3-4,2 0 18,0 0-14,0-9 18,0-14 9,11-7-18,10-9-16,5-6 1,6-8 0,5-1-9,0-3-11,2 3-5,-6 2 4,-6 6-40,-3 7 38,-2 7-5,0 7-29,1 5-17,-5 5-90</inkml:trace>
  <inkml:trace contextRef="#ctx0" brushRef="#br0" timeOffset="243853.968">26701 7474 306,'0'0'94,"0"0"-74,0 0 8,0 0-26,0 0-2,-27 77 4,10-49 4,0 1 30,-3-3-29,4 1 2,0-5-11,2 1 6,1-2-12,1-2 6,0-2-72,0-3-21,3-7-87</inkml:trace>
  <inkml:trace contextRef="#ctx0" brushRef="#br0" timeOffset="244153.1126">26565 7530 150,'0'0'126,"0"0"-42,0 0-54,0 0-30,0 0-18,10 76 18,-5-46 43,0-1-23,-2-2-7,0-3-1,-2-1-7,-1-4-5,3 1 0,-3-5 5,0-3-12,0-3-29,0-3-47,3-5-38,0-1-102</inkml:trace>
  <inkml:trace contextRef="#ctx0" brushRef="#br0" timeOffset="244524.1938">26495 7653 194,'0'0'23,"0"0"22,110-15 2,-66 10-25,-4-1-22,-3 0 9,-1 3-11,-8 2 2,-4-3-8,-10 4-9,-10 0-95,-4 0-39</inkml:trace>
  <inkml:trace contextRef="#ctx0" brushRef="#br0" timeOffset="246763.1882">27305 7863 67,'0'0'82,"0"0"14,0 0-37,0 0-1,0 0-5,0 0-12,0-4 8,0 4-26,0 7-15,0 18-8,0 14-8,0 12 8,0 7 24,-4 0-18,-2-1 30,0-6-29,0-1 2,3-2-1,1-1-5,1-2-3,1-1 0,-2-2 0,2-5-3,-1-2 3,-5-5 0,0-4-1,0-2-24,0-6-8,3-6-35,3-10-80,0-2-64</inkml:trace>
  <inkml:trace contextRef="#ctx0" brushRef="#br0" timeOffset="247502.2255">27571 8204 201,'0'0'97,"0"0"-24,0 0 17,0 0-24,0 0-46,0 0 16,0-14-13,0 14-19,0 13-8,0 9-12,1 6 16,1 4-1,2-2 4,3 2-5,3-5 2,2 0 0,2-5 3,0-4-2,-1 1-1,-1-7 0,3-2 1,-1-4-3,3-1 2,0-5-1,2 0-9,-2-3 5,1-11-14,-8-2 15,-1-3-24,-5-2 23,-4-2 2,0-2 3,0 0 3,0 1 2,0 1-5,0 5 1,0 1 8,0 5-9,0 2 0,0 1 5,0 1-7,14-1 2,1 2 0,1 2-5,0 4 0,-3 1 3,-3 0-1,3 0-21,-1 0-11,2 0-36,-2 0-62,-5 0-59</inkml:trace>
  <inkml:trace contextRef="#ctx0" brushRef="#br0" timeOffset="248114.1913">28090 8076 173,'0'0'27,"0"0"-24,0 0 0,0 0-3,0 0 0,82 24 10,-69-12 5,1-1 14,4 3-1,4-1-17,6 0 11,5-1-16,0-3 1,-2-1-7,-2-1 6,-4 1-6,-8-1 0,-3 0 4,-6-3-12,-4 0 8,-2 1 0,-2-2-3,0 2 9,0 2 11,-2-1-2,-8 6-5,-5 3 24,0 0-32,-4 6 7,-2 2-9,-6 1 15,-3 1-16,-3 3 1,2-3 0,-1-1 5,1 1-5,4-3 0,4-4-75,3-5-72</inkml:trace>
  <inkml:trace contextRef="#ctx0" brushRef="#br0" timeOffset="248837.5098">29182 8087 188,'0'0'164,"0"0"-50,0 0-4,0 0-71,0 0-6,0 0-33,-64-8 0,30 16-4,-7 5 4,-2 3-5,1 1 2,2-2-30,6 0 16,4 2-16,7-4-26,7-1 24,1-1-30,8-1 31,2 1 16,5-1-10,0 3 23,0-2 2,8 6 3,8 0 2,5 1 5,3 0 40,4 0-15,2-1-25,0-1 22,4-1-19,-3-3-3,-1-1 1,-1-2-4,-6 1-8,-3-2-29,-4-3-96,-7 0-107</inkml:trace>
  <inkml:trace contextRef="#ctx0" brushRef="#br0" timeOffset="250181.1942">29594 8116 131,'0'0'73,"0"0"-14,0 0 3,0 0-6,0 0-11,0 0-23,-2-1 18,1 1-39,-7 8 2,-1 8-6,-1 7-7,2-1 10,1 2 0,4 0 3,0 0 11,3 1-12,0-6-1,0 2-1,12-3 2,1-1-2,4-4 0,1-2 1,7-4 0,0-4-1,2-3-5,0 0-10,-3 0-40,-3-6 33,-5-4-2,-4-2 2,-6-3 22,0-2 0,-4-3 5,-1 1 34,-1-2-37,0-3 12,0 1 7,0 3 3,0 3 6,0 6-29,0 4 3,0 4-1,3 1 0,-3 2-3,0 0 0,0 6-23,0 14 8,0 3 0,0 2 15,0-1 0,3 0 5,5-2-5,2 3 0,6 1 2,4-4-12,2-3-24,1 0-81,2-9-88</inkml:trace>
  <inkml:trace contextRef="#ctx0" brushRef="#br0" timeOffset="250775.1971">30214 7916 181,'0'0'92,"0"0"-38,0 0-7,0 0-40,0 0-7,2 79 0,-2-30 21,-2 4 7,-5 0 11,-1-2-2,-2-2-34,3 3 7,-3 0-10,-1 1 3,0-3 2,-2-7-3,-1-2 0,2-7 8,-1-3-5,3-6-5,2-2 0,2-7-18,2-2-22,4-7-51,0-7-89</inkml:trace>
  <inkml:trace contextRef="#ctx0" brushRef="#br0" timeOffset="252664.1965">6885 8601 76,'0'0'53,"0"0"-31,0 0 25,0 0-17,0 0 12,0 0-7,0 0 9,0 0 5,0 0-25,0 0 8,0 0-25,0 6-2,0 4-10,3 7 9,1 1-4,-1 3 0,2 0 4,-1 2-4,1 0 0,2 2 0,-1 2-4,-1 4 4,1 0 0,-2 2 0,-1 2 3,0 0-3,3-1 1,-2-1 0,1-3 8,1 0 10,3 2-5,1 4 0,-1 3-8,-1 2 6,2-5 12,-4-1-18,0 2 6,0 3-12,-3 0 0,-3-5 3,0-6 5,0-1-8,0 2 0,0 5 0,0-1-4,0 1 7,3-8-3,-1 1 0,0 4 3,0 0-3,-1-1 0,-1-3 2,0-9-4,2 1 2,-1 4 0,-1 4 1,2 4 0,-2 0-2,0-7 0,0-7 1,0-6 2,0-4-2,0-4-1,0-3-13,0-1-76,0-7-73,0-17-97</inkml:trace>
  <inkml:trace contextRef="#ctx0" brushRef="#br0" timeOffset="257845.7839">6980 8615 22,'0'0'48,"0"0"16,0 0-30,0 0 8,0 0-23,0 0 3,0 0-22,11 0 6,5 0-6,2 0 7,3 0-3,0-2 9,1-2-9,1 2 7,-1 1-8,-2-1 4,0 1-8,1-1 1,3 0 0,0 1 0,4 1 0,1-2 0,2 1 0,2-3 9,-2 2-12,-1-2 3,0 2 0,-3 0 1,-4 1 4,0 1-5,2-3 0,1 1 0,-1 1-2,5 0 2,-2-1 0,-3 1-2,0 1 4,1 0-2,1 0 0,3 0 0,3-2 0,4 1 0,6-4 0,5-1-1,3 0 1,4-2 0,3-1-1,-5 0 7,-1 2-7,-5 0 1,0-1 0,-3 0-3,0 1 3,-4-2 0,-4 0-1,-1 0 2,-6 1-1,-8 2 0,-5 0 2,-7 2-2,-3-2 0,-1 2 0,2 0 0,-3 0 3,1-1-5,3 0 2,-2 1 0,2 1 0,-2-1 0,2 2 0,1 1-1,3-3 2,3 1-2,7-3 1,6 1 0,8-4-3,5 1 4,6-3-1,1 1 0,3-1 3,1 1-7,-1 0 4,4 0 0,0-1 1,2 3-1,1-2 0,-6 3-1,-1 1 4,-4 1-3,-5-2 0,-4 3 0,-2-3-4,-5 1 4,-1 3 0,-5-3 0,-4 3 4,-8 0-4,-2 0 0,-8 3 0,-2 0-6,-1 0 6,3 0 0,0 0-4,3 0 5,2 0-3,2-1 2,2-1 0,6 1-1,7-4 3,6 2-2,11-4 0,6-1 1,6 2-1,1-3 0,8 2 3,-1-2-3,4 1 1,0 2-1,2-4 0,-1 0 2,2 2-3,1-3 1,-4 3 0,1 4-1,-12-2-2,-3 1 3,0 2 0,-2-1 4,2 2-4,-1-4 0,-3 4 1,-2-2 4,-4 1-1,-2 1-4,3-2 0,-6 1 4,1 1-4,-1 2 0,2-2 0,-2 2-1,5-2 3,4 2-2,0 0 0,8-3 2,6 2-2,4-1 0,5-1 0,5-2-3,-2 1 3,-4 0 0,1-1 0,1-1 1,-1 3-1,1-1 0,0-1 0,-2 2 0,-2 1 6,-2-1-6,-1 2 0,-2 1 3,2-2-8,-5 1 7,2 1-2,-2-2 3,0 2-2,3 0-1,0 0 0,2 0-2,-2 0 0,-5 0 2,0 0 0,1 0 0,-2 0 2,6 0-2,0 0 0,0 0 1,2 0-1,-2 0 0,2 0 0,-2 0 0,0 0 1,-3 0-1,1-1 0,-4 0 1,-1-1-2,1 1 1,1-1 0,3-1-1,3 0 6,-1 0-5,1 0 0,-1 0-3,3 0 1,0-2 2,0 1 0,2-2 1,-3 2 0,-2-1-1,-1 0 0,-4 1 3,1 1-5,-5 0 2,-1 1 0,-2 2 0,-4 0 0,2 0 0,-2 0-3,6 0 8,3 0-7,1 0 2,3-3 0,-1 1 0,-4-1 0,-3 3 0,-1 0 0,0 0 2,1-1-4,0-2 4,4 2 0,-2-1 4,3 1-3,-1 1-3,-3-2 0,0-1 0,-2 0-2,-4 0 2,-1 0 0,-2 0 5,-3 2-3,2 1-2,-2-2 0,-3 2 1,2 0-2,2-1 1,-2 1 0,4-2-1,6 1 2,-2-3-1,2 3 0,-2-1 0,-1 0-5,0 2 5,1-2 0,2 1 3,3-2-3,-2 1 0,5 1 0,-1-1 1,-1 0-2,1 2 1,0-1 0,1 1 0,-3 0 2,4 0-2,-1 0 0,-2-2 1,-1 2-3,2-1 2,1 1 0,4 0 0,5 0 0,1-3 0,0 0 0,-1 2 2,-2-2-8,0 3 6,3 0 0,1-2-1,-1-1 5,0 0-8,0 1 4,0-1 0,3 1 0,-3-1 0,1-2 3,-4 0-1,-3 1 0,-3 0-2,1 0 0,-1 0 1,4 1-5,1-2 4,1 2 0,2-1 0,-2-3 0,0 3 0,3 0-1,-1-1 1,1 2-5,0 0 5,-3 0 0,1-1-1,-1 2-1,-3-2 2,0 0 0,0 1 0,-4 1 0,0 0 0,-1-1 0,3 0-1,2 2 4,3-3-3,3 1 0,-1 0 0,-1 2 0,0-3 0,-3 1 0,1 0-3,-6-2 6,3 2-3,-2 0 0,-2 0 0,1 2-3,-3-1 3,-1 1 0,2-3-2,-2 3 7,2-2-10,-2 0 4,-3-1 1,1 1-4,-5-2 4,-1 0 0,0 2-1,3-1 3,-1-1-3,6 2 1,0-3 0,0 2 0,2-2 0,-2-1 0,0 3-1,3-3 2,2 0-1,4 2 0,-3-1 0,0-1-1,-1 2 1,1 0 0,0 1-1,0 0 2,2 1-1,3 0 0,-2-1 0,2 1 1,-3-2-1,1 1 0,3-1 0,2 3 3,5-1-3,-4-1 0,1 1 1,-2 2-2,2-2 4,1-2-3,0 0 5,2 0-2,-1 0-3,-2 1 0,0 1 5,-2-2-5,0 2 0,-1-1 0,0 1 2,-2-2-2,0 2 0,0-2 0,5 2 5,4-1-7,-3 3 4,0-2-1,-1-2-1,-2 2 0,2-3-2,3 2 2,0-1 0,-2 0 0,2 1 0,-1 0 0,-5 2 2,0 1-2,-2-1 0,-1 1 6,-6-1-2,1 0 17,-3 1-21,3-2 0,0 1 0,4 1 4,-1 0-4,-3-2 0,-3 1 3,-4 1-7,-1-3 6,-3 3-2,2-2 0,-4 1 2,1 1-2,0-1 0,-2 1 0,-4 0-2,2-1 2,-4 1 0,-2 1 1,0 0 0,-2 0-1,-2 0 0,-1 0 2,0 0-4,-1 0 2,5 0 0,-4 0 0,5 0 2,-2 1-2,-1 2 0,-1-3 0,1 0-2,1 0 2,6 0 0,0 0-1,5 0 2,4 1-1,5-1 0,1 0 2,5 0-5,-2 0 3,2 0 0,4 0 0,1 0 1,6-1-1,0-3 0,1-1 2,0 3-5,-1-1 6,1 3-3,0-1 0,-2 1 1,3 0-1,-2 0 0,3 0 0,0 0-4,4 0 7,-1 0-3,-1 0 0,-1 0 0,-2 0 0,3 0 0,-1 0 1,1 0-5,-2 0 4,0 0 0,-3 0-2,-2 0 4,-2 0-2,-1 4 0,-3 3 3,-4-2-5,1 1 2,-1 2 0,4-3-2,1-1 4,-3-1-2,2-3 0,-7 3-1,0-1 0,-1-1 2,1 2-1,2 0 0,-1 1 3,1-1-3,-4 2 0,-2-3 0,0 2-4,-4-2 4,-3 2 0,-4 0-1,-2 0 7,-5 0-6,-1-1 0,-3 0-4,-4 0 4,-1 0 0,-1-1 1,-6-1-1,-1 1 4,-4-1-6,-4 1 2,-2-2 0,0 0-2,-4 0 2,3 1 0,0-1 0,-1 0 5,-1 2-5,2-2 5,2 0-5,1 0 20,6 0-19,-2 0 0,2 0 0,5 0 2,-4 0-4,3 0 1,0 0 0,1 0-2,4 0 2,-3 0 0,4 0 2,5 1-1,0-1-2,1 2 1,1 0 0,-5 2-2,4 1 6,2-1-4,-2 0 0,2-1 1,-3 0-2,-5-1 1,-4 0 0,-5-1-4,-2 1 8,-6-1-4,-4-1 0,-1 0 5,0 0-5,0 0 0,0 0 1,0 0 6,0 0-6,0 0 3,0 0 2,0 0-3,0 0-4,0 1 1,0-1 0,0 0-2,0 0 2,0 0 0,0 0-2,0 2 0,0-1 0,0 1-1,0 1 3,-1 0 2,-1 2-2,1-1 0,-2 2 0,0 2 3,-4 0-4,0 6 1,3 1 0,-2 5 0,0 1 1,1 4-1,-1 2 7,5 4-5,-3 3-4,4-2-3,0 4 5,0-2 7,0 1-4,0 3-3,5 0 0,0 2 1,-1-1-1,1 0 0,-2 0 1,0-2-1,0 0 1,-2 0-1,-1 0 0,2-1 4,-2 3-4,1 0 0,5 2 0,-1-2-4,1 1 7,0-1-3,1 0 0,2-2 2,-2-1-2,1-1 0,0-2 1,-1-3-2,0 1 2,-2-1-1,1-1 1,-2 0 4,0-2-6,-1-3 1,-1 1 0,1-3 0,-3 0 0,0 1 0,0-1-1,0 1 4,0 3-3,0-2 0,0-3 3,0 0 10,0-5-7,0-3 8,0-6-8,0-4-1,0-2-5,0-1 0,0 0 0,0 0 9,0 0-9,0 0-16,0-7-32,0-14-113</inkml:trace>
  <inkml:trace contextRef="#ctx0" brushRef="#br0" timeOffset="262225.9629">7044 10040 72,'0'0'19,"0"0"1,0 0-6,0 0 55,0 0-32,0 0-5,0 0 12,17 33-15,-14-21 7,0 2 2,0 1-32,-3 2 26,1 1-25,-1 1 3,0-1 21,0-2-27,2 0-3,1-1-1,0-3-1,0 0 1,1 0 0,1-2 3,-2 0-7,0-2 5,1 0-1,1-2 0,-4 0 3,1-3-5,1 2 2,3-5 0,1 0-6,5 1 6,3-1 0,3 0 0,0 0 7,4 0-3,-1 0-4,-1 0 0,2 0 2,3-1 1,2 1-3,9-2 0,6 1-3,7 1 3,1-2 0,0 0 0,-3 2 3,0 0 0,2-1-3,-1-1 0,1 1-1,5-2 0,-3 0 1,2 2 0,1-2-1,-2 1 5,-4 0-4,1 2 0,-6-1-1,2-1-5,1-1 6,5 0 0,0-2 1,7-2-1,2 3 0,1-2-1,-1-2 7,-1 2-6,-2-1 0,-1 2 1,-3 0-2,2 3 1,-1-1 0,2 0-3,2 0 6,4-2-6,5 1 3,6-1 0,3 1 0,0-3 0,-3 3 0,2 0 0,1-1 2,0 0-4,2 1 2,-2 0 0,-3-2 0,3 1 0,-4 0 0,-2 2 0,-6-1 4,1 3-4,-1 1 0,-1 0 0,3 0-1,3 0 1,-4 0 0,-1 0-6,-1 0 9,0 0-3,1 0 0,4 0 0,1 0-2,0 0 2,-2 0 0,0 0 0,-2 0 2,0 0-2,-4 0 0,-2 1 3,-3 2-5,1 0 3,-1 0-1,7-2 0,7 3 1,4-3-1,3-1 0,2 0 1,0 0-5,4 0 4,2 0 0,0-3-2,-1-2 7,0 2-10,-4 2 5,-1-3 0,0 1 4,-3-1-2,3 1-2,8 2 0,4-4 0,3 3-2,3-5 2,0 1 0,1 2-2,-2 0 4,-2-1-2,-3 3 0,0 0-1,-2 1-2,1 1 3,1-3 0,4 0 4,4 0-2,8-1-2,1-1 0,2 1-4,-1-1 4,3-1 0,0 1 1,-5 1-5,0 1 4,-3 0 0,-1 0 0,4 0 7,0 0-7,7-1 0,-1 1 0,1-3-4,0 1 4,1-1 0,-4 0 0,-1 1 0,-5 1 0,-1-1 0,-1 3 2,3-3-4,0 3 2,0-1 0,0 0 0,-2 0-2,3-1 2,1 0 0,-1-1 3,-2 0-6,-2 1 3,-2 2 0,1-2 0,-1 1 4,3-1-6,-5-1 2,1 2 0,-4-3 0,-1 2 0,3 1 0,-5 1 0,-5-1 2,-1 0-3,-1 0 1,-4-1 0,0 3 1,5-1-1,-1-2 0,2 1 0,-3 0 1,-6 0-4,2-2 3,-3 2 0,0 1-2,-3-1 5,0 0-3,-5 0 0,-3-1 0,0 1-1,0 3 1,-1-3 0,-4 2 0,3 0 2,0-1-2,2 1 0,5-1 2,0-1-3,-4 0 1,0 0 0,0 0-5,4 0 7,-1-1-2,3 2 0,-3-1 3,-1 1-5,-3 1 2,1 1 0,0-2-4,-4 1 5,3-1-1,2-1 0,3 2 3,7 0-3,1-1 0,1-1 1,1 0-5,0 1 7,0-2-3,1 1 0,2 1 1,-4 1-2,-2-1 1,-3 2 0,2 0-4,-3-1 10,-1 1-6,1 0 0,2 0 1,1-2-2,4-1 1,0 3 0,-1-2-2,0 1 3,0 0-1,3-4 0,-2 2 1,-5 0-3,-1-2 2,-2 4 0,-6-1-3,1 1 9,-5 1-6,-3 0 0,0 0 1,2 0-4,-1 0 3,4 0 0,-2 0 1,-4 0 0,0 0-2,1 0 0,0 0 1,5-3-5,-1 2 6,1-1-1,-2 1 2,-1-1 0,-2 1-2,0 1 0,-3-2 2,2 0-4,-5 2 2,-3-1 0,1 1 0,-1 0 3,6 0-3,2 0 0,5-2 0,0 1-2,-1 0 2,0-2 0,-3-2-3,3 2 3,-1-3 0,1 3 0,3 0 3,-3 0-6,0 0 3,0 1 0,-1-1 2,0 3 0,-2 0-4,0 0-18,-1 0 5,-2 0 10,5 0 5,1 0 0,3 0-1,2 0 3,-2-3-2,3-1 0,2 0 0,2-1-8,4 0 10,2 1-2,-2 0 1,2 2 3,0 1-4,0-1 0,-1 0 0,2 1-3,2-1 3,-2 2 0,4-1-2,0-2 8,-6-2-10,3 3 4,0-5 0,-1 3-4,1-2 6,-2 0-2,-2 2 0,-2 1 1,0 3-1,0 0 0,-6 0 3,0 0-6,-1 0 3,2 0 0,4-1 1,0-2-1,-2 2 0,-4-4-1,-5 1 2,0 2-2,-3-1 1,2 0 0,-3 2-2,-5-1 5,1 1-3,-1 1 0,-2 0-2,-1 0 2,-2 0 0,-1 0 1,-2 0-1,-2 0 4,-1 0-5,-5 0 1,-3 0 0,0 0-2,0 0 2,-1 0 0,3 0-3,1 0-3,-2 0 6,0-2-1,-6 1-3,-2 1 2,-5 0 2,0-2 0,-5 1-2,-5-1 4,-8 2-2,2-2 0,-3 1 1,2-1-4,4 0 3,-1 0 0,1 1 0,1-2 3,1 0-3,-1-1 0,0 0-1,0 1-3,4 0 4,1-1 0,3 0 0,-1 1 3,-3 0-6,-2 2 0,-6-1-31,-3 2 29,-2-1-8,-3 0 10,0 1 2,0-2-20,0 2-12,-9-1-21,-6-4-91</inkml:trace>
  <inkml:trace contextRef="#ctx0" brushRef="#br0" timeOffset="263090.0554">31144 9135 16,'0'0'35,"0"0"5,0 0 11,0 0-8,0 0-24,0 0 12,0-4-21,0 4-3,0 0-7,-6 3-1,-2 12-3,-2 2 0,1 4 8,3 1 4,-2 2-6,4 2 3,0 1 8,-1-3-9,2 0 6,2-1 2,-1 0-6,2-4 14,0 5-14,0-4-5,0 2 3,0 2 2,0-3-6,0 2 0,0-5 1,0-2 4,0-2-4,0-3-1,0-3 0,0 2-34,0-4 9,-4-1-5,1 0-13,-2-2 3,-3-1-27,2-2-1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6:56:58.5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5658 1436 111,'0'0'151,"0"0"-115,0 0-1,0 0 61,0 0-45,0 0-13,0 0 14,8-4-35,-8 3 18,0 1-6,0 0-20,0 0 23,0 0-29,0 0-2,0 0-1,0 0-12,0 0-38,0 0-81,0 13-168</inkml:trace>
  <inkml:trace contextRef="#ctx0" brushRef="#br0" timeOffset="338.9963">5375 1953 148,'0'0'157,"0"0"-128,0 0 18,0 0 18,0 0-22,0 0-38,0 0 12,0 0-16,1 0 7,2 0-12,-1 0 4,1 0-20,6 0-91,2 0-42</inkml:trace>
  <inkml:trace contextRef="#ctx0" brushRef="#br0" timeOffset="606.9796">5999 1948 268,'0'0'0,"0"0"9,0 0 22,0 0-11,0 0-5,0 0-2,10 22-13,-8-17 0,-1 0-35,2-2-132</inkml:trace>
  <inkml:trace contextRef="#ctx0" brushRef="#br0" timeOffset="1522.9915">6645 1694 132,'0'0'0,"0"0"10,0 0 8,0 0 7,0 0-10,0 0 54,58 1-31,-40-8-14,0-5-12,-2-2-11,-1 2 8,-1-3-5,-3 2 1,-2-2 14,-3-4-18,-1 1 15,-2-3-16,-3-4-1,0-3 1,0 0-12,-3-4 12,-8 4 5,-3 4 0,-6 1-3,1 8 4,-8 0 10,-1 3-12,-2 3 3,4 4 8,1 2 20,4 3-30,7 0 15,0 6-20,5 11 2,1 7-9,1 9 10,7 11-3,0 5 37,0 4-23,0-2 4,4-1-2,11-3-15,1-5 17,4-4-10,2-4-8,5-5 2,3-1-2,0 0 0,-2-5-2,-4 5-6,0-6 8,-5 0-75,-2-8-41,-1-5-31</inkml:trace>
  <inkml:trace contextRef="#ctx0" brushRef="#br0" timeOffset="2340.9984">7300 1798 176,'0'0'124,"0"0"-100,0 0 34,0 0-37,0 0-21,0 0-1,-51-5 1,39 5 13,-2 0 5,3 0-11,-1 8-7,0 1 6,3 4-7,0 5 1,3 2-13,0 2 8,6 1 2,0-2 3,0-1 0,4-4-1,5-4 0,2-3-4,-1-4-3,2-2 5,-1-3 1,2 0 2,-1-1 16,-1-15-15,0-2 6,-2-3-2,-1 4-4,-5 2 11,1 4-3,-1 6 43,-3 2-4,0 3-29,0 0-6,0 0-13,0 0-25,5 3-2,1 9-17,1 2 42,3 2 2,1-1-39,1-1 13,4-5-6,1-2-47,5-5-35</inkml:trace>
  <inkml:trace contextRef="#ctx0" brushRef="#br0" timeOffset="2745.0476">7758 1584 170,'0'0'128,"0"0"-114,0 0 5,0 0-3,0 0-7,0 0-7,34 0 4,-16 0-6,0 0 1,3 0 5,-3 0-5,1 0-1,2 0 0,-3 6-59,-6 0-98</inkml:trace>
  <inkml:trace contextRef="#ctx0" brushRef="#br0" timeOffset="2938.9936">7800 1757 98,'0'0'108,"0"0"-100,0 0-16,0 0 16,0 0 1,0 0 41,72 12-23,-37-14-27,1-8 0,-2-1-90,-6 3-94</inkml:trace>
  <inkml:trace contextRef="#ctx0" brushRef="#br0" timeOffset="5013.9982">8913 1238 98,'0'0'68,"0"0"-2,0 0-21,0 0-18,0 0-23,0 0 0,0 49 58,1-17-27,3 4-14,-1 2 10,0 2-19,2 0 20,-1-4-25,1 0-7,1-5 2,-2 1-1,4-3-2,-4-4 1,1 1-16,-1-5 5,1-2-35,0-2-20,0-5 8,1-3-84</inkml:trace>
  <inkml:trace contextRef="#ctx0" brushRef="#br0" timeOffset="5675.9771">9570 1452 103,'0'0'117,"0"0"-96,0 0 52,0 0-55,0 0 7,-86-16-25,67 22 0,-1 6 5,1 5-5,-5 3 0,7 5 0,1 4-4,4-2 4,0 0 0,9-4 1,3-2-8,0-5 6,0-2-1,12-5 2,2-2-18,2-4 14,0-3 4,4 0-20,0-3 19,0-12-11,2-3 11,-1-3-6,-3-2-40,-2 1 44,-8 1 2,-2 3 2,-4 3 13,-2 6 17,0 3 21,0 4 5,0 2-8,0 0 4,0 0-53,0 14-30,0 1 21,1 3 9,7-1 0,2-3-5,2 1 2,3-4-10,3-1-44,1 0-1,5-6-27,-3-4-11</inkml:trace>
  <inkml:trace contextRef="#ctx0" brushRef="#br0" timeOffset="6112.9843">9803 1294 174,'0'0'250,"0"0"-195,0 0-48,0 0-7,0 0-3,0 0-10,10 13-3,6 0 22,1 1-6,3-2 0,1 0-1,2 1-2,1-2 3,-1 0 0,2-1 4,-1-1-4,-5 2 0,-5-2 0,-4 0 3,-1 3-5,-7 0 2,-2 3-2,0 4-5,-9 8 14,-9 1-7,-12 6 1,2 3 0,-8 2-1,1 0 0,0-1 0,9-7-2,4-5-80,9-7 14,5-8-28,8-8-78</inkml:trace>
  <inkml:trace contextRef="#ctx0" brushRef="#br0" timeOffset="6846.003">10845 1325 107,'0'0'118,"0"0"-110,0 0 52,0 0-27,-105 75-32,77-51 15,1-2-13,2-1-2,4-5 1,4 0 2,-2-2-4,10-1 0,-2-3 0,6-6-9,2 0 9,3-2 0,0 1-2,0 2-15,1 1 17,11 1-8,3 2 8,4 2 6,3-1 14,3 1 6,3 1-17,0 1-8,4 0 10,-1-1-10,-1 1 0,-2 1 5,-1 0-2,-5-1-3,-5-1-1,-4-1-20,-4-3-48,-4-3-90</inkml:trace>
  <inkml:trace contextRef="#ctx0" brushRef="#br0" timeOffset="7640.0029">11367 1379 123,'0'0'113,"0"0"-54,0 0-17,0 0 6,-87 8-35,68 7 2,-2 3 2,3 6-17,6 6-2,1 2-3,6 1 5,2-3-2,3-2 2,0-6 0,5-4-1,9-5-17,5-4 11,1-4 7,2-5 0,2 0 8,1-11-8,-2-12-16,1-2-12,-4-5-10,-7 3 25,-6 3 0,-5 3 13,-2 6 13,0 4 9,0 4 19,0 5 7,-3 2-30,3 0-18,-2 3-7,2 15-4,0 3 7,0 0 5,0-1-1,2-4 0,8 0-38,5-5 15,1-1-19,2-6-51,0-4-41</inkml:trace>
  <inkml:trace contextRef="#ctx0" brushRef="#br0" timeOffset="8042.4817">11802 1090 137,'0'0'181,"0"0"-148,0 0-1,0 0-23,-10 81-9,8-31 11,1 7-4,-1 2 7,1-2-12,-2 1 8,-1-3 13,4-4-14,0-4 1,0-6-10,0-5 5,0-1-10,0-6 6,0-3-2,0-5-31,0-9-72,0-6-120</inkml:trace>
  <inkml:trace contextRef="#ctx0" brushRef="#br0" timeOffset="8993.0062">8344 2792 149,'0'0'146,"0"0"-135,0 0 21,0 0-32,0 0-13,0 0 13,55 0 12,-24 0 30,5-6-12,0 1-29,-1-3 11,-4 3-12,-3 4-21,-7 1-40,-9 0-79</inkml:trace>
  <inkml:trace contextRef="#ctx0" brushRef="#br0" timeOffset="9223.0726">8429 2960 119,'0'0'36,"0"0"-25,0 0 87,0 0-51,103 1-30,-67-2 2,-2-10-19,1 1-8,-4 2-3,3 2-80,-8 3-97</inkml:trace>
  <inkml:trace contextRef="#ctx0" brushRef="#br0" timeOffset="9999.008">9605 2541 228,'0'0'137,"0"0"-137,0 0-7,0 0 7,9 78 83,-9-34-49,-2 1-8,-16 0 28,-1-1-47,-8-2 19,-3-2-25,-4-3-1,-2-4 6,5-6-6,1-6-10,6-7-3,6-7-27,5-7 26,2 0-39,-2-7 23,4-14 8,-2-4-12,1-4 18,6 0 2,2-4 4,2 0 7,0 4 1,15 2 2,3 8-4,0 6 13,0 7-9,1 6 4,6 0 5,2 8-3,1 10 13,0 5-1,0 1 6,0 0-21,-1 0-5,-2 0 2,1 0-6,-3-1-2,2-2-70,-2-5-95</inkml:trace>
  <inkml:trace contextRef="#ctx0" brushRef="#br0" timeOffset="10636.8142">9881 2448 285,'0'0'136,"0"0"-96,0 0 1,0 0-41,0 0-14,0 0 14,22 93 40,-13-42-26,-1 4 17,-1-1-24,2-5 2,-2-2-6,1-3-3,-2-4 1,4-3-5,-4-7-26,3-5-42,-1-6-39,2-9-72</inkml:trace>
  <inkml:trace contextRef="#ctx0" brushRef="#br0" timeOffset="11199.0136">10249 2669 308,'0'0'120,"0"0"-120,0 0 0,0 0-1,0 0 2,-13 92 1,13-64-2,0-2 2,0-3-5,0-3 3,15-7-9,-3-3 4,4-5-2,1-4-3,3-1 10,4 0-4,1-16 4,3-5 0,-3-5-22,0-2-8,-6 0-5,-5 2 35,-8 1-7,-4 6 15,-2 4 20,0 5 37,0 6 2,-3 3 54,0 1-57,1 0-43,1 5-21,-1 15-28,2 6 28,0 0 0,0-5-10,0-1 8,9-1 2,3-3 0,0 1 1,4-4-1,-1-1-3,4-3 1,1-4-45,4-5-15,0 0-75,-1-3-92</inkml:trace>
  <inkml:trace contextRef="#ctx0" brushRef="#br0" timeOffset="11635.007">10877 2714 318,'0'0'190,"0"0"-139,0 0-36,0 0 0,0 0-15,0 0-36,20 0 22,2 0 14,4 0 0,2 0 13,3 0-10,-2-3 4,-1-3-7,-3 2 1,0-3-4,-2 2-35,-7-1-26,-1 1-31,-7-1-74</inkml:trace>
  <inkml:trace contextRef="#ctx0" brushRef="#br0" timeOffset="11855.0314">11003 2592 163,'0'0'188,"0"0"-180,0 0 7,0 0 3,-6 81 17,4-49-12,2-2-8,0-1-12,0-4-4,3 1 1,5-3-45,0-3-39,-3-7-100</inkml:trace>
  <inkml:trace contextRef="#ctx0" brushRef="#br0" timeOffset="12830.0267">11666 2479 230,'0'0'185,"0"0"-115,0 0-8,0 0 1,0 0-63,0 0-8,-1 21 0,1 14 8,0 9 3,0 7 0,0 0-2,0 0 25,0-2-26,0-4 3,0 0-5,0-6 3,0-3-2,-2-3-9,1-2-47,1-5-9,0-3 13,0-9-5,0-9-55,6-5-129</inkml:trace>
  <inkml:trace contextRef="#ctx0" brushRef="#br0" timeOffset="13395.0048">11632 2518 172,'0'0'80,"0"0"-43,-3-88-6,3 64 26,5 1-11,5 5-45,6 3 11,0 5-8,0 5-4,0 5 3,5 0 9,1 7 3,-3 13-15,-3 4-9,-6 5 4,-5 1-3,-5 3 8,0 2 18,-11-5-17,-9-2 15,-4-4-16,4-4 4,2-6-4,8-7 0,5-4 0,5-3-6,0 0-49,0 0 20,2 0-24,10-6 23,1-1 13,7 4 10,-1 1 13,5 2 0,-3 0 7,3 15-5,-4 3 8,-3 0-8,-2 4 12,-8 0-14,-2-1 0,-5 0 1,0-1 9,-3 2 20,-15 1 2,-3-1-22,-4-2-6,-1-2-4,3-4-48,1-7-45,3-4-148</inkml:trace>
  <inkml:trace contextRef="#ctx0" brushRef="#br0" timeOffset="14122.0076">12195 2308 270,'0'0'50,"0"0"-1,0 0 10,0 0 6,0 0-3,0 0-56,-2-13-6,2 27-12,0 17 7,2 9 5,5 7 11,-1 0-5,3-3 21,-3 2-20,0-2 4,0-4-11,0 1 4,1-5-6,1-3 2,-2-3-1,-2-1-5,1-2-25,-1-3-46,-1-3 14,2-6-17,1-7-123</inkml:trace>
  <inkml:trace contextRef="#ctx0" brushRef="#br0" timeOffset="14707.0109">12466 2507 122,'0'0'171,"0"0"-107,0 0 26,0 0-88,0 0-2,0 0-2,6 45 2,0-15 6,0 0-6,3 2 6,-3-4 2,3-2-7,0-2-1,1-4 0,-1-2 0,2-5-2,1-4 1,0-3-28,4-3-1,-1-3-5,3 0 19,0-6 14,0-13-1,-5-4-10,-1-4-9,-4-2 5,-5 1 5,-3-1-6,0 4 18,-3-1 0,-10 3 7,3 4-7,3 2 0,2 4 1,4 2-4,1 2 1,0 1 2,0 4-1,10 1 1,3 3-2,3 0 2,0 0 0,-1 0 0,3 0 0,-3 0-26,1 0-88</inkml:trace>
  <inkml:trace contextRef="#ctx0" brushRef="#br0" timeOffset="15619.9928">12886 2359 295,'0'0'73,"0"0"-31,0 0 24,0 0-15,0 0-51,0 0-7,-3 2 7,3 11-21,10 4 20,5-2-2,6 1-9,4 1 12,5-2 0,3-1 0,2-4-1,1-1 4,0-1-3,-1-3 0,-6 0-18,-3 1 12,-4-1 5,-7-1 1,0 2-5,-8-1 4,-2 2-1,-4 7-3,-1 0 5,0 5 1,-16 4 1,-8 2-2,-1 2 4,-5 2-4,-1-1-1,-2 2-24,3 1-8,0-4-3,5 1-22,5-3-26,2-4-21,9-5-6</inkml:trace>
  <inkml:trace contextRef="#ctx0" brushRef="#br0" timeOffset="17153.0181">10506 2566 41,'0'0'71,"0"0"-28,0 0-22,0 0 3,0 0-17,0 0-4,0 0 0,15 0 1,-6 3 23,0-1 17,5 4-24,2 0 9,3 2-16,2-2 0,6 3 8,1-2-16,0 3-2,-2-3-3,-3 0 2,-3 0-1,-2-1-1,-6-2 0,-2 1 1,-2-2 0,-2-2-1,-2 1 0,-1-1 3,3 1-2,-3-2-1,0 1 2,-2-1 1,-1 0-1,0 0-2,0 2 0,0-1-2,0 0-2,0 1 4,0 1-2,0 3 2,0 2 3,-7 4 0,-2 3-3,2 1 3,-1 4 4,-1 1-7,2 2-6,-1-1-6,2 4-34,-1 3-6,0-4-12,2 2-33,2 0 65,3-4-37</inkml:trace>
  <inkml:trace contextRef="#ctx0" brushRef="#br0" timeOffset="18359.0057">9186 2475 61,'0'0'159,"0"0"-113,0 0 3,0 0 12,0 0-61,0 0 0,-20 15 16,2 11-11,-4 7 27,2 8-22,1 6 4,4 8 9,2 2-20,5 3-3,5 2 7,3-2-1,0-1-10,2 0 4,13 1-13,7-3 12,6 2-102,8-5 66,7-2 27,4 1-53,6-6 25,7-10-26,1-8-86</inkml:trace>
  <inkml:trace contextRef="#ctx0" brushRef="#br0" timeOffset="19731.0227">13348 2203 51,'0'0'159,"0"0"-83,0 0 15,0 0 2,0 0-57,0 0-10,0-5-23,0 5 4,0 0-4,0 0-3,0 0-7,0 17 7,13 8-4,4 5 4,8 3 0,5 2 6,1-2 0,2 0-5,0 0 1,-3-2-2,-3 1 2,-7 3-2,-6 1 0,-8 5 0,-6 4 1,0 5-1,-23 3-5,-11-1-11,-9 1-61,-2-3-18,1-5-47</inkml:trace>
  <inkml:trace contextRef="#ctx0" brushRef="#br0" timeOffset="20722.0042">14354 2066 179,'0'0'127,"0"0"-121,0 0 0,0 0 27,-54 84-19,45-26 18,1 7 17,5 4-12,0 1-12,3-10-25,0-1 5,0-3-11,17-6 6,5-1 0,3-7-1,4-4-5,4-5 5,2-5 0,6-5-31,3-8 5,3-4-80,2-10-70</inkml:trace>
  <inkml:trace contextRef="#ctx0" brushRef="#br0" timeOffset="21831.0166">15326 2201 238,'0'0'41,"0"0"-38,0 0 26,0 0 64,3 89-45,-3-52 8,0 1 13,0-2-47,-10 0 6,-2-2-16,-3 0-6,-8 2 13,-5 2-18,-5 2 0,-3-4 4,-2-2-5,5-10-6,9-8-11,5-5-28,7-8 34,3-3-9,3 0 6,0-11-3,1-13-21,1-7 38,1-7-12,3-3-34,0 2 42,0 5-13,10 4 17,-1 7 2,5 5 4,-4 6-6,2 7 0,3 5 7,5 0-6,3 19 8,6 4 21,1 6-1,-2 2-21,-4 1-8,-2-2 3,-2 0 6,-4-1-9,-3-5 0,0-1-15,-2-2-26,3-4-33,2-4 8,1-5-54</inkml:trace>
  <inkml:trace contextRef="#ctx0" brushRef="#br0" timeOffset="23273.2223">15757 1885 6,'0'0'252,"0"0"-222,0 0 13,0 0-3,0 0 6,-5 76-2,-3-41-31,-1-1-1,3-1-11,-4-5 14,2 1-21,-2-3 6,-2-3 0,1-2-1,1-3-52,0-4-69,-2-7-129</inkml:trace>
  <inkml:trace contextRef="#ctx0" brushRef="#br0" timeOffset="23556.8711">15644 1974 157,'0'0'164,"0"0"-149,0 0-15,0 0-3,0 0 3,0 0 42,36 78-39,-23-49 42,-1 1-19,0-3-22,1-1 8,-2-1-9,0-1-3,-3 0 0,0-2-3,-2-4-7,-3-7-54,-3-1-39,0-9-144</inkml:trace>
  <inkml:trace contextRef="#ctx0" brushRef="#br0" timeOffset="23788.525">15526 2136 205,'0'0'144,"0"0"-143,0 0-1,0 0 0,0 0 2,97-10 2,-55 1-4,1 1 0,3 1-5,-4-1-25,-1 4-33,-7 2-42</inkml:trace>
  <inkml:trace contextRef="#ctx0" brushRef="#br0" timeOffset="25119.0153">16424 2210 273,'0'0'50,"0"0"-29,0 0 16,0 0-37,0 0 0,0 0 11,-31 60 16,8-28-5,-3 3 11,-6-2-29,-2 1-4,3-2 0,1-4 4,6 0-4,6-6 0,6-4 0,5-2-7,3-8-5,4 3 10,0-1-6,0 3-3,0 2 9,11 1 2,1 0-1,6-1-3,0 1 8,3-3-7,1 0 3,-2-2 0,2 0-2,2-2 3,0 0-1,-2 0 4,2 1-3,-2 1-2,-5-1-44,-1 0-36,-5-5-32,-3-2-52</inkml:trace>
  <inkml:trace contextRef="#ctx0" brushRef="#br0" timeOffset="25746.9759">16644 2320 172,'0'0'126,"0"0"-87,0 0 11,0 0-50,0 0 0,0 0-9,-2 98 21,1-62-7,1-1 21,0-6-20,0-4-3,0-6 0,7-4-3,4-4 0,4-4-3,2-5 0,6-2 2,-1 0 2,5-12 12,-3-7-13,0-4 0,-5-2 0,-2 0-10,-5 1 9,-4 0 0,-3 1 2,-4 2 5,-1 2-2,0 5-1,0 1 30,0 5 0,0 6 8,0 1 6,-1 1-47,-2 11-8,0 13-11,3 4 19,0 2 6,0-3-6,0-2-7,7-4-17,4-3-41,4-2 48,3-4-13,4-4 7,2-8-59,0 0-90</inkml:trace>
  <inkml:trace contextRef="#ctx0" brushRef="#br0" timeOffset="26120.8432">17201 2028 282,'0'0'105,"0"0"-76,0 0 23,0 0 27,0 0-71,0 0-8,0 21-9,0 14 9,0 8 13,2 7-6,-1-2 2,1-3-5,1 2-4,2-5 0,-2 0 2,1-1 9,-1-4-13,0 0 2,0-3 0,1 1 3,-2-4-3,-1-3-13,2-4 1,0-6-75,3-6-12,2-7-53</inkml:trace>
  <inkml:trace contextRef="#ctx0" brushRef="#br0" timeOffset="26745.0456">17773 2374 352,'0'0'64,"0"0"-10,0 0 10,0 0-63,0 0-1,0 0-35,18-1 35,2 1 0,5 0 5,5 0 26,4 0-28,6 0-2,2 0 8,1-10-9,-4 2-11,-5 0-27,-6-1-26,-6 3 4,-6 0-48,-7-1-101</inkml:trace>
  <inkml:trace contextRef="#ctx0" brushRef="#br0" timeOffset="27035.02">17937 2250 340,'0'0'118,"0"0"-78,0 0-11,0 0-29,0 0-7,-9 77 7,5-43 0,1 0 4,1-1-4,2 0 0,0-4 4,0-2-16,0-3-6,6-1-22,3 0-33,4-4-44,1-2 33</inkml:trace>
  <inkml:trace contextRef="#ctx0" brushRef="#br0" timeOffset="28565.0214">18711 2034 116,'0'0'123,"0"0"-57,0 0 14,0 0-39,0 0-11,0 0-30,0 14 9,0 10 22,0 4-3,0 8-12,0 7 7,0 2-14,-1 1-9,-3 1 0,1-3 0,0-7 1,1 1-1,1-6 0,-1-3-3,-2 0-15,-1-2-14,-4 2-27,0-2-26,3-5 62,0-6-70,3-6-95</inkml:trace>
  <inkml:trace contextRef="#ctx0" brushRef="#br0" timeOffset="29301.0468">18728 2046 111,'0'0'106,"0"0"-41,0 0 24,0 0-20,0 0-39,0 0 8,3-76-7,2 69-16,0-2-2,1 2-12,2 0 10,1 2-4,2-1-4,3-2 16,4 1-18,0-1 3,4 2-1,0 2-3,-2 2 0,-4 2 0,-2 0-5,-2 4 0,-3 15 0,-2 3 5,-5 4-12,-2 2 18,0-1-6,-11-1 0,-5-3 4,-2-4-7,-1 1 3,-1-2 0,1-5 0,3-4-14,6-3 11,7-6-13,3 0-7,0 0 14,0 0-7,0 0-5,0 0 20,0 0-7,5 0 4,7 0 3,1 0-4,2 2 3,5 13 4,-3 1-2,0 7 0,-1-1 5,-2 3-10,-5-2 3,-2-1 2,-5-3-4,-2 1 4,0 1 0,-9-3 11,-9 2 1,-8-1-5,0-2-6,-3-2 5,7-3-12,1-4-12,5-4-35,4-4-38,2 0-138</inkml:trace>
  <inkml:trace contextRef="#ctx0" brushRef="#br0" timeOffset="29825.0325">19386 1715 198,'0'0'38,"0"0"77,0 0-18,0 0-50,0 0-31,0 0-16,0-5-15,0 16 4,-1 7 11,-7 5 18,-3 5-18,-2 1 2,3 1 7,-3 1-7,0-2-2,1 0 0,3-4-66,1-5-53,0-7-49</inkml:trace>
  <inkml:trace contextRef="#ctx0" brushRef="#br0" timeOffset="30101.0198">19210 1792 208,'0'0'124,"0"0"-111,0 0-13,0 0 0,0 0-6,0 0 13,43 70-7,-30-46 5,-4-1 3,2-2-1,1 0-5,-2-2-2,1-3 0,-1-3-5,-1-1-43,-4-3-62</inkml:trace>
  <inkml:trace contextRef="#ctx0" brushRef="#br0" timeOffset="30325.0142">19184 1919 160,'0'0'85,"0"0"-85,0 0-1,0 0 1,0 0 0,97-22 5,-68 16 0,2-2-5,-1 0-5,-2 0-39,-4 0-97</inkml:trace>
  <inkml:trace contextRef="#ctx0" brushRef="#br0" timeOffset="33214.0228">19786 1823 92,'0'0'92,"0"0"-12,0 0-2,0 0-19,0 0-25,0 0-6,0 0-17,0-1-11,0 5-12,0 14 12,0 8 1,0 10 47,0 3-21,0 8-10,0 1-11,0 5 1,5 4-8,2 1 1,-3 0 0,1-5-1,-1-7 1,-4-7 0,0-1 0,0-6 0,0-3-1,0 0-5,-3-6-15,-4-5-9,1-4-32,2-10-89,3-4-125</inkml:trace>
  <inkml:trace contextRef="#ctx0" brushRef="#br0" timeOffset="34903.0063">19350 2073 86,'0'0'156,"0"0"-130,0 0 56,0 0-16,0 0-42,0 0 6,2-1-30,-2 1-4,0 0-4,0 10 8,-2 7 7,-7 4 4,-6 5-6,-6 5 16,-4 0-14,3 1-7,-1-5 0,2-3 6,7-4-10,1-7 4,7-3-11,3-6-2,2-2 13,1-2 0,0 0 0,0 0-21,0 0 20,0 0-5,0 0 6,0 0-7,3 7 5,7 7 2,4 4 17,1 4-14,1-2 12,-2-1-14,-2 1-1,1-4 3,-3 0 3,2-1-6,-4-2 0,-2-1-16,-2-1-2,-1-2-16,2-2-33,-1-2-14,0-3-117</inkml:trace>
  <inkml:trace contextRef="#ctx0" brushRef="#br0" timeOffset="35481.1824">19428 2248 261,'0'0'71,"0"0"-65,0 0-6,0 0-5,0 0 5,0 0 3,28 60 5,-22-38 6,1-2 0,1 0-5,1-4 11,-2-2-17,2 0-3,1-9 0,3 3 2,-1-3-4,-1-5 2,1 1 0,-2-1 0,0 0 5,-1-6-5,-2-9 4,-2 0 3,-1-2-7,-4-1 0,0-3 1,0 0-5,0 0 4,0 2-1,-2 5-8,-2-2 16,4 5-11,0-1 4,0 1-7,4 2 1,12 0-17,4 1-4,2 1 11,3 1-38,-4 1-37,-5 4-60</inkml:trace>
  <inkml:trace contextRef="#ctx0" brushRef="#br0" timeOffset="37053.0167">20150 1586 85,'0'0'132,"0"0"-104,0 0 64,0 0-34,0 0-33,0 0 4,0-7-24,1 7-4,2 0-1,3 7-20,3 11 20,2 4 13,5 8 0,1 6 21,2 3-15,1 4-2,-1 2-2,1 1-9,3 3-6,-5 3 0,1-2 1,-4 3-6,-2 3 9,-4 1-4,-4 3 6,-5-4-2,0-1-4,0-5 0,-17-5 7,-9 0-6,-10-3 3,-7 2-1,-8-4-3,-4 0-66,-2-6 10,3-6-81,6-7-128</inkml:trace>
  <inkml:trace contextRef="#ctx0" brushRef="#br0" timeOffset="38680.9424">8687 4221 213,'0'0'110,"0"0"-55,0 0 20,0 0-25,0 0-32,0 0-15,19-12-3,-3 8 11,7-3-7,3-1 20,2-2-20,2 3-1,-2-1-5,2 5 2,-4 3-10,-3 0-37,-6 0-96,-10 10-88</inkml:trace>
  <inkml:trace contextRef="#ctx0" brushRef="#br0" timeOffset="38909.6673">8745 4396 161,'0'0'51,"0"0"-44,0 0 28,0 0 30,0 0-48,84 9 21,-56-9-23,2 0-14,0-2-2,-3-1 1,7 0-39,-7 2-24,-2-1-121</inkml:trace>
  <inkml:trace contextRef="#ctx0" brushRef="#br0" timeOffset="69214.1765">10730 3906 12,'0'0'37,"0"0"21,0 0-23,0 0 16,0 0-27,0 0 23,0 0-28,5 76-2,-9-54 10,-3 4-21,-2 1 1,-2 3-7,-4 0 6,-1 4-1,-7-2-5,-2 0 0,-6 1 12,-5-3-10,-3 2-4,-2-2-10,-1-4 5,7-3 3,5-7 1,10-7 3,8-5 0,0-4 2,6 0-4,0 0-15,0-12-9,0-5 24,-1-4-13,2 0 4,2 1-5,3-1 10,0 1 6,0-4 0,0 1 5,0-1-7,3-1 2,9 2 0,-2 0 1,2 4-1,2 4 0,-2 3-1,2 3 1,-3 4-2,3 2 2,2 3 0,2 0 6,4 4-2,-1 13 9,7 6 14,-1 3-14,0-1 19,-1 2-23,2-1-8,5-4-1,1-2 8,3-2-8,-4-3 0,-3 0 1,-9 0-1,0-2 0,-7 4 0,-6 1-6,-5-1-29,-3-2 17,0-2-27,0-5 3,0-3-21,0-4-73</inkml:trace>
  <inkml:trace contextRef="#ctx0" brushRef="#br0" timeOffset="69995.0563">10058 3876 104,'0'0'62,"0"0"-14,0 0 32,0 0-51,0 0-3,0 0 13,2-1-25,-2 1 8,0 13-22,0 7 15,1 9 15,1 5-29,-2 7 10,0 4-7,0 3 0,0 2 8,0 0-10,0-1-2,0 0 0,0-3 5,0-1-10,0-3 3,0-2-26,3-3 18,-2-1-14,-1-3-7,0-2 23,0-3-26,0-2 4,0-4-10,0-2-8,0-5-38,0-5-64</inkml:trace>
  <inkml:trace contextRef="#ctx0" brushRef="#br0" timeOffset="70709.051">11107 3836 145,'0'0'83,"0"0"-75,0 0-2,0 0 6,0 0 22,3 76-17,-2-47 12,-1 4-7,2 5-22,-2 3 21,0-1-3,0 2 19,0-3-23,0-1-10,0-3-5,0-1 1,0-4 0,0 1 3,0-6-3,0 0 1,0-2-2,3-2-9,0-3-24,0-4-49,0-8-70</inkml:trace>
  <inkml:trace contextRef="#ctx0" brushRef="#br0" timeOffset="71789.0574">11298 3759 155,'0'0'52,"0"0"8,0 0 37,0 0-60,0 0 14,0 0-51,0-32 9,3 23-16,6 2 7,1-1 0,-2 2-2,2 2 3,2-1-1,-3 4 0,3-1-1,1 2-1,-2 0 2,0 0-3,-3 12-4,-2 5-3,-4 4-5,-2 3 6,0 2-9,-2 2 14,-12 0 2,-3-2-15,4-3 10,-1-4 5,2-2-5,3-2 2,3-6 10,5-4-10,1-2 5,0-3-10,0 0 9,0 0-18,9 0 19,10 0 1,2-5 16,2-1-11,0 2 1,1-2-5,0 1 3,-4 2-5,-1-2-1,-4 1-42,-2 1-77,-5 0-68</inkml:trace>
  <inkml:trace contextRef="#ctx0" brushRef="#br0" timeOffset="101059.2469">11847 3862 28,'0'0'61,"0"0"12,0 0-6,0 0-17,0 0-21,0 0-4,0 0 30,3-2-8,-3 2-2,0 0 6,0 0-44,0 0 2,0 0-9,0 3-23,0 14 23,0 9 11,0 6-10,0 4 16,0 2-8,0 3-4,0 2 0,0 5-2,0 0 38,0-1-34,0-3-5,0-5 2,0-3 4,0 0-11,0-3 3,0-1 0,0-4-6,0-4 6,1-2-15,1-8-6,1-6-71,5-8-31,-1 0-30</inkml:trace>
  <inkml:trace contextRef="#ctx0" brushRef="#br0" timeOffset="101666.4852">12192 4121 176,'0'0'98,"0"0"-95,0 0 18,0 0 15,0 0-32,-21 102 3,18-67 12,1 0-18,2-4 15,0-5-14,0-5-2,11-4 0,10-3-12,1-8 3,5-4 7,3-2 2,-2-1 4,-1-16 10,-2-2-7,-1-5 2,-2-1-1,-3-3-8,-2 0 0,-6-1 1,1 1 11,-6 0-12,-3 3 7,-2 5 4,-1 5-8,0 6 26,0 5 14,0 4 2,0 0-2,0 0-43,0 7-15,0 16 4,0 7 11,0 1 4,0-2-4,5-5 2,4-4-17,4-5 3,2-3-12,3-2 13,1-5-43,2-5-4,0 0-23,0-2-110</inkml:trace>
  <inkml:trace contextRef="#ctx0" brushRef="#br0" timeOffset="102295.4141">12736 3965 28,'0'0'192,"0"0"-130,0 0 6,0 0 15,0 0-64,0 0-19,-4 4-5,4 3-16,9 0 21,3 2 0,2 0 1,3 0 7,4 2-7,-3 0 3,7-1-1,-1 2 3,0 0-6,-3 0 0,-2-1 1,-4-2-3,-6 0 3,-1-2-1,-4-1 0,-4 3 3,0 0-3,0 4 0,-12 1 3,-4 4 12,-2 0-9,-3 2-1,0-1 0,1 3-5,-2-3 0,0 4-13,-3 0-39,2-1 10,1 0-17,-1-1-26,8-3-50</inkml:trace>
  <inkml:trace contextRef="#ctx0" brushRef="#br0" timeOffset="103025.0748">13585 3955 112,'0'0'157,"0"0"-130,0 0 43,0 0-46,0 0-22,0 0 3,-13 16-4,-5 4 17,-4 4-18,-3 0 0,-1 1 0,2-2 7,2-3-7,3-4 0,5-4-3,3-1 3,4-4-5,1-2 5,3-2 4,3-3-4,0 0 1,0 3-4,0 3-18,0 1 16,9 4-4,4 1 3,8 0 6,2 2 8,5-1-2,6-1 11,2 0-15,-5 0 5,-5-2-7,-4 0 1,-4 1-1,-8-4 0,-2 0-26,-2-2-9,-6-1-51,0-2-35</inkml:trace>
  <inkml:trace contextRef="#ctx0" brushRef="#br0" timeOffset="103833.0772">13885 3968 136,'0'0'121,"0"0"-82,0 0 9,0 0-24,0 0-24,0 0 2,-8 24 11,1-1-9,3 7-4,1 2 9,3-1-8,0-1-2,0-3 1,9-2-11,7-6 8,3-4 3,4-5 0,4-7-5,1-3 9,3 0-4,1-13 1,-2-10 2,-4-4-3,-2 0-19,-7-1 5,-7 5 9,-6 5 5,-4 3 13,0 6 43,0 1 3,-3 5 11,-1 2-23,-2 1-25,3 0-22,-1 0-3,-1 11-1,4 7 1,1 3-4,0-3 3,0-2 4,4-1-34,14-3-3,5-1-11,2-5 4,0-3-20,2-3-54,1 0-32</inkml:trace>
  <inkml:trace contextRef="#ctx0" brushRef="#br0" timeOffset="104248.9277">14464 3782 151,'0'0'129,"0"0"-35,0 0 23,0 0-64,0 0-49,0 0-4,0 24-17,0 7 17,0 12 9,0 3 26,-6-3 1,3 0-32,2-6 1,-1-2-5,2-2 2,0-1-4,0-1 4,0 0-2,0-5 0,0 0-29,0-2-9,-3-4-22,0 0-19,3-2-35</inkml:trace>
  <inkml:trace contextRef="#ctx0" brushRef="#br0" timeOffset="104910.0824">14898 4075 242,'0'0'33,"0"0"-33,0 0 0,0 0 24,0 0-2,0 0 1,103 2-10,-69-2-13,2-2 20,0-4-19,-7-2 4,0 3-5,-3-2-1,-4 4-32,-4 0-24,-8 2-43,-5 1-29</inkml:trace>
  <inkml:trace contextRef="#ctx0" brushRef="#br0" timeOffset="105237.4338">14979 3986 301,'0'0'74,"0"0"-58,0 0 40,0 0-56,0 0-2,0 0-3,-2 36 5,4-12 12,3-1 24,1 0-21,1 1-12,0-3 2,-1 1-5,3 1-2,-3-4 1,0 1-24,0-4-4,0-2-35,1-2 0,1-3-57</inkml:trace>
  <inkml:trace contextRef="#ctx0" brushRef="#br0" timeOffset="108877.4837">16096 3721 150,'0'0'68,"0"0"-61,0 0 50,0 0-57,0 0 10,0 0 28,0 0 7,0 68-1,0-38-9,0 2-16,0 4 23,0 1-21,-2 4-6,-3 1 9,-1 0-19,0 2-3,0 0-2,1-2 8,2 0-10,-1-3 6,4-6-8,0-4 2,0-9-42,0-7 13,0-7-34,0-6-64,0 0-28,6-16-3</inkml:trace>
  <inkml:trace contextRef="#ctx0" brushRef="#br0" timeOffset="109463.0977">16054 3825 128,'0'0'57,"0"0"-7,0 0 29,0 0-19,-3-86-38,3 68 17,2 0-38,7 2 5,3-1-7,1 2 1,8 1 0,3 1-5,4 1 14,0 3-11,-2 3 2,-4 6-2,-2 0-9,-4 12 9,-3 10 2,-5 4-1,-5 3-10,-3-1 11,-1 2 10,-20 0-9,0-4 6,-2-3-7,6-7 0,6-5 0,5-3 0,3-6-4,3 0-25,0-2-16,0 0 3,6 0-9,12 3 51,0 1 6,3 7-1,-2 3-5,2 0 0,1 4 2,-1 0 9,-6-2-11,-4-3 1,-6-4 4,-5 1 0,0-2 10,-8 2 44,-15 1 12,-7 0-28,-7-2-30,4-3-9,1 0-4,0-5-28,2-1-28,-1 0-62,0 0-173</inkml:trace>
  <inkml:trace contextRef="#ctx0" brushRef="#br0" timeOffset="109963.0854">15832 3619 323,'0'0'58,"0"0"-35,0 0 20,0 0-43,0 0-5,0 0 5,0 114 59,0-59-9,0-1-27,0-2 9,0 1-30,0-2 4,0-1-6,0-2 8,0-1-10,0-3 2,0-4 0,0-4-3,0-3-19,5-4-1,5-4-17,-1-5-23,4-6 4,5-11-45,0-3-59</inkml:trace>
  <inkml:trace contextRef="#ctx0" brushRef="#br0" timeOffset="110570.0892">16581 3625 319,'0'0'21,"0"0"-14,0 0 40,0 0-47,0 0-12,0 0 12,0 91 3,0-48 58,0 2-37,0-1-8,0 1 17,0 2-28,0-2 13,0 0-18,0-3 3,0-1 4,0-5-7,0-3 0,0-4-1,0-10 3,0-4-6,0-5-17,0-5-45,0-2-8,2-1-64,5-2-27</inkml:trace>
  <inkml:trace contextRef="#ctx0" brushRef="#br0" timeOffset="111240.7521">16763 3589 24,'0'0'224,"0"0"-205,0 0 21,0 0 11,0 0-28,0 0 3,-4-44-9,4 35-11,0 3 0,3-2-3,5 4-2,3 0-1,4 1 0,4 3 0,6 0 0,-2 0 0,-2 11-12,-3 8 12,-6 5 0,-2 6-1,-7 3-7,-3 3 4,0 3 4,-19 1-9,-4-6 4,1-5-25,-4-7 2,10-5 25,6-7-3,4-3 6,6-6 0,0-1-13,0 0 10,12 0-11,8 0 14,7 0 15,5 0-15,-1-1 0,0-4 1,-2 0 4,-2 1-2,-2 1-3,-3-1-7,-4 2-32,-7-1-164</inkml:trace>
  <inkml:trace contextRef="#ctx0" brushRef="#br0" timeOffset="115763.0844">17439 3792 82,'0'0'138,"0"0"-88,0 0 11,0 0 22,0 0-21,0 0-29,0 0 20,0-6-23,0 6-15,0 0 28,0 0-42,2 0 6,-2 0-7,1 6-33,5 12 23,1 14 9,1 7 1,1 9 4,-1 2-1,0-1-3,-3 1 0,1-3 9,-3-3-10,-2-7 1,2-4 0,-3-3 1,3-3 0,-3 1-2,0-7-1,0-3-57,1-7-7,4-7-53,-1-4-129</inkml:trace>
  <inkml:trace contextRef="#ctx0" brushRef="#br0" timeOffset="116296.0517">17718 3932 239,'0'0'60,"0"0"-60,0 0-7,0 0 7,0 0 4,21 98 8,-14-74 17,3 0-28,0-3 1,0-1 8,3-2-7,-1-4 21,2-3-12,-2-4-10,-2-6 5,-2 1-1,2-2-6,-1 0 31,-1-8-27,0-9 11,-2-2-15,-4-2-15,-1 1 5,-1-1-10,0 1 11,-1 1 6,-7 2-5,-2 4 4,3 2 4,1 2 0,1 0 31,3 3-30,2 3-1,0-1 0,0 1-20,2 1 15,12 2 4,2-2 1,2 2 0,3-1 3,-2-1-3,2 2 0,3-2-11,0-1-40,-5 1-120</inkml:trace>
  <inkml:trace contextRef="#ctx0" brushRef="#br0" timeOffset="116805.1044">18162 3748 244,'0'0'70,"0"0"-44,0 0 22,0 0-47,0 0-2,0 0-9,0 13 3,8 1-7,4 3 15,4 1-1,2 2 0,3-4 0,3 1 0,3-2 0,-2-2 2,1 1 6,-4-2-2,-1 0-6,-5-1 0,1-1 2,-7-1-2,-4 1 0,-6 3 1,0 3-3,-7 3 11,-19 4-3,-6 3-4,-6 1 9,-2 3-22,1-1 0,2-4-38,9-2 4,8-8-58,7-4-63</inkml:trace>
  <inkml:trace contextRef="#ctx0" brushRef="#br0" timeOffset="117494.0854">18871 3741 186,'0'0'177,"0"0"-136,0 0-16,0 0-8,0 0-17,0 0-27,0 2 23,-3 9 4,-7 3 8,-5 6 9,-3 1-14,-3 1 2,-1 1-5,-1-1 7,3 1-7,3-3 0,2-2 0,3-3-3,6-2 3,1 1 0,2-4-5,3 2-8,0 1 9,0-2 4,3 1 0,8-1-4,1-1 2,3 1 2,4 1 0,1-1 5,4-1-1,1-1-3,0 1 5,-2-2-3,-1 0-3,-1-2-3,-4 0-2,-3-2-58,-3-2-30,-7-1-100</inkml:trace>
  <inkml:trace contextRef="#ctx0" brushRef="#br0" timeOffset="118205.0736">19156 3750 184,'0'0'168,"0"0"-168,0 0 0,0 0 0,0 0 0,0 78 3,3-51 20,-1 0-12,4-1 8,2-4 1,1 0-16,7-1-4,0-5 0,-1-2 1,4-3-2,-1-4 1,2-3 0,3-4-9,1 0 9,1 0 0,-6-6-1,-3-6-20,-6-4 15,-5-1-1,-4-1 7,-1 0-9,0 0-7,-7 0 13,-8 1-12,0 1 9,3-1 6,2 4 0,4 1 4,3 3-1,3 2 4,0 5-8,0 0 1,6 1-12,8 1 11,5 0 1,1 0 0,1 0 7,-3 0-7,1 0 0,-2 0-18,-2-2-56,-3 1-30</inkml:trace>
  <inkml:trace contextRef="#ctx0" brushRef="#br0" timeOffset="118612.0904">19697 3527 195,'0'0'67,"0"0"-11,0 0-2,0 0-49,0 0 5,0 0 24,5 111 13,-2-70-21,-3 0-21,2 1 10,-2 0-15,0 2 1,0-2 2,0-2 1,0-4-4,-3-5 0,1-6 2,0-4-5,2-3 3,0-5-2,0-3-1,0-2-63,0-5-42,0-3-35</inkml:trace>
  <inkml:trace contextRef="#ctx0" brushRef="#br0" timeOffset="119439.4258">20148 3867 124,'0'0'188,"0"0"-122,0 0 18,0 0-26,0 0-58,0 0-2,6 6-14,3-1 5,3-1 6,6 2 10,5-1-3,8-4 23,6-1-23,2 0 2,4 0-4,2-1-13,-3-7-22,1 1-22,-8 1-11,-6 1 9,-8 0-105</inkml:trace>
  <inkml:trace contextRef="#ctx0" brushRef="#br0" timeOffset="119784.092">20330 3753 294,'0'0'19,"0"0"-15,0 0-8,0 0-7,0 0 11,0 0 44,-3 98-15,2-68 12,1-2-30,0-2-5,0-3-4,0-2-2,0-2 0,6 1 0,0-2-9,1-5-8,1-2-69,-1-7-107</inkml:trace>
  <inkml:trace contextRef="#ctx0" brushRef="#br0" timeOffset="124616.064">21272 3628 149,'0'0'93,"0"0"-30,0 0 3,0 0-36,0 0-18,0 0 4,0 0-13,3-3 4,-3 3-1,0 5-6,0 13-18,0 10 18,0 7 41,0 2-6,-2 4-33,-10 0 11,-1-4 1,-6-1-11,-1-4 14,-2-2-17,-5-3 3,-3-2 4,-1-5-7,-1-3-23,4-4 5,6-5-11,7-6 11,2-2-15,5 0 27,2-16-8,3-5-39,0-2 50,3-7 3,0 4-12,0-1 8,12 1-5,6 2 6,5 2 3,6 2 0,2 0 5,3 7-5,-1 5 0,-3 7-2,-3 1 2,-4 10 0,-3 12-1,-1 6 4,-2 0-3,-2 1 4,-5-2 1,1 2 7,2-4-4,-1 2-5,1-3-3,-2-1-15,-2-8-49,3-4-38,-3-7-65</inkml:trace>
  <inkml:trace contextRef="#ctx0" brushRef="#br0" timeOffset="125163.1003">21710 3655 75,'0'0'105,"0"0"-92,0 0 7,0 0-20,0 0 12,0 0-12,0 59 46,0-25-5,0 6 16,-6 2-35,0 3-3,-1-1 3,3-4-15,0-2 14,0-3-21,2-4 3,1-2 2,1-5-4,0 0-1,-2-8 5,2-2-5,0-5-8,0-6-67,0-3-29,0 0-49</inkml:trace>
  <inkml:trace contextRef="#ctx0" brushRef="#br0" timeOffset="125780.207">21691 3698 87,'0'0'23,"0"0"-11,28-94 57,-18 68-34,0 7-5,-3 7-12,-1 1 19,-1 4 15,3 0-17,1 3-10,1-2-13,1 3-7,1 3-5,-1 0 0,4 2-24,-3 16 23,-2 6-10,-1 3 11,-6 3 15,-3-2-12,0 1 8,-3-5-11,-8-3 2,1-3-4,0-2-3,4-6 5,-2-2-4,7-5-7,1-3-1,0 0-6,0 0-39,10-10 35,4 0-16,2 1 32,-2 4 1,0 5-2,-3 0 7,2 0 0,1 6 0,-2 5 4,-1 3-2,-2 0 1,-1 0-3,-3 0-1,-4 1 1,-1-2-1,0 1 2,-4 0 62,-13-3-19,-5 1 6,-5 1 3,-5-2-50,3-1 1,-1-5-4,6 0-46,6-5-61,5 0-196</inkml:trace>
  <inkml:trace contextRef="#ctx0" brushRef="#br0" timeOffset="126267.081">22309 3225 216,'0'0'77,"0"0"12,0 0-30,0 0-28,0 0-31,0 0-44,1 42 44,-1-12 12,-1 1-3,-7 3 28,-2-3-37,-2 1 0,0 0 5,-2-4-2,1 1-6,-1-5-26,4-5-59,3-4 15,-1-7-40</inkml:trace>
  <inkml:trace contextRef="#ctx0" brushRef="#br0" timeOffset="126557.0818">22174 3312 157,'0'0'53,"0"0"-21,0 0-16,0 0-16,0 0 3,0 0 19,33 74 4,-25-50-23,2-3 10,-3-2-12,3-1 4,0-1 1,-1-2-6,0 0 0,0-1 0,0-1-23,-5 1-24,-1-4-101</inkml:trace>
  <inkml:trace contextRef="#ctx0" brushRef="#br0" timeOffset="126814.5518">22161 3431 132,'0'0'98,"0"0"-98,0 0 3,0 0 9,0 0-9,0 0-3,79-4 3,-54 4-2,1 0-1,-3 0 0,-1 0 2,-2 0-7,-1 0-5,-2-1-35,-2 1-18,-3-1-43</inkml:trace>
  <inkml:trace contextRef="#ctx0" brushRef="#br0" timeOffset="131023.095">22749 3601 228,'0'0'49,"0"0"1,0 0 23,0 0-44,0 0 5,0 0 2,0 0-17,0-2 28,0 2-27,0 0-9,0 0-11,0 0-11,0 18 3,0 13 1,0 11 14,0 9 1,0 4-8,0 1 2,0 0 1,0-5 1,0-4-4,0-5 0,0-3 6,0-5-6,0 0 0,0-4 2,0 0-9,0-3-19,0-4-18,0-7-35,0-8-63,0-5-67</inkml:trace>
  <inkml:trace contextRef="#ctx0" brushRef="#br0" timeOffset="131577.0963">22995 3818 225,'0'0'45,"0"0"-26,0 0-19,0 0 56,0 99-49,0-69 13,0-3-20,0-1 4,3-5-1,4-3-3,4-3-2,2-5 1,2 0-3,3-5-3,6-5 7,0 0 0,1 0-6,2-10 5,-3-6-21,-6-4-9,-2-3-42,-5 0 66,-3 0 7,-2-4 0,-1 2 24,-4 3-15,-1 2 26,0 10 25,0 4-24,0 3 40,0 3-7,0 0-55,-3 7-14,0 15-16,0 4 16,2 6 0,1-4 0,0 0-4,3-4 4,8-2 0,5-2-4,0-5-9,4-3 10,-2-3-17,1-5-27,0-2-28,-4-2-15,0 0-135</inkml:trace>
  <inkml:trace contextRef="#ctx0" brushRef="#br0" timeOffset="132038.1117">23541 3714 283,'0'0'101,"0"0"-96,0 0 10,0 0-15,0 0-16,0 0 2,7 4 8,7 7 6,5 1 0,-1 0-2,6-1 1,1-1-1,4-2-1,0-1 3,1-1 0,-1 0 8,-4 2-5,-4-3 1,-5 2-4,-8-3 0,-4-1 1,-2 0-1,-2 0 0,0 0-7,0 6 7,-9 5 2,-9 4 24,-3 2-20,-1 1-5,1 3 8,-3-1-7,3 3-2,-3 0 0,-1-2-34,1 0-28,3-3-69,3-6-43</inkml:trace>
  <inkml:trace contextRef="#ctx0" brushRef="#br0" timeOffset="132732.0858">24272 3707 50,'0'0'101,"0"0"21,0 0-37,0 0-15,0 0-23,0 0-41,2 0-6,-2 0-20,0 7 20,0 6 11,-3 3-4,-10 2 20,-6 3-21,-5 1 7,-1 1 1,-2-1-14,0-1 2,3-3-4,7-4-29,6-2 28,3-2-3,5-2-13,0 1 17,3-3-9,0 2 7,0-1 1,3 2-22,11 0 25,1 0-1,1 0 6,5 0-1,1-1-4,4 2 4,1 1-1,1-2 1,1 2-4,-3-4 0,1-1 0,-2-1 2,-5-2-2,-4-1-30,-5 3-39,-8-2-89</inkml:trace>
  <inkml:trace contextRef="#ctx0" brushRef="#br0" timeOffset="134669.1065">24645 3726 105,'0'0'62,"0"0"1,0 0-19,0 0-33,0 0 8,0 0-18,0 0-1,0 6-4,0 10 4,0 5 46,3 5-4,3 0-21,0-1 8,0 1-23,0-4-6,1 0 13,5-1-13,-3-3 0,3 0-6,3-5 3,-3-2 3,3-5 0,0-2 0,3-2 0,1-2 9,4 0-2,-1-3-7,-1-9-4,-6-2 4,-5-2-12,-1-1 12,-6-1-9,-3-2 5,0-1 2,0 0 2,-3 0-7,-3 0 7,2 0 0,2 2 0,1 1 3,1 2 3,0 3-5,0 2 3,0 2 1,0 2-1,1 1-4,9 1 0,6 2-7,1 0 4,0 3 2,2 0 1,-4 0 0,3 0-5,-3 0 6,1 0-1,-1 0 0,0 0-3,-1 2-44,-3-2-91</inkml:trace>
  <inkml:trace contextRef="#ctx0" brushRef="#br0" timeOffset="135645.0912">25242 3625 60,'0'0'40,"0"0"26,0 0-47,0 0 1,0 0-8,0 0-6,0 9 15,-2-8-14,2-1 6,0 0-13,0 0 5,0 0-5,0 0 0,0 0 0,0 0 6,0 0-1,0 0-5,0 0 0,0 0 3,0 0 3,0 0-3,0 0-1,0 0 0,0 0 1,0-4-3,0-2 0,0-2 3,0 0-4,0-2 1,2-2 0,1 0-6,-2 2-1,1-2 7,-2 4 0,0 1 4,0-1 6,0 2 14,0-1 20,0 2-14,0 2-17,0 0 34,0 0-20,0 3-23,0 0 12,0 0-16,0 0-5,0 1 4,1 22-48,2 11 49,0 10 10,-1 6 15,-2 2 16,0 0-29,0-1-1,0 2-9,-5-5 1,-1-1-3,2-5 0,-2-6 4,3-6-6,1-4 2,1-7-14,1-5 14,0-5-28,0-5-13,0-4-36,0 0-27,6-3-64</inkml:trace>
  <inkml:trace contextRef="#ctx0" brushRef="#br0" timeOffset="136701.2293">25621 3863 81,'0'0'169,"0"0"-102,0 0 40,0 0-64,0 0-21,0 0 14,12 0-36,2 0 0,5 0 3,7 0-2,6 0 22,4 0-22,4 0 2,0-3-6,0-2-5,-1 2-55,-6 2-13,-6-2-51,-11 0-61</inkml:trace>
  <inkml:trace contextRef="#ctx0" brushRef="#br0" timeOffset="137007.5522">25822 3718 268,'0'0'78,"0"0"-52,0 0-7,0 0-19,0 0 0,0 0 30,0 77-19,0-51 11,0-1-20,0-1 4,0-1-6,0 0 0,0-2-1,4-3-39,2-2-72,2-1-29</inkml:trace>
  <inkml:trace contextRef="#ctx0" brushRef="#br0" timeOffset="138611.1073">26628 3634 59,'0'0'125,"0"0"-59,0 0 27,0 0-59,0 0-27,0 0-7,0 39 18,0-12 22,-2 5-7,-5-2-30,-4 3 19,-1 0-7,-4-1-12,-5-2 23,0-3-25,-4-1-1,-2-1 0,-1-2 7,-2 0-3,0-4-4,0-3 0,6-4-12,6-4-6,5-6 18,7-2 0,3 0-8,2-5 6,-1-15-31,2-4 16,0-6 16,6-3-36,9 0 7,0 1 20,1 5 4,-2 8 6,-1 3 0,-1 6 10,-1 2 13,0 5-18,1 3-5,3 0 0,-1 3 7,2 15-4,-1 7 2,1 3 8,-1 3 34,-1-2-41,1 2 7,-2-3-13,3 0 5,0-3-4,-3-3 0,-3-2-1,1-2 0,-4-4-36,1-4-42,1-4-16,-1-6-150</inkml:trace>
  <inkml:trace contextRef="#ctx0" brushRef="#br0" timeOffset="139158.1087">27002 3268 116,'0'0'169,"0"0"-84,0 0-12,0 0-1,0 0-72,0 0-3,0 32-2,-3-1 5,-7 8 2,1-1-2,0-2 6,-1 0 4,1-2-10,-1-3 0,1-4-4,-1-1-41,3-7-27,1-5-13,-2-5-90</inkml:trace>
  <inkml:trace contextRef="#ctx0" brushRef="#br0" timeOffset="139443.9306">26804 3414 12,'0'0'72,"0"0"23,0 0-39,0 0-20,0 0 4,91 58-37,-75-45 10,4 1-13,-1-2 3,2-1 4,-2 0-7,-1-1-12,-4 0-36,-3-3-69,-6 1-40</inkml:trace>
  <inkml:trace contextRef="#ctx0" brushRef="#br0" timeOffset="139677.9393">26842 3491 81,'0'0'67,"0"0"4,0 0-7,0 0-39,0 0-13,81-9-12,-51 9 4,1 0-3,4 0-1,-2 0-6,-2-2-31,-4 2-86,-8 0-32</inkml:trace>
  <inkml:trace contextRef="#ctx0" brushRef="#br0" timeOffset="140444.1023">27305 3550 122,'0'0'148,"0"0"-85,0 0-6,0 0-57,0 0 6,0 0-6,0 77 36,-4-38 0,-5 2 15,0 0-36,-2 0-8,-1 1-3,2 0 2,-3-3-6,1-1 0,-5-2 1,4-1-1,-2-2 1,0-3-1,3-4 2,2-5-2,4-3-2,1-6-3,4-3-17,1-3-8,0-5-40,0-1-38,4 0-68</inkml:trace>
  <inkml:trace contextRef="#ctx0" brushRef="#br0" timeOffset="141195.1011">27344 3620 44,'0'0'68,"0"0"-25,0 0 31,0 0-32,0 0 15,27-77-34,-18 64-10,-2 1 11,3 3-15,1 3 11,0-1-17,2 1 4,0 1-11,4 2 4,-1 1 0,2 2-7,-1 0 7,-1 0-1,-3 3-6,1 11-16,-7 4 21,-2 3-5,-5 3 7,0 2 1,-5 1-1,-17 0-11,-1-3 3,-5-3-18,3-3 22,1-3-22,5-4 1,7-5 23,5-3 2,4-3 0,3 0-1,0 0-18,8 0-36,7-9 14,1 3 21,0 3 20,-6 3 5,-3 0 5,-1 0 29,3 0-34,-2 9 9,3 3-10,-3-2-1,-2 3 2,-1-2-5,-3 2 1,-1-3-2,0 2 6,0-1-5,0 0 10,-10 0 1,-4 0 31,0-3-27,0-1 4,-2-1-19,2-1-8,-2-3-25,1 0-58,3-2-103</inkml:trace>
  <inkml:trace contextRef="#ctx0" brushRef="#br0" timeOffset="145295.1043">27921 3473 73,'0'0'91,"0"0"-12,0 0-14,0 0-2,0 0 3,0 0-36,0 0 6,2-24 8,-2 22-28,0 2 10,0-1-23,0 1 7,0 0-15,0 0 5,0 3-23,1 16 8,1 13-2,2 11 17,-4 10 4,0 5 6,0-1-3,0-3-7,5-6 0,-1-3 7,1-9-3,2-1-4,-1-5 0,-1-2-21,-2 2 17,1-5-11,-2 2-46,-1-6 3,1-3-59,1-7-59</inkml:trace>
  <inkml:trace contextRef="#ctx0" brushRef="#br0" timeOffset="145939.2819">28234 3746 147,'0'0'73,"0"0"30,0 0 0,0 0-70,0 0-20,0 0-13,0 0-24,0 22 24,0 5 2,0 2 10,0 2 17,5-2-27,3-4-2,2 0 0,0-4 3,2-3-5,2-2 2,-1-2 0,0-5-1,-2-2-4,0-2 4,0-2-11,-3-3-29,1 0 35,-1 0 1,-3-2 5,1-11 10,-1-5-3,-4-2-12,-1-6 5,0 0 0,0-5 2,3 0-2,2 2 0,-1 2 0,3 6 2,-2 5-2,-2 5 0,0 2 3,0 1 1,0 1-4,6 2 0,4 1-1,6 2-5,6 2 4,0 0 0,0 0-4,1 0 0,-5 0-30,-2 0-51,-7 0-64</inkml:trace>
  <inkml:trace contextRef="#ctx0" brushRef="#br0" timeOffset="146482.1138">28772 3625 245,'0'0'152,"0"0"-135,0 0 38,0 0-36,0 0-19,0 0-7,4 0-20,8 0 27,2 3-2,0 7 0,1 1 2,5 1 0,-1 0 0,7 2 2,0-3-2,3 0 0,-4 0-2,-3-4 8,-5 1-7,-2 0 1,-6-1-2,-3 0-3,0 3 5,-2-2 0,0 5-1,-4 0 3,0 4-2,0 2 6,-7 1-5,-8 1 32,-9 2-13,-2-1-13,-1 2-1,0-3 0,3-2-7,0 1 1,2-2-40,2-3 3,2-1-56,2-5-66</inkml:trace>
  <inkml:trace contextRef="#ctx0" brushRef="#br0" timeOffset="147470.0993">29703 3592 17,'0'0'90,"0"0"-19,0 0 11,0 0-18,0 0-23,0 0 17,2 0-27,-2 0-13,0 0-2,-7 3-11,-8 12 8,-10 5-13,-9 5 1,-2 2-14,-3-2 11,5-2-20,4-3 21,4-5-21,6-2 21,3-1 1,5-2 0,5-4-4,1-1 4,3-2 0,3 4-5,0-1-9,0 1 7,0 4 5,9-2 2,3 3 1,4 0-1,5 1 0,7 2-1,5 2 10,2 0-13,0 1 5,-2-2-1,-2 1 16,-2-1-15,-5-2 3,-5-2-4,-5-2-26,-6 0-26,-3-3-23,-5-3-97</inkml:trace>
  <inkml:trace contextRef="#ctx0" brushRef="#br0" timeOffset="148797.126">30034 3688 53,'0'0'110,"0"0"-26,0 0-18,0 0 6,0 0-18,0 0-20,0-1 27,0 1-54,0 0-7,0 10 0,-6 13-10,0 5 10,0 2 0,0 1 3,3-4-6,3-3 3,0-2 0,0-2-4,10-3-3,4-2 5,7-5 2,1-2-2,4-5-15,5-3 6,7 0 1,-3 0 8,-1-12-31,-4-5 6,-8-1 20,-2-2 7,-4 1-3,-5-1 10,-4-1-7,2 0 42,-5 0-25,-2 2-17,3 3 29,-5 6-16,0 4 43,0 1-17,0 5-23,0 0 3,0 0-19,0 0-3,-5 16-41,2 7 24,0 6 3,0 0 13,3-1-37,0-3 21,0-3-75,0-1 38,12-4 21,6-4-17,3-5-89</inkml:trace>
  <inkml:trace contextRef="#ctx0" brushRef="#br0" timeOffset="149621.1181">30707 3344 13,'0'0'113,"0"0"-28,0 0-19,0 0-41,0 0 28,0 0-17,0-16 1,0 16 18,0 0-27,0 0 5,0 0-3,0 0-30,0 0 23,0 0-23,0 0 0,0 0-5,0 8-22,0 18-20,0 14 45,0 8-3,0 8 3,1 4 2,4-4 0,-1 1-3,3-4 4,1-8-1,-2 0 0,2-4 0,-1-5 0,-6-3 0,4-1 0,-5-2-2,1-3-5,1-2-26,-2-2-26,0-7-36,0-2-25,-3-8-71</inkml:trace>
  <inkml:trace contextRef="#ctx0" brushRef="#br0" timeOffset="153343.1488">6901 4334 231,'0'0'44,"0"0"-39,0 0 23,0 0-5,0 0-23,0 0 22,0 0-15,33 3 1,-21-3 5,3 0-10,3 0 8,0 0 0,6 0 3,-2-10-6,1-1 14,-4 1-17,-7 0 21,-2 1-16,-5 0 5,-2 0 38,0-7-51,-3-4-1,0-4-1,0-6 0,-2 3 20,-5 1-20,-8 0 0,4 3-6,-5 0 10,-2 5-10,0 4 6,-3 2 0,-6 3 2,-1 2 7,3 4-8,-2 3-1,2 0 4,2 0-4,1 7 0,-1 7-2,7 7 0,1 4 2,6 9 0,9 11-12,0 6 3,9 5 9,10 4 0,4-3 0,7-3 16,-2-4-16,5-4 1,-2-5-1,3-6-1,-1-5-4,3-6 5,-2-3-20,-4-6 11,-3-1-38,-6-7-20,-2-1-13,-8-3-107</inkml:trace>
  <inkml:trace contextRef="#ctx0" brushRef="#br0" timeOffset="154088.1167">7562 4555 226,'0'0'116,"0"0"-115,0 0 6,0 0 35,0 0-42,0 0 0,-57 3 10,46 14-9,-1 4-2,1 4-3,1 3 4,5-1 2,2-1-1,3-3-1,0-3 0,0-4-12,6-2 5,11-7-18,-1-2-5,2-5 26,-1 0-8,0 0 9,1-14 0,-1-4-23,-1-4-8,-4-2-8,0-2-22,-5 3 45,-4 7 19,-1 7 59,-2 5 50,0 4-15,0 0-28,0 0-66,0 14-25,0 6 25,0 3 0,4-1-23,4-1 12,1-2-57,7-6 16,2-4-32,-3-3-101</inkml:trace>
  <inkml:trace contextRef="#ctx0" brushRef="#br0" timeOffset="156127.1126">6437 3753 75,'0'0'78,"0"0"-13,0 0-17,0 0-47,0 0 8,0 0-5,0 0 1,0 36 3,0-25 26,3 0-34,-1 0 23,1 1-23,0 6 6,4 2 13,-2 7-12,1 3 30,1 6-10,2 5-26,0 4 19,0 6-17,3 3-3,-2 2 10,1-2-4,2 4-6,1-3 0,2 2 2,-1 4-3,4-4 1,-5-2 0,2-5 0,-4-8 0,-1-1 0,-3-4 0,-5-2-6,-3 0 4,0-7-5,0 0-3,0-6 4,-3-4-13,2-4 5,1-4-5,0 1-29,0-3-32,0-1-17,0-1-82</inkml:trace>
  <inkml:trace contextRef="#ctx0" brushRef="#br0" timeOffset="157350.797">6354 3691 28,'0'0'53,"0"0"-53,0 0 5,0 0 28,0 0 18,0 0-2,24 5-20,-17-5-1,3 0 2,-2 1-15,6-1-4,-1 0 3,2 0-10,3 0-2,1 0 4,5 0-2,1 0-4,2 0 1,3-3 5,-2-1-3,4-1-3,-1 2 3,5 0 0,0-3-3,-2 2 0,2-2-2,-2-1 5,-1 3-6,-2 0 3,-1-1 0,1 0 0,-1 1-4,6-2 4,3 0 0,1 0-20,3-1 17,1-3-7,3 3 8,-2-1-4,3-1-6,-6 2-3,0-1 13,-4 1-8,-2-1 10,0 2 0,-3 0-5,-2 2 1,0-1-6,-2 1 5,-4 1-16,2 1-20,-6 2-2,3 0-35,-2 0 55,0 0 18,1 0 1,1 0 2,1 0-8,2 0 5,1 0 0,2 0 4,0 0-3,1 0-2,2 0 3,-3 0-14</inkml:trace>
  <inkml:trace contextRef="#ctx0" brushRef="#br0" timeOffset="157571.2301">8968 3465 1,'0'0'0</inkml:trace>
  <inkml:trace contextRef="#ctx0" brushRef="#br0" timeOffset="157725.2354">9263 3455 6,'0'0'0</inkml:trace>
  <inkml:trace contextRef="#ctx0" brushRef="#br0" timeOffset="157912.2237">9542 3423 17,'0'0'40,"81"-9"-40,-41 6 0,-3 0 5,1 1-5,-1 1-17,1 0 8,0-4 9,-1 2 0,1 2-20,0-2 20,1 1 48,1-2-39,1-1-7,2 1-1,2-3 26,1 2-20,2-3-5,1-1 0,-3-1-2,3 0-3,0 2 3,-4 1 1,0 4-1,-6-1 2,-6 2 1,-4 0-6,-5-1-1,-9 1-34,-7-1-4</inkml:trace>
  <inkml:trace contextRef="#ctx0" brushRef="#br0" timeOffset="158969.1233">8320 3520 4,'0'0'16,"0"0"-16,0 0-1,0 0 1,0 0 4,0 0 16,-31 7-19,29-5 6,2-1 3,0 1-7,0-2-1,0 0-2,0 0 0,11 0 48,4 0 22,-2 0-43,5 0-12,1 0-11,1 0-4,8 0 0,2 0 2,3-2 2,1-1-4,5-2 1,0 1 5,3-2-6,5-2-1,0 1 0,3 0 2,-2 0 18,0 2-17,-2-3-1,-3 3 2,-2 1-3,-4-2 0,0 3-3,-4-2 7,-2 2-4,-3-1 1,-3 1 0,0-2-2,-6 2 5,-4 3-4,-5-2 0,-5 2-6,-5 0 3,0 0-10,0 0-14,0 0-24,0 0-42,0 0 13</inkml:trace>
  <inkml:trace contextRef="#ctx0" brushRef="#br0" timeOffset="159782.9467">10424 3393 34,'0'0'46,"0"0"-26,0 0 18,0 0-9,0 0-21,0 0 11,43 5 6,-35-5-18,2 0-1,2 0-1,-3 0-6,0 0 1,3 0 0,-2 0 1,-1 0-1,0-2 1,-3-1-3,0 2 1,-1-1 1,-2-1-10,-3-1-8,0-2 11,0-2-98</inkml:trace>
  <inkml:trace contextRef="#ctx0" brushRef="#br0" timeOffset="164339.4352">10534 3304 88,'0'0'61,"0"0"-7,0 0-15,0 0-36,0 0-3,0 0 0,24-1 2,-12 1-2,7 0 1,-2 1-1,7 1 3,-4-2-2,-1 0-1,-2 0 0,1 0 2,-3 0-2,3 1 1,-1 2 0,2-3 3,-1 2-2,1 1-4,0-3-2,1 3-16,1 0 2,-2-1-6,-2-2 6,-1 0 14,7 0 8,12 0 2,10 0 16,10 0 37,5 0-10,1 0-49,2-2 1,4-4 6,3-3-6,3-2-1,0 1 0,-1 1 2,1 0-2,-6 1 0,0 2 4,-9 2-5,-7 1 6,-8 3-6,-7 0 1,-1 0 0,-3 0-2,1 0 2,0 0 0,-3 0-2,1 0 9,-4 0-10,-2 0 3,1 0-2,-1 0-2,-1 0 4,0 0 0,6 0 0,0 0-10,4 0 4,3 0 6,2 0 0,3 0 1,4 0-1,-1 0 5,2 0-8,0 0 4,0 1-1,0 1 0,5 2 1,3-1-5,6 0 4,0-1 0,0-2-1,-1 0 2,-4 0-2,0 3 0,-1-2-13,2 1 9,-2-2-1,-2 0 6,-1 1-5,-2 1 8,-2-1-6,0 0 3,-2-1 0,0 0-3,1 0 4,2 0-1,-1 0 1,2 0-1,2 0-1,2 0-1,5-1 2,3 1-2,7-1 5,-1 1-2,-2-3-1,0 0 1,-2 1-1,0-1 0,0 2-3,2-1 0,-4 2 3,-2 0 0,-3 0 0,1 0 7,-1 0-10,-1-3 3,1 1-1,0 1 1,-3-2 0,1 0 1,0 0-2,1-2 2,4 4-1,1-5 0,2 5-1,0-4 1,-4 1 0,1-1 0,0 1-2,-3 1 2,1 0 0,0 1-1,-4 1 1,-2 1 0,-3-2 0,0 2 0,-1-2 5,1 1-5,0 1 0,1-3-1,-1 1 2,-1 2-3,1-1 4,0 1-2,5 0 0,3 0-1,5 0 1,-1-3 0,1 3 0,-6 0 0,-1 0 0,3 0 0,1 0 0,2 0 0,0 0 0,-2 0-5,2 0 5,-3 0 1,1 0-1,-3 0 0,-1 0 0,0 0 3,-3 0-3,-3 0 0,2 0 4,-6 0-4,4 0 0,4 0 0,0 0-2,1 0 2,-1 0 0,-6 0-2,-4-3 2,0 2-2,-2-3 6,2 3-4,-1-2 0,0 0 2,2 0-2,-2 0 0,-2-2 2,0 2-10,-2 0 10,-1 2-4,1-2-2,0 1-6,1 1 10,0 0 0,1-1 4,2-1-5,0 0 1,2 0 0,-2-2 0,2-1 4,0 3-4,1-2 0,1 4 2,2-2-6,0 2 4,-3-2 0,1 0-1,-5 3 9,-2-2-10,1 2 2,-2-1 0,-1-1-7,6-1 8,-1-1-1,3 1 1,0-2 5,-2 0-7,0 4 1,-6-1-1,1 2-1,-2 0 2,-2-1 0,0 0 0,3-2-7,-1 0 6,0 1 0,0-3 1,-2 2 1,2 0 0,-4 1-1,0-1 6,-5 0-6,3-1 0,0 3-3,1-1 1,2-1-1,2 2 3,3-1-12,2-2 11,-2 1-12,0 0 10,-4-3 0,-1 3 3,-3 0 0,0 0 0,0 2 2,-3-1-1,0 2 5,1 0-10,4 0 4,0-2 0,4 1-9,0-1 16,1-2-7,1 1 0,-1 0 3,1-2-6,0 2 6,-4 0-3,0 0 4,-1 0-4,-3 2 3,-2-2-8,-1 1 12,0 1-10,1-1 3,-1 2-5,0-2 1,0 2 6,-2 0-2,1 0 2,-2 0-2,2 0 0,-1 0-1,6 0 2,0 0-1,5 0 0,4-1 0,1 1 0,0-2 0,2 1 0,-1 0 0,1-1-11,1 2 11,2-1 1,0 1 9,3 0-9,1-2 5,-1 2-12,-3-1 3,2 1 3,-2 0 4,-1 0 1,-3 0-5,-1 0 0,0 0-4,-4 0 4,1 0 0,-2 0-2,0 0 2,0 1-1,-4 4 3,2-4-2,-3 0 7,2 1-10,5 1 3,0-1 0,-1-2 0,4 1 2,-1-1-2,0 0 0,1 0-5,-4 0 5,-1 0 0,1 0 5,-3 0-10,1 0 5,-1 0 0,3 0-1,-1 0 5,1 0-8,1 0 4,-3 0-1,1 0-5,2 0-2,-2 0-9,4 0 16,-2 0-16,3 0 16,0 0-5,3 0 12,-2 0-12,4 0 6,-3 0 0,3 0-5,1 0 9,0 0-4,1 0 0,4 0 0,2 0 6,-2 0-6,-1 0 0,-2 0-2,-2 0 5,-3 0-6,0 0 3,0 0 0,1 0 13,1 0-9,-1 0 0,1 0-3,-3 0 3,1 0-7,-1 0 3,-3 0 0,1 0 0,-3 0 7,0 0-7,-1 0 0,-1 0 9,1 0-7,3 0-2,1 0 4,-1 0-7,3 0 11,-2 0-8,3 0 0,3 0-3,3 0-3,1 0 6,4 0 0,-1 3 6,-2 0 7,3 0-13,5-1 9,1-1-5,2-1 15,0 0-16,-1 0-2,-2 0 4,-3 1-4,-1-1 5,-1 2-6,0 0 2,-2-1-2,-3 3 0,1-3 4,-3 2-8,0-2 5,1 1-1,3 1 0,3 0-1,-2-2 1,0 3 0,-2-1 11,-3-2-22,1 0 16,2 1-5,3-2 0,4 0-4,3 0 3,0 0 0,-1 0 1,-4 0 0,-1 0 1,-2-3-1,-4 0 0,-1 2-5,-2-1 5,0 0 3,-4 1-2,-3-1-2,-1 2-3,-2 0 4,-1-1-3,-1 1-7,0 0 10,1 0 0,-1 0 0,1 0-7,-4 0 11,0-2-4,1-1 0,1 3 4,2 0-8,-1 0 4,4 0 0,4 0 2,2 0-2,4 0 0,1 0-2,0 0 7,1-3-5,0 3 4,-2-1 1,0 0 1,-3 1 1,-2 0-7,-3 0 0,-3 0 0,-1 0 2,0 0 4,-5 0-3,-3 0-1,1 1 4,-5 0-5,4 2-1,2-1 5,-2 1 5,5-2-8,-1 1-1,2-1 8,2-1-2,-1 0-7,1 0 0,0 0 8,-2 0-10,4 0 2,-4 0 0,3 2-9,-1 1 15,1-3-6,1 2 0,-2-1-8,-2 0 8,3 2-12,-1 0 25,3 0 12,4-1-19,5 0 5,-1 2-11,3-2 0,-1-1 34,-4 2-27,2-3-6,-3 1 4,2 1-1,-1-1-4,-1 1 0,0-1 5,-1-1-4,2 0-1,-3 0 0,-3 2 1,-4 0-1,-5-1 0,-9 2-3,-5-1 6,-7-1-3,-4 0 0,-5 1 2,1-2-8,-1 1-1,0-1 2,0 0 2,0 0-7,3 0 6,-3 2 4,6-2 0,0 1 6,2-1-6,-1 0 0,2 0-1,0 0 8,0 0-7,0 0 0,0 0 4,-2 0-6,2 0 4,3 2-4,3-2 1,0 2 1,-2 1 0,0 0 0,3 2 1,4-2-4,2 2 3,1-2 0,1-1 0,1 1 0,1-2 0,1 2 2,0 2 4,0-4-12,1 2 13,-1 0-7,-1 0 0,-2 0 0,-3 2 0,0-2 0,0-2 3,0 1-7,0 1 8,1-2-4,-2 2 0,2 0 1,0 0-2,-2 2 1,-1-1 0,-4-1 3,-3-1-3,-6-1-3,-3-1-8,-3 2-32,0-1 6,0 2-18,0 1 29,0 0 15,0-1 12,0-3-1,0 3 0,0-3 1,0 3-1,0-2 2,0-1 0,0 4-1,0-1 9,0 0-9,-1 2-1,-2 2 9,0 0-6,-2 2-3,-1 2 1,-1 5 19,-1 7-19,-2 7 15,0 4 12,-1 1-19,0-2 23,0 0-17,-3 0-11,-1 1 11,2-1-7,-3 1-8,0 2 0,4 0 7,1 1-4,-1-3-3,0-2 0,1 1 4,-1-1-2,1-1-4,1 1-1,0-5 3,-2-3 2,2 0-2,-1 1 5,1 0-7,1-1 5,1 0-3,2-5 0,-2 1 2,0 2-4,3 4 2,1 0 0,2-1-7,1-4 9,1-3-2,0-3 0,0-2-2,0-6-5,0-6-21,0-1-29,4 0-25,7-4-82</inkml:trace>
  <inkml:trace contextRef="#ctx0" brushRef="#br0" timeOffset="170271.111">6613 5375 29,'0'0'58,"0"0"-35,0 0 48,0 0-7,0 0-46,0 0 6,0 0-11,9-4-8,-4 4 28,-2-1-12,3 1-12,1 0-3,2 0-1,0 0-5,3-2 0,0 1 5,4-1 3,-1 1-5,0-1 2,3 0 3,-2-1-1,-2 0-3,4 0-3,-5 1 0,2 0 10,2 1-10,-1-3 0,1 3 0,2-2 1,-1 1-2,6-1 0,1 0 5,3 1-7,4-3 2,5 2 0,2-5 2,4 1 3,-3-1-5,-4 1 0,-6 2-1,-3 2 1,-2 1 0,-4 2 1,-1 0-1,0 0 0,-2 0 0,3 0 0,0 0 0,4 0-1,-2 0 4,4 0-3,-2 0 0,-3-1 0,-1 1 0,-1 0 0,-3 0 0,3 0 1,2 0-1,5 0 2,3 0-7,4 0 8,1 0-3,1-2 0,2 0 0,10-3-3,4-3 3,8 0 0,1-3-1,-3 2 1,0 0 0,-5 1-1,-1 4 2,-2 0-2,-2 0 1,0 3 0,-2-1-4,3-1 10,-2 0-10,5 1 4,2-1-7,-3-1 3,2 3-5,-2-2 9,-3 0-3,2 0-9,-2 0 11,0-2 1,4 2 0,-1 0-1,9 2 2,1-1-1,0-1 0,2 0-1,-5 0-1,-2 0-2,1 0 4,0 1-8,-1 2 1,5-1 7,-1 1 0,3-1-10,1-1 10,0-1 0,2-1 2,-2-3-7,2 2 5,-5 0 0,-6 1 3,0 2 0,-2 0-3,-1 2 0,-2 0-3,-2 0-6,-2 0 6,-1 0-1,3 0 2,-2 0-4,5 0 2,-1-4 4,1 1 0,3-1 0,-2-1 0,-1 2 4,-2 0-8,-2 0-1,-1 2 5,-3-1-10,0 2 8,-4 0-4,0 0 6,-2 0 0,3 0-1,-1 0 1,0 0-25,6 0 25,-3-1 0,4-1 8,2 2-3,1 0-3,2 0 0,1 0 2,-2 0-6,1 0 2,-2 0 0,0 0 1,-2 0-1,-1 0 0,-3 0-3,1 0 8,0 0-6,-2 0 1,3 0 0,0 0-4,2 0 8,0 2-4,2-1 0,-1-1-2,2 0 2,-2 0 0,1 0 3,0 0-3,1 0 0,-1 0 0,2 0 3,1 0-1,0 3-4,5-2 0,-2-1 2,-1 0-1,4 0 4,2 0-2,1 0 6,2 0-4,1 0 1,-2 0-4,0 0 4,-3 0-3,-1 0-1,-1 0 0,0 0 1,1 0 5,-1 0-9,1 0 3,0 0 0,2 0-2,4 3 4,9-1 0,-1-2 4,-1 0-4,-2 0 5,-2 0-7,2 0 4,1 0 0,3 0 0,-5 0-1,0 0-4,-6 0 6,-2 0-5,-2 0 0,-1 0 0,-1 0-1,-3 0 1,2 0 0,1 0 0,3 0 5,2 0-5,3 0 0,5 0-5,-2 0 5,-3-3 3,-3-1-1,0 1-4,-1 0 5,-2-1-7,0 3 4,-3 1 0,-1 0 1,-1 0 1,-1 0-2,1-2 0,-2 1 2,1-1-2,0 1 0,-4 1 1,2 0-4,-2-2 3,2 2 0,5 0 2,5 0 3,2-1-10,3 0 4,-1-1 1,-1-1-1,-1 0 1,2-2 0,2 1 1,0 0 3,-1 1-6,-2 1 2,-5 2 0,1 0-1,-1 0 2,-2 0-1,2 0 0,1 0 2,0 0-3,2 0 1,5 0 0,4 0-2,5 0 2,1 0 0,-4 0 1,-3 0 3,0 0-8,-3 0 4,3 0 0,-2 0-5,0 0 9,-3-2-4,-2 1 3,-2-1 0,-2 1-3,-2-1 0,-1 1 1,-3 1-1,-2 0 0,-1 0 0,3 0-2,3 0 9,-1 0-12,4 0 5,-3 0 0,-3 0-4,-2 0 10,-1 0-6,-1 0 0,2 0-2,1 0 2,0 0-2,-1 0 5,1 0-6,-1 0 3,0 0 0,4 0 0,-2 0 2,3 0-2,5 0 0,-2 0 0,2 0-4,1 0 4,0-6 0,-1 1-2,1 0 9,-1 1-15,-2 0 8,-4-1 0,-4 2 3,1 0-3,-5 1 2,6 0-7,2-3 11,-1 2-6,-1-2 0,-5 2 0,-5 2-4,-1-1 4,-4 2 0,0-1 0,-3 0 5,-1 1-6,0 0 1,0 0 0,-2 0-4,3 0 4,2 0 0,-1 0 3,2 0-3,-1 0 0,-1 0 0,1 0 3,2 1-3,5-1 0,0 3 0,2-3-5,3 0 9,-1 0-4,1 0 0,3 0 0,2 0-4,0 0 4,0 0 0,1 0 0,-1 0-3,-1 0-1,-2 0 4,-2 0 0,1 0-1,-1 0 7,0 0-6,1 0 0,-1 0-1,1 0 1,-3 0 0,3 0 1,-2 0 0,3 0-1,6 0 0,-1 0-6,-1 0 9,2 0-4,-2 0 1,0 0 0,0 0-8,1 0 11,3-2-3,3 1 0,2 0 1,1-2-3,2 0 2,-1-2 0,1 3 2,-1-1-2,-1 2 0,-1 0-11,-2-1 21,0 1-10,-1-1 0,1 2 5,2 0-11,-2 0 6,2 0 0,-5 0 0,-2 0 8,0 0-21,-1 0 13,5 0 0,1 0-5,0 0 6,-1 0-1,-1 0 0,-2 0 10,-2 0-15,-1 0 5,-3 2 0,-1-2-2,-3 1 5,0 1-3,-2 0 0,0 0 7,1-2-10,2 1 3,4-1 0,1 0-3,-1 0 3,-4 0 0,-2 0-4,-3 0 12,-4 0-10,1 0 2,-1 0 0,-2 0-2,2 0 2,0 0 0,-4 0-3,0-3 9,1 2-9,-3 0 3,1 1 0,-1 0-4,2-2 5,0 2-1,-3-1 0,3 1 6,-1 0-10,1-2 4,2 2 0,3 0 1,0 0-1,4-1 0,2-1 0,-1 2 8,5-1-13,2 1 5,4 0 0,4-2 0,-1 2 0,1-2 0,-2 1-4,3-2 8,0-1-7,4-1 3,0 0 0,-1 2 2,1 0-1,-3-1-1,-2 3 0,0-2 2,-1-1-3,-2 4 1,-4 0 0,-3 0-5,-2-1 16,-1-1-11,-2-1 0,1 2-1,-1 1-3,-1-2 4,2-1 0,-5 2-3,2 0 4,-2-3-1,-2 4 0,1-3 5,0 0-5,1 0 0,-2 0 1,-1 0-7,-2 0 6,0 2-7,-2-1 6,0-1 2,-1 1-4,2 0 3,-1 0 0,-3 1-1,0 1 5,1-2-4,2 2 0,0 0 3,4-1-3,1-1 0,-2 1 0,1-1 0,-2-1 0,-1 1 0,1-1-2,3 2 8,0 0-9,0-1 3,2-1 0,0 2-3,-2-1 3,0-1 0,3 1 0,-4-1 6,1 0-10,0 2 4,1-3 0,-1 1-3,0-1 2,0 0 1,-1 1-2,1 0 4,2-1-2,2-1 0,-3 0 0,4 1 1,0 0 5,1 1-8,3-4 2,0 3 0,4-2-4,0 0 4,4-2 0,-1 3 4,3-4-4,3 2-2,0 0-5,2-1 9,-4 1-11,-2 1 9,-4-1 0,-6 3-10,-3-2 10,-6 3 0,-8-2-3,-8 4-9,-10 1 8,-6 0-25,-6 0-28,0 0 6,0 0-26,0 0 33,-4 0 21</inkml:trace>
  <inkml:trace contextRef="#ctx0" brushRef="#br0" timeOffset="173551.1386">5017 7456 98,'0'0'124,"0"0"-46,0 0-18,0 0 6,0 0-32,0 0-22,0 0 37,0-17-15,0 13-26,0-2 23,-3 1-25,0-1-6,-2-1 0,-2-3-12,3 0 11,-4-2-6,-1 0 7,-1-3-1,-1 0 4,1 1-3,-5-3 0,1 3-13,-2-1 12,-2 1-16,-1 3-6,-5 2 19,-3 4-22,-4 0 9,-2 5 1,2 0-3,-2 0 14,0 3-32,-1 7-7,-1 7 29,2 2-28,2 4 5,3 3 23,4-3 2,10 0 12,3-2 1,11 0 0,0 0-6,10 0 6,16 2 0,9-5-3,10 0 12,7 0 5,6-3-6,-1 5-7,0-1 29,-5 6-29,-7 5 11,-2 6-5,-9 5-2,-4 1 14,-8 1-19,-11 1 2,-5-3 0,-6 1-2,0 6 0,-14 2 1,-6-2 12,-4-4 43,-6-15-56,-3-4 3,-1-6-15,1-8 12,2-7 0,4-4-1,0 0 7,0-7-2,0-13-4,-4-5 7,-5-6-7,2 0 0,-2 1-5,6 1 0,2 5-39,7 4 9,6 5-92</inkml:trace>
  <inkml:trace contextRef="#ctx0" brushRef="#br0" timeOffset="175248.1524">5314 8008 39,'0'0'17,"0"0"-11,0 0 10,0 0 10,0 0 14,0 0-30,49 10 2,-33-10 11,-5 0-14,5-2 7,-2-6-10,-2-3 2,6 1 0,-5-2-5,-1 0 3,-3 0-3,-6 1 10,0 1 37,-3 2 2,0 1-43,0 1 36,0 4-45,-3 0 3,-3 2-6,0 0 8,1 0-7,-5 0 2,4 11-12,2 5 5,-1 0-3,2 4 9,3-3-4,0 5 3,0-3 0,3 3 2,9-6 0,3 0-3,0-4 0,3-1 3,-2-1 0,4-2-5,-1-3-1,-4-4 6,4-1-5,-4 0 3,0 0-17,3-1 8,-2-10 10,-2 1-1,2-1 1,-2-1 1,-1 1 0,1-1 2,-2 1 0,-1 1-2,-3 3 0,-5 4-1,2 1 1,-1 2 0,3 0 2,2 0-9,2 5 3,-1 5 4,-1-1 0,-3 6 0,-1 3-4,-2 2 8,-3 0 3,0-1-1,0-2-2,0-1-4,-3-2 2,0-4 6,1-5-8,2-4 0,0-1 6,0 0-6,0 0 7,0-7-7,5-11 0,8-8-1,-1-7-3,4 0-12,-4 0-8,2 6 10,1 9-20,-3 4 31,2 2 2,2 4-8,1 3 9,0 0 15,4 5-2,-4 0 0,0 0-11,-2 3-3,-3 7 1,-3 6 0,-2 0 22,-4 2-14,2 1-3,-4-2 16,-1 3-21,0-2-2,0-2 0,0-1 2,0-1 8,0-7-8,0 1 0,0-6 7,0-2-1,0 0-6,0-11 0,6-10-22,6-4 12,3-6-10,4 6-24,-2 4 42,-4 3 4,-2 5-1,-2 6 20,0-1-2,1 5-2,-4 3-15,3 0 8,-2 0 14,-1 7-20,0 7-1,0 4-3,2 2 4,-1 3-2,1 1 2,-1 0-4,1 1 0,-1-3 0,0-5-2,-2-3-19,1-5-4,2-4 5,-1-4-30,-1-1 12,0 0-59</inkml:trace>
  <inkml:trace contextRef="#ctx0" brushRef="#br0" timeOffset="175493.1387">6315 7812 346,'0'0'109,"0"0"-109,0 0-2,0 0-8,0 0-42,0 0-85,-27 22-99</inkml:trace>
  <inkml:trace contextRef="#ctx0" brushRef="#br0" timeOffset="176118.4529">5654 7687 378,'0'0'134,"0"0"-94,0 0-2,0 0-6,0 0-12,0 0-20,1-7-28,-1 7-40,0 5-160,0 3-54</inkml:trace>
  <inkml:trace contextRef="#ctx0" brushRef="#br0" timeOffset="177268.1431">6379 8234 44,'0'0'30,"0"0"14,0 0-13,0 0-5,0 0 0,88 0 29,-82-5-18,-1-1-13,-1-1 17,0-4-3,1-2-20,1-1-12,-3-1-2,0 0-4,0 1 0,-1-7 10,1 0-14,-2 0 8,-1 2-4,0 4 5,0-1-2,0 5-6,0-2 6,-3 6 8,0-1 14,0 5-25,0 0 3,3 2 16,0 1-17,0 0 1,0 0-3,0 0-22,0 0 17,0 14 1,0 8 4,0 2 1,0 2 4,0 0-5,9-4 0,4 0-2,2-3-4,3-4 6,-1 0-22,2-8 13,2-1-40,0-5 20,0-1-29,-2 0-81,-4 0-18</inkml:trace>
  <inkml:trace contextRef="#ctx0" brushRef="#br0" timeOffset="177670.1446">6534 7778 375,'0'0'108,"0"0"-95,0 0 52,0 0-17,0 0-46,0 0 5,0-5-7,-1 5-14,1 0-15,0 0-117,0-3-184</inkml:trace>
  <inkml:trace contextRef="#ctx0" brushRef="#br0" timeOffset="179268.1143">6682 8194 10,'0'0'35,"0"0"-10,0 0 4,0 0 7,88-29 1,-68 18 3,-4 1 9,-4-4-43,1 0 12,-4-1 30,-1 1-24,0-3 21,0-1-33,-2 0-3,2-5-2,0-1 2,-2-3-9,0-3 0,-1-3 2,-1-1 10,1-3-10,-1 1 6,-1-2-8,-3 2 11,0-1-11,0 2 0,0 4 0,-3 8 27,-4 5-17,1 7 6,-2 2 17,2 6-31,2 2-4,-3 1-2,-1 0-6,-1 15 10,-7 13 0,2 13 5,1 6-21,4 5 21,6 1-6,3 0 1,0-6 0,0-1-4,4-2 9,11-4-4,3-2-1,3-5-10,6-6 8,-2-5-18,6-8-17,1-5 30,-1-3-42,-3-6-35,-3 0-41</inkml:trace>
  <inkml:trace contextRef="#ctx0" brushRef="#br0" timeOffset="181180.1024">7373 7932 134,'0'0'44,"0"0"-25,0 0-15,0 0 20,0 0-16,-84-5-4,69 17-8,3 4 3,-1 5 1,4 5 4,0 3 2,4-3 3,4-3 0,1-2-9,0-6 0,1-1-12,10-7 5,7 0 7,0-4 10,3-3-6,1 0 16,-1-8-19,1-8 2,-1-4 7,-6 0-7,-6 4 14,-2-2-12,-5 3 4,-2 1 26,0 2-27,0 4 2,0 4-10,0 1-8,0 2 6,0 1-17,0 0-16,0 0 15,0 4 4,0 8 16,3 1 0,3 1 0,3 0 0,1-1 7,-2-4-7,2-3 0,2-1-4,0-5 2,3 0 4,3 0 11,0 0 7,-2-14-11,-1-4-2,0 0 10,-6-1-13,-2-1 3,-5 1 7,-2-1-6,0-1 14,0 0 6,-9 1-20,-1 4 5,-1 1-6,1 4-8,2 2 1,2 2 0,2 5 7,1-1-6,0 3-1,3 0 5,0 0-5,0 0-1,0 0-7,0 0-10,1 0 14,10 0-1,1 0 5,4 3 3,-1 0 3,3 0-6,1 0 0,-4 1 1,0 1-2,0 1 1,-4 1 0,0 4-1,-3 1-3,0 2 2,-4 2 1,0 4-11,-1-2-1,-1 3 13,-1-1 0,2-1-1,2 2 9,1-1-9,4-5 1,-1-2 0,0-7-4,0-3 4,0-3 0,0 0 0,3-3 10,3-10-2,0-4-1,1-4-2,1-3 10,-1-3-14,2 0-1,-3-5 3,-3 2 5,1 0-8,-4-1 3,-6 2 0,-3-1 23,0-2-24,0 0-2,0 4 0,0-1-7,0 6 6,-3 6-13,-6 2 14,0 4-5,-3 4 13,0 0 1,-1 6 3,4 1-2,-2 0-14,3 0 4,-1 16-1,1 9-13,2 6 9,-1 6 5,4 5-1,0-2 7,3 1-13,0-5 7,0-4 0,6-4 1,9 0-1,-2-3 0,2-3-2,0-4-2,1-2 4,-2-6 0,4-4 4,1-1-20,2-5 15,0 0 1,1 0 0,-1 0 4,-3-6-9,0-6 5,0-4 0,-2 0-3,-1-2 3,0-2 0,-6 4-5,-3-1-2,0 5 7,-4 3 0,-2 5 2,0 2-4,0 0 2,0 2 0,0 0 0,0 0-29,0 2-10,0 12-7,-2 4 46,-1 1-15,3 2 19,0 0-4,0-3 0,0-1 4,0-3-5,5-4 1,3-5 0,3-4-4,1-1 22,1 0-12,2-6 21,3-12-22,2-3 7,-4-2-11,-1 4 1,-3 1 8,-6 2-5,-3 8-5,-3 2 26,0 6-3,0 0-3,0 0-20,0 18 0,0 9-13,0 8 20,-6 7-7,0 3 0,-3 8 5,1 1-10,-7-2 5,-7-6 0,-5-4-8,-3-5 2,-4 0 6,3-4-1,-1-6 0,1-5 1,12-8 3,2-8-1,7-6 49,4 0-25,6-5 0,0-20-26,6-5-22,21-10-3,6-1-53,7-2 6,0 2-23,-6 4-75</inkml:trace>
  <inkml:trace contextRef="#ctx0" brushRef="#br0" timeOffset="181615.0762">8816 7999 508,'0'0'113,"0"0"-96,0 0 12,0 0-29,0 0-8,0 0 0,3 40-5,-6-8-45,-16 5-3,-3 0-101,-5-2-115</inkml:trace>
  <inkml:trace contextRef="#ctx0" brushRef="#br0" timeOffset="185316.1629">7422 9322 14,'0'0'74,"0"0"-69,0 0 1,0 0 25,0 0 5,0 0-18,0 0-5,64 9 53,-49-9-14,-3 0-9,6-4 1,-5-4-31,-2-1 6,7-3 3,-5 0-10,2-2 0,3 1-11,-5-2 5,-1 1-5,-4-1 7,-1 2-8,-4-4 5,-3-2-4,0-2 36,0-4-23,0 1 0,-1 2-14,-14-2 7,4-1-8,-5 4 1,-2-1-3,0 4-12,0 3 9,-3 2 6,2 2-7,1 3 5,2 5-2,-1 3-1,-1 0-5,3 5 3,-4 13 0,5 6 7,0 3-5,3 4 3,5 7-4,2 4 3,4 11-2,0 6 2,7 4 6,4-3 3,-1-6 11,0-7-15,1-5-2,0-5 0,3-5 3,0-1-4,7-5 1,1 3 0,5-6-2,0-4-1,3-5 2,-3-5-6,-4-3-50,-2-4-24,-7-2-70</inkml:trace>
  <inkml:trace contextRef="#ctx0" brushRef="#br0" timeOffset="186423.1154">7980 9492 113,'0'0'94,"0"0"-72,0 0-20,0 0 16,0 0-16,0 0 11,15 86 8,-12-61-4,-2 3-8,2 0 23,-1 3-28,-1-2 7,-1 2-1,0-1-10,0-3 22,0-3-18,2-3-1,-1-3 8,1-3-2,-2-3-9,0-4 0,0-4 4,0-3-1,0 1-1,0-2 1,0 0 14,0 0-14,0 0 11,0-13-9,3-5-5,6-7-59,12 1-16,-2 2 35,5 2-17,-3 6-10,-3 6 25,-5 3 42,-1 4 13,-3 1 25,2 0-12,2 1-15,-1 11-1,1 2-6,-2 1 4,-2 3 3,-5 3-8,-2 0 39,-2 0-30,0 2 29,-6-4-19,-6 1-21,-3-4 14,0-5-8,0-2-4,0-5 10,2-4-13,1 0-37,-6 0-42,-2-7-82</inkml:trace>
  <inkml:trace contextRef="#ctx0" brushRef="#br0" timeOffset="187185.1586">8817 9091 311,'0'0'122,"0"0"-101,0 0-20,0 0-1,0 0-5,0 0-4,64 4 9,-37-4 0,-2 0-17,-1 0-22,-6 1-35,-3 2-69</inkml:trace>
  <inkml:trace contextRef="#ctx0" brushRef="#br0" timeOffset="187413.9876">8816 9289 175,'0'0'11,"0"0"-4,0 0 19,0 0 15,0 0-16,105 3-21,-75-5 20,-3 1-24,-7 1-37,-7 0-67,-9 0-68</inkml:trace>
  <inkml:trace contextRef="#ctx0" brushRef="#br0" timeOffset="188505.2393">8004 9892 19,'0'0'49,"0"0"9,0 0 11,0 0-48,0 0-4,0 0-17,6 13 4,-6-3 30,0 1 4,0 1-22,0 1 15,0-1-29,0 2 2,0 2-4,9-1 3,9 0-10,2-2-36,5-6-5,0-3-14,0-4-25,-1 0-31</inkml:trace>
  <inkml:trace contextRef="#ctx0" brushRef="#br0" timeOffset="190805.0425">9669 8741 41,'0'0'76,"0"0"32,0 0-46,0 0 13,0 0-36,0 0-26,43-71 16,-31 61-7,0 1-9,0 3 16,1-2-25,1 4-2,4 1-2,-1 0-1,0 3-5,1 0 6,0 0 0,1 3-5,2 12 3,0 6 1,0 4-2,-6 6 3,3 1 1,-9 6-1,-6 3 0,-3 1-3,0-1 16,0-5-12,0-3-1,-8-4 7,-1-7-6,0-5-1,5-4 0,-1-4 1,4-4 1,-1-4-2,2-1 0,0 0 2,0 0 10,0-12-10,5-9 23,8-6 1,1-5-23,0-2-3,2-5 0,1 1 5,0 1-9,2 2 4,-1 5 0,0 5-3,-3 6-20,0 5 4,-3 4-42,3 1-57,-5 1-77</inkml:trace>
  <inkml:trace contextRef="#ctx0" brushRef="#br0" timeOffset="191862.1453">9560 8508 44,'0'0'60,"0"0"-8,0 0 3,0 0-16,0 0-31,0 0 28,0 0-13,-4 70-20,-4-23 42,2 6-16,3 7 25,-3 2-10,-1-3-41,1-2 21,0-6-21,1-1 0,-1-6 0,2 0 1,4-1-5,-3-6 1,3 1 0,0-5-2,0-7 2,0-4-35,3-8-17,15-10-71,-1-4-91</inkml:trace>
  <inkml:trace contextRef="#ctx0" brushRef="#br0" timeOffset="192457.1468">10365 8603 207,'0'0'12,"0"0"19,0 0 37,0 0-60,0 0-8,0 0 14,23 90 61,-18-53-2,-1 3-43,-1-1 14,-3 0-17,0 3-24,0 2 12,0-2-15,-3-3 0,-6-4 4,3-5 2,-3-1-10,6-7 4,0-2-9,1-7 8,2-4-32,0-6-13,0-3-62,8-3-123</inkml:trace>
  <inkml:trace contextRef="#ctx0" brushRef="#br0" timeOffset="193043.6746">10597 8374 304,'0'0'83,"0"0"-38,0 0-9,0 0-5,0 0-31,0 0 3,47-68-7,-31 65 5,-2 3-1,0 0 0,-2 6-4,-2 12-2,-2 5 5,-7 7 0,-1 5 1,-4 5 0,-19 1 2,-5-2-5,5-4-15,6-10-16,9-7-11,8-4 24,0-4 18,0 0-3,8-5 2,5-2-2,8-3 8,6 0-2,-2 0 0,2-1-2,-6-6-15,-3 0-83,-6 0-77</inkml:trace>
  <inkml:trace contextRef="#ctx0" brushRef="#br0" timeOffset="195650.153">11189 8542 301,'0'0'88,"0"0"-21,0 0 8,0 0-75,0 0-11,0 0 10,5 119 1,-5-68 1,0 4 10,0 1-1,0-5 15,0-2-25,0-2 4,0-6-4,0-4 7,0-2-8,0-5 1,0 2 0,0-5-1,0-2 1,0-4-1,0-7-7,0-7-57,2-7-22,3 0-111</inkml:trace>
  <inkml:trace contextRef="#ctx0" brushRef="#br0" timeOffset="196548.0785">11591 8733 191,'0'0'147,"0"0"-110,0 0-2,0 0-35,0 0-3,0 0-6,0 112 18,-3-72 3,0-3 10,1-5 16,2-6 7,0-5-44,2-3 1,11-2-2,2-8 5,3-1-8,0-6 3,4-1 0,3-1 7,4-17-2,-3-5-5,2-4 0,-3 0-32,-3-3 18,-1 0 5,-6 2 9,-3 3-4,-5 6 8,-5 3-4,-2 9 8,0 2-4,0 5 60,0 0-30,0 0-16,0 5-18,0 15-14,0 3 10,0 3-2,0-3 11,7-2-7,4-3 2,4-2 0,0-1-6,4-2 4,2-2-20,0-4-32,3-4-79,-2-3-167</inkml:trace>
  <inkml:trace contextRef="#ctx0" brushRef="#br0" timeOffset="197039.1522">12181 8615 214,'0'0'146,"0"0"-47,0 0 15,0 0-52,0 0-17,0 0-13,0 0-32,6-2-2,5 2 1,6 3-26,3 9 25,2 3 2,2 3 0,0 0-1,-1 4 1,0-1 0,1-2 0,0 1 3,-4-2-5,-3 0 2,-5-2 0,-4-1-2,-2-2 2,-6 0 0,0-3 0,-2 4 1,-17 1-1,-6 1 0,-5 2 0,-5 2 5,-2 0-5,6-1-17,-1 2-7,4-3-22,6 0 26,4-7-85,6-5-111</inkml:trace>
  <inkml:trace contextRef="#ctx0" brushRef="#br0" timeOffset="197839.1929">13129 8592 87,'0'0'169,"0"0"-126,0 0 5,0 0-10,0 0-33,0 0 2,-102 89 4,63-61-10,-2-1 14,3 1-15,6-6 0,6-4-1,8-4-1,5-5-10,5-2-1,4-3-13,4 0 24,0 2-7,0 0-1,7 3 7,10 2 1,2-2 2,5 0 44,0 3-28,1 0 19,-1-1-25,2-1-6,-1 0 1,-1 0 0,-2-3-5,-1 4 0,-2-4 4,1 4-10,-4-1 6,-1-1-31,-3-2-20,0-1-72,-2-1-117</inkml:trace>
  <inkml:trace contextRef="#ctx0" brushRef="#br0" timeOffset="198365.1465">13476 8681 143,'0'0'202,"0"0"-141,0 0 53,0 0-85,0 0-29,0 0-13,0 57 11,2-31 2,7-1 0,0-2 0,2-1 2,2-2 0,0-2-4,3-2 2,0-2-4,0-3 0,-4-4 5,1-1-1,-2-3 0,-1-3 2,0 0-4,-1 0 2,-1-2 0,2-11 17,-4-3-12,0-5 4,-1 0-6,-5-4 8,0 1-11,1 2 0,2 1 2,3 1-1,1 4-1,3 3 0,0 3-4,3 2 4,1 4 0,4 2-6,0 2-52,4 0 43,2 0-64,-5 0-50,-1 0-84</inkml:trace>
  <inkml:trace contextRef="#ctx0" brushRef="#br0" timeOffset="199031.8485">14100 8399 82,'0'0'77,"0"0"12,0 0 54,0 0-62,0 0-33,0 0-48,1 52-14,-1-6 14,-7 4 30,-3 4-11,-4 2 12,2-2-25,2 3-1,-2 0-5,0 1 3,0-4-6,1-6 6,3-11-3,5-5 0,1-8 2,2-6-2,0-4 0,0-5 1,2-3 2,11-4-3,2-2-26,0-2-58,0-18-144</inkml:trace>
  <inkml:trace contextRef="#ctx0" brushRef="#br0" timeOffset="200332.1585">14595 8776 44,'0'0'173,"0"0"-136,0 0 28,0 0-53,88 0 19,-55 0 9,4-2-15,4-2 3,2-2-9,0 0 3,2-1-17,-3 2-1,-3 0-8,2 0-1,-8 1-95,-6 0-8,-12-4-156</inkml:trace>
  <inkml:trace contextRef="#ctx0" brushRef="#br0" timeOffset="200603.0889">14941 8573 34,'0'0'285,"0"0"-280,0 0-3,0 0 23,-4 105 21,4-74-2,0-2-26,0-3 4,0-2-22,0-2 0,1-1 5,4-3-5,-2 2-20,7-5-40,-4-1-78,2-4-58</inkml:trace>
  <inkml:trace contextRef="#ctx0" brushRef="#br0" timeOffset="201562.1155">15717 8345 4,'0'0'177,"0"0"-91,0 0 12,0 0 10,0 0-19,0 0-52,-12-89 7,-4 76-7,-2-1-31,-4 4 8,-2 2-14,-6 7 0,-1 1-5,-1 0-3,4 16-6,5 7-11,4 7-1,4 5 20,3 5 3,6 7 3,6 1-9,0 2 11,6-4-4,12 0-2,2-3 3,3-4-5,0-1 8,0-5-2,-3-3 1,-2 0 3,-8-1-4,-3 0 0,-7-1-3,0-1 1,-13-6 4,-7-2-2,1-8 4,0-3 5,4-6-9,0-2 0,2 0 3,-2-16 7,1-6-8,1-9 1,4-3-3,8-5-17,1 1-2,0 5-25,10 3-26,7 7 47,-1 5 3,5 3 13,1 4-11,2 1-98,-3 0-59</inkml:trace>
  <inkml:trace contextRef="#ctx0" brushRef="#br0" timeOffset="202481.1739">15929 8136 188,'0'0'99,"0"0"-17,0 0-3,0 0-29,0 0-27,0 0 17,24-72-29,-14 64 13,7 1-11,-1 1-8,7 4-6,-1 2 1,0 0 0,-5 15-6,-7 11 6,-4 7 0,-6 6-6,-7 5 0,-17 0 4,-5-2-17,1-5-48,4-7 56,5-3-10,8-6 21,5-2-3,3-6 0,3-3 2,0-4 0,6-1-11,17-5 7,5 0 1,6 0 4,1-1 0,-2-7-4,-5 1-25,-3 2-32,-7-1-65,-3 3-15</inkml:trace>
  <inkml:trace contextRef="#ctx0" brushRef="#br0" timeOffset="203846.1705">15316 8201 168,'0'0'84,"0"0"-19,0 0 21,0 0-28,0 0-25,0 0 22,0-3-46,0 3 1,0 0-10,0 0 0,0 0-7,0 9 7,0 13 0,0 9-9,-5 9 9,-1 8 0,0 9 0,0 2 6,-2 0-6,0-4 0,2-3 2,0-1-3,-1-3 3,1-3-2,0-1 0,0-3 4,1-4-6,-2-2 2,4-2 0,0-4 0,3-3 0,0-3-15,0-8-14,0-4-31,0-8-12,0-3-73</inkml:trace>
  <inkml:trace contextRef="#ctx0" brushRef="#br0" timeOffset="204580.1643">15818 8225 114,'0'0'0,"0"0"4,0 0-4,0 0 11,0 0 42,0 0 1,-5 103-1,2-62 13,0 3-32,0 3 10,1-1-12,2-2-31,0 0 16,0-2-14,0 3-2,0-1 10,0-1-6,0-1-2,0-1-3,0 0 6,0-2-6,-3-3 0,-3-3 2,-1-3 3,-5-6 1,7-6-6,-1-4 0,5-5-13,-1-5 0,2-4-59,0 0-53,0-1-101</inkml:trace>
  <inkml:trace contextRef="#ctx0" brushRef="#br0" timeOffset="207326.1638">16581 8249 28,'0'0'69,"0"0"-11,0 0-10,0 0 6,0 0-10,0 0-17,0 0 3,-6-2-29,2 25 8,-1 9-9,0 13 6,1 7 41,2 7-14,-2 3 0,1-2-1,0-4-30,2-2 8,-1-6-10,1-4 4,-1-5-4,-2-6 0,-1 0 0,1-1 4,-2-2-1,0-4-6,3-7-11,3-6-52,0-6-4,0-7-76</inkml:trace>
  <inkml:trace contextRef="#ctx0" brushRef="#br0" timeOffset="208061.1593">16837 8603 92,'0'0'92,"0"0"-56,0 0 33,0 0-65,0 0-3,0 0 3,2 72 19,-2-43 18,0-3-22,0-2 9,6-1 19,2-6-45,3-2 7,3-4-9,2-4 0,4-3 0,2-2 1,3-2 0,2 0-1,-3-5-4,2-8 2,-6-2-16,0-3-10,-8-2 3,-5-2 5,-4-1 20,-3-1 10,0 1-9,0 4 17,-1 4 7,-4 3-16,1 4 51,2 4-11,2 2-26,0 2 9,0 0-32,0 7-2,0 16-14,0 3 9,0 2 7,2 0 0,4-6 1,4 1-1,0-1 1,3-2-3,1-2 1,1-2-26,3-5-10,2-3-42,2-8-64,3 0-80</inkml:trace>
  <inkml:trace contextRef="#ctx0" brushRef="#br0" timeOffset="208510.1133">17406 8407 13,'0'0'374,"0"0"-263,0 0-64,0 0-7,0 0-40,0 0-13,3 8 8,10 7 1,1 2 4,4 3 3,0 0-2,1 1-1,3-3 0,0-2 0,3 1 1,0-3 1,-1-1-2,-4-1 2,-1-3 1,-7 0-3,-2-3 0,-5 2 0,-4-2-5,-1 3 5,0 0 0,0 2 0,-15 3 11,-7 4-11,-10 0 0,-4 3 5,-4 2 2,5 0-7,0 1 0,5-2-3,8-1-22,4-6-53,9-5-79,9-10-149</inkml:trace>
  <inkml:trace contextRef="#ctx0" brushRef="#br0" timeOffset="209329.6194">18253 8404 189,'0'0'183,"0"0"-132,0 0 19,0 0-23,0 0-47,0 0-1,-20 24-2,-3-3 6,-3 3-1,-6-1-2,-2 1 0,-1 0 7,3-3-4,2 0-3,5-1 0,6-5-33,5-3 17,8-2-21,3-4 8,3 2 28,0 0-7,0-1 3,12 2-1,5 0 3,6 0 3,-1 0 0,4 0 2,0 0 13,3 3-11,2-3 5,0 3 4,1-1-10,-4 1-3,-4 1 0,-7-1 3,-3 1-13,-6-3 10,-2-1-46,-2 0-60,-2-5-83</inkml:trace>
  <inkml:trace contextRef="#ctx0" brushRef="#br0" timeOffset="210258.1567">18554 8467 164,'0'0'21,"0"0"44,0 0 22,0 0-29,0 0 9,0 0-13,7-9-4,-7 12-47,0 17 5,0 7-13,0 3 13,0 0-8,4 0 0,2-3 9,-1-3-10,2-1 1,2-4 0,0-1-1,2-2 2,2-3-1,-1-4 0,3-3 2,-2-1-3,3-4 1,0-1 0,0 0 4,-6 0 0,1-9-4,-6-1 0,-3-4 10,-2-1-10,0-3 0,-2-2 2,-6-2-7,5 1 5,0 0 0,3 3-3,0 2-11,0 6 12,6 1 0,10 0 2,1 0-8,7 0 8,1 1-1,0 4-1,2 0-44,-4 2 1,-3 1-26,-6 1-38,-5 0-51</inkml:trace>
  <inkml:trace contextRef="#ctx0" brushRef="#br0" timeOffset="210855.2129">19135 8210 271,'0'0'63,"0"0"-19,0 0 44,0 0-58,0 0-21,0 0-9,0 25-10,0 7-2,0 3 10,0 7 2,0 3 28,0 2-23,0-1 17,0-1 11,0-1-10,0-2-6,0 0-10,0-4-7,0-2 0,0-3 8,0-4-11,0-4 3,0-3 0,0-6 6,-3-3-1,3-2-5,-1-8 0,1-1-53,0-2-32,0-2-92,4-19-140</inkml:trace>
  <inkml:trace contextRef="#ctx0" brushRef="#br0" timeOffset="211760.7934">19556 8553 126,'0'0'186,"0"0"-140,0 0 43,0 0-28,0 0-45,0 0-11,15 4 1,4-2 15,5-2-21,7 0 3,8 0 1,9 0 2,8 0-6,2-2 0,-2-5-11,-7 1 8,-10 0-94,-14 1-113,-11 1-20</inkml:trace>
  <inkml:trace contextRef="#ctx0" brushRef="#br0" timeOffset="212062.1616">19772 8401 139,'0'0'81,"0"0"-70,0 0-11,0 0 54,0 102-15,2-74 2,-1-2-2,-1 0-37,0 1 7,0-4-9,0-1 4,0-4 0,5 0-4,3-5-67,2-3-64</inkml:trace>
  <inkml:trace contextRef="#ctx0" brushRef="#br0" timeOffset="227343.1783">20310 8159 28,'0'0'22,"0"0"50,0 0-35,0 0 4,0 0-34,0 0 17,50-59 44,-44 51-41,4 4 6,-1-2-15,4 0-17,0 1 15,0-1-13,4 3 1,-2 3 8,1 0-6,-1 0-6,0 2 1,-3 8 3,2 5-8,-3 8 4,1 10 0,-7 9 13,-3 6-11,-2 8 6,-4-5-1,-11 2-5,-3-5 12,3-4-12,-2-5-2,1-6 2,0-6 1,3-3-3,2-7 0,4-7 6,4-2-4,1-6 3,2-1-5,0-1 19,0 0-16,0-10 8,0-9 6,9-8-9,6-5-3,2-2-5,3-5 0,4-2 0,5 2 5,-1 1-6,5 1 1,0 2 0,-4 2 0,3 3 0,-2 1 0,-4 2-1,3 4-37,-5 4-37,-3 6-49,-9 3-84</inkml:trace>
  <inkml:trace contextRef="#ctx0" brushRef="#br0" timeOffset="228912.1774">21375 8124 79,'0'0'55,"0"0"31,0 0-13,0 0-24,0 0 1,0 0-32,17-87 19,-17 78-6,0 1-22,-1 1 20,-11 2-21,-3 2-7,-3 0-1,2 1 3,-1 2-4,1 0 1,-2 0 0,2 0-1,1 0 2,0 7-1,1 3 0,2 5-6,-1 3 6,4 3-1,5 3-5,4 2-2,0 4 4,9 5 1,13 2-1,3 3-4,2-3 7,2-1 1,-2 2 0,-2 0 5,-6 1-4,-4-3 0,-6-2 18,-5 1-17,-4-2 3,0 0-5,-13-1 1,-11-2 11,-5-5-8,-6-4 1,-1-4 5,2-6-6,4-5-4,5-6 7,5 0 1,4 0 1,5-14-3,5-8-5,6-10-1,0-6-21,17-3 21,7-1-16,3 3-12,-1 5 18,-3 5-8,-4 3 1,0 4 13,-3 4-19,-2 3 8,0 3-23,-3 3-96,0 0-49</inkml:trace>
  <inkml:trace contextRef="#ctx0" brushRef="#br0" timeOffset="229810.4851">21907 7861 219,'0'0'82,"0"0"-12,0 0 15,0 0-36,0 0 9,0 0-58,0-11 0,0 22 0,0 11-12,-9 8 9,-3 5 3,-1 2 0,-2 1 6,0 1-4,3-3-2,-1-4 0,2-7-45,2-2-23,-1-8-49,4-5-47,3-6 22</inkml:trace>
  <inkml:trace contextRef="#ctx0" brushRef="#br0" timeOffset="230108.4653">21771 7913 86,'0'0'37,"0"0"16,0 0 12,0 0-65,0 0 4,0 0 40,44 97-5,-32-63 11,-5 2-25,1-3-22,-2-2 12,5-4-10,-2-6-5,-4-1 0,1 0-6,-6-5-31,0-4-48,0-5-41</inkml:trace>
  <inkml:trace contextRef="#ctx0" brushRef="#br0" timeOffset="230341.0608">21748 8079 279,'0'0'67,"0"0"-67,0 0 0,0 0 6,95-11 2,-52 8-8,-2-1 0,-5 2-32,-8-1-33,-7 2-89</inkml:trace>
  <inkml:trace contextRef="#ctx0" brushRef="#br0" timeOffset="233427.1827">22377 8105 6,'0'0'45,"0"0"51,0 0-45,0 0 17,0 0-30,0 0 5,0-11 14,0 11-31,0 0 14,0 0-10,0 0-11,0 0 8,0 0-25,0 21-1,0 11-2,0 11-3,-9 11 4,0 8 0,-1 3 3,0 1 12,-1-3-5,2-6-8,0-5 1,0-6 0,0-2-3,1-3 0,-2-4 1,3-4-10,2-5 9,4-9-43,1-7-41,0-11-80,3-1-86</inkml:trace>
  <inkml:trace contextRef="#ctx0" brushRef="#br0" timeOffset="234033.1857">22659 8387 264,'0'0'83,"0"0"-39,0 0-21,0 0-7,0 0-14,-18 103 22,14-72 5,4 0-20,0-6 9,0-1-18,4-4 0,11-4-3,2-4 6,3-3-4,4-6 1,2-3-13,2 0 2,-1 0-20,1-13-3,-2-5 28,-4-3-39,-5 0 20,-4-2 15,-7 0 10,-3-2 7,-3 2 1,0 4 44,0 5 40,0 7-39,0 2 0,0 5-16,0 0-19,0 0-1,0 0-17,0 16-11,0 4 5,0 5-8,0-2 14,4-2 0,5 0 1,5-2-7,-1-4 6,5-3 0,3-2-2,-2-3-41,5-2-58,-3-5-85</inkml:trace>
  <inkml:trace contextRef="#ctx0" brushRef="#br0" timeOffset="235068.4954">23375 8265 266,'0'0'39,"0"0"3,0 0 25,0 0-62,0 0-3,0 0-4,3 0-9,6 5 11,3 4-1,5 0 9,2 2-8,3-1 0,2 1 0,2-3-1,-1 0 11,0 1-1,-2-3-9,-4 3 0,-1 0 0,-3 0 6,-3-3-6,-2 4 0,-4-3 0,0 0 0,-1 3 0,-4-5 3,-1 3-8,0 2 13,0 3-8,-7-2 3,-8 3 1,-7 0 23,-5 1-17,-3 0-4,-3 3 2,2-2-5,-1 1-6,6-2 2,3 2-43,-1-2-1,5 0-25,5-2-35,4-5 8</inkml:trace>
  <inkml:trace contextRef="#ctx0" brushRef="#br0" timeOffset="236601.6293">24296 8198 195,'0'0'100,"0"0"21,0 0-21,0 0-70,0 0 6,0 0-21,0-4-11,-6 4-4,-12 2 5,-4 9-8,-8 5 3,-4 3 0,-4 0-8,-1 4 8,2-4-18,4-1 14,8-3-31,9-4 2,6-2 2,7-2 15,3 1 12,0 2-7,0-1 1,0 3 5,10 2-6,0 0 10,5 3-1,-2 0 2,7 1 3,2 0 0,1-1 13,2-1 8,2 1-22,-2-4 17,0 2-19,-4-2 4,-3 0 0,-3-1-2,-5-1-2,-5-2 0,-3 0-29,-2 0-26,0 0-53,0-3-53</inkml:trace>
  <inkml:trace contextRef="#ctx0" brushRef="#br0" timeOffset="237506.1851">24636 8291 137,'0'0'73,"0"0"29,0 0-36,0 0-38,0 0 6,0 0-32,0-2 16,0 2-18,0 0-1,0 14-3,0 11-9,0 6 13,5 2 10,-1 0-4,5-3-3,-3 0-3,1-4 6,2-4-5,2-1-1,-2-4 0,3-2-1,2-3 4,2-4-5,3-4 2,-1-4 0,3 0 6,-2 0-4,-2-3 7,-1-10 6,-4-7-12,-5-1 6,-1-6-9,-6 0 6,0 0-16,0 1 10,0 8 0,-6 5-2,3 3 12,0 4-10,3 2 37,0 3-21,0 1 15,0 0-31,0 0-5,17 0 4,8 0-68,6 0 68,2 0-32,0 0-57,-3 0-68</inkml:trace>
  <inkml:trace contextRef="#ctx0" brushRef="#br0" timeOffset="238210.1876">25294 8106 168,'0'0'65,"0"0"-27,0 0 54,0 0-47,0 0 7,0 0-38,2 15-8,-2 19-6,0 9 0,0 3 36,0 2 0,-8 1-27,0 0 11,-1-2-18,1-1 0,-1-2-1,1-3 5,-1-2-6,0-3 0,2-4 0,1-2 2,-3-7 1,5-5-6,1-3-21,3-5-47,0-4-24,0-6-66</inkml:trace>
  <inkml:trace contextRef="#ctx0" brushRef="#br0" timeOffset="239471.1893">25643 8377 218,'0'0'95,"0"0"-13,0 0-9,0 0-73,0 0-3,0 0 3,78-1 4,-42-3-4,1-1 26,-2 1-16,0-3-6,2 1 3,5-3-7,4 1 0,1 1-42,-6-2-50,-10 2-61</inkml:trace>
  <inkml:trace contextRef="#ctx0" brushRef="#br0" timeOffset="239787.2">25840 8196 30,'0'0'38,"0"0"38,0 86 5,0-54-37,2 1-9,1-3-16,0 0-17,-2-4-2,1-1 0,-2-2-2,4-4-32,3-5-83,4-5-55</inkml:trace>
  <inkml:trace contextRef="#ctx0" brushRef="#br0" timeOffset="240805.1815">26765 8057 192,'0'0'56,"0"0"-3,0 0 50,0 0-35,0 0-39,5-79 4,-7 64-18,-9 2 10,-3 0-4,-3 1-16,-1 6-5,0-1 0,-2 2-3,-3 5-1,-2 0 4,1 0-5,-2 0 5,4 11-28,2 3 16,7 0 8,4 4-8,3 2 6,6 3 5,0 1-2,0 4-5,6 2-4,9 0 10,6 1 1,3 0 1,4-2 0,1 3 0,-2-3 0,1 0-3,-1 1 7,-6 0-4,-6 0 0,-5 2 0,-10 0-2,0-4 4,0 0-2,-12-2 2,-4-2 4,-7-4-6,-2-4 0,0-3 8,2-5-6,2-3-1,2-3 6,4-2 25,-1 0-31,2-11 8,1-10-9,2-4-9,4-4 8,5 1-23,2-1 4,0 2 9,11 1-14,5 3-10,4 4 19,-1 4-29,3 2-3,-2 2-36,-2 0-63</inkml:trace>
  <inkml:trace contextRef="#ctx0" brushRef="#br0" timeOffset="243131.1865">26020 7898 20,'0'0'59,"0"0"22,0 0-37,0 0 20,0 0-36,0 0 4,33-24-2,-24 23-28,5 1 9,1 0-11,4 0 3,1 1 4,2 13-3,-1 3-4,-2 10 16,-2 7-15,-7 8 36,-3 12-18,-5-1-16,-2 3 16,0-4-16,-12-2-3,-2 1 0,0-4 10,0-3-10,1-8 0,2-6 1,1-8-2,-2-2 6,2-4-5,0-3 0,0-5 3,3-3-3,4-2 6,1-3-4,2 0 18,0 0-14,0-9 18,0-14 9,11-7-18,10-9-16,5-6 1,6-8 0,5-1-9,0-3-11,2 3-5,-6 2 4,-6 6-40,-3 7 38,-2 7-5,0 7-29,1 5-17,-5 5-90</inkml:trace>
  <inkml:trace contextRef="#ctx0" brushRef="#br0" timeOffset="243853.968">26701 7474 306,'0'0'94,"0"0"-74,0 0 8,0 0-26,0 0-2,-27 77 4,10-49 4,0 1 30,-3-3-29,4 1 2,0-5-11,2 1 6,1-2-12,1-2 6,0-2-72,0-3-21,3-7-87</inkml:trace>
  <inkml:trace contextRef="#ctx0" brushRef="#br0" timeOffset="244153.1126">26565 7530 150,'0'0'126,"0"0"-42,0 0-54,0 0-30,0 0-18,10 76 18,-5-46 43,0-1-23,-2-2-7,0-3-1,-2-1-7,-1-4-5,3 1 0,-3-5 5,0-3-12,0-3-29,0-3-47,3-5-38,0-1-102</inkml:trace>
  <inkml:trace contextRef="#ctx0" brushRef="#br0" timeOffset="244524.1938">26495 7653 194,'0'0'23,"0"0"22,110-15 2,-66 10-25,-4-1-22,-3 0 9,-1 3-11,-8 2 2,-4-3-8,-10 4-9,-10 0-95,-4 0-39</inkml:trace>
  <inkml:trace contextRef="#ctx0" brushRef="#br0" timeOffset="246763.1882">27305 7863 67,'0'0'82,"0"0"14,0 0-37,0 0-1,0 0-5,0 0-12,0-4 8,0 4-26,0 7-15,0 18-8,0 14-8,0 12 8,0 7 24,-4 0-18,-2-1 30,0-6-29,0-1 2,3-2-1,1-1-5,1-2-3,1-1 0,-2-2 0,2-5-3,-1-2 3,-5-5 0,0-4-1,0-2-24,0-6-8,3-6-35,3-10-80,0-2-64</inkml:trace>
  <inkml:trace contextRef="#ctx0" brushRef="#br0" timeOffset="247502.2255">27571 8204 201,'0'0'97,"0"0"-24,0 0 17,0 0-24,0 0-46,0 0 16,0-14-13,0 14-19,0 13-8,0 9-12,1 6 16,1 4-1,2-2 4,3 2-5,3-5 2,2 0 0,2-5 3,0-4-2,-1 1-1,-1-7 0,3-2 1,-1-4-3,3-1 2,0-5-1,2 0-9,-2-3 5,1-11-14,-8-2 15,-1-3-24,-5-2 23,-4-2 2,0-2 3,0 0 3,0 1 2,0 1-5,0 5 1,0 1 8,0 5-9,0 2 0,0 1 5,0 1-7,14-1 2,1 2 0,1 2-5,0 4 0,-3 1 3,-3 0-1,3 0-21,-1 0-11,2 0-36,-2 0-62,-5 0-59</inkml:trace>
  <inkml:trace contextRef="#ctx0" brushRef="#br0" timeOffset="248114.1913">28090 8076 173,'0'0'27,"0"0"-24,0 0 0,0 0-3,0 0 0,82 24 10,-69-12 5,1-1 14,4 3-1,4-1-17,6 0 11,5-1-16,0-3 1,-2-1-7,-2-1 6,-4 1-6,-8-1 0,-3 0 4,-6-3-12,-4 0 8,-2 1 0,-2-2-3,0 2 9,0 2 11,-2-1-2,-8 6-5,-5 3 24,0 0-32,-4 6 7,-2 2-9,-6 1 15,-3 1-16,-3 3 1,2-3 0,-1-1 5,1 1-5,4-3 0,4-4-75,3-5-72</inkml:trace>
  <inkml:trace contextRef="#ctx0" brushRef="#br0" timeOffset="248837.5098">29182 8087 188,'0'0'164,"0"0"-50,0 0-4,0 0-71,0 0-6,0 0-33,-64-8 0,30 16-4,-7 5 4,-2 3-5,1 1 2,2-2-30,6 0 16,4 2-16,7-4-26,7-1 24,1-1-30,8-1 31,2 1 16,5-1-10,0 3 23,0-2 2,8 6 3,8 0 2,5 1 5,3 0 40,4 0-15,2-1-25,0-1 22,4-1-19,-3-3-3,-1-1 1,-1-2-4,-6 1-8,-3-2-29,-4-3-96,-7 0-107</inkml:trace>
  <inkml:trace contextRef="#ctx0" brushRef="#br0" timeOffset="250181.1942">29594 8116 131,'0'0'73,"0"0"-14,0 0 3,0 0-6,0 0-11,0 0-23,-2-1 18,1 1-39,-7 8 2,-1 8-6,-1 7-7,2-1 10,1 2 0,4 0 3,0 0 11,3 1-12,0-6-1,0 2-1,12-3 2,1-1-2,4-4 0,1-2 1,7-4 0,0-4-1,2-3-5,0 0-10,-3 0-40,-3-6 33,-5-4-2,-4-2 2,-6-3 22,0-2 0,-4-3 5,-1 1 34,-1-2-37,0-3 12,0 1 7,0 3 3,0 3 6,0 6-29,0 4 3,0 4-1,3 1 0,-3 2-3,0 0 0,0 6-23,0 14 8,0 3 0,0 2 15,0-1 0,3 0 5,5-2-5,2 3 0,6 1 2,4-4-12,2-3-24,1 0-81,2-9-88</inkml:trace>
  <inkml:trace contextRef="#ctx0" brushRef="#br0" timeOffset="250775.1971">30214 7916 181,'0'0'92,"0"0"-38,0 0-7,0 0-40,0 0-7,2 79 0,-2-30 21,-2 4 7,-5 0 11,-1-2-2,-2-2-34,3 3 7,-3 0-10,-1 1 3,0-3 2,-2-7-3,-1-2 0,2-7 8,-1-3-5,3-6-5,2-2 0,2-7-18,2-2-22,4-7-51,0-7-89</inkml:trace>
  <inkml:trace contextRef="#ctx0" brushRef="#br0" timeOffset="252664.1965">6885 8601 76,'0'0'53,"0"0"-31,0 0 25,0 0-17,0 0 12,0 0-7,0 0 9,0 0 5,0 0-25,0 0 8,0 0-25,0 6-2,0 4-10,3 7 9,1 1-4,-1 3 0,2 0 4,-1 2-4,1 0 0,2 2 0,-1 2-4,-1 4 4,1 0 0,-2 2 0,-1 2 3,0 0-3,3-1 1,-2-1 0,1-3 8,1 0 10,3 2-5,1 4 0,-1 3-8,-1 2 6,2-5 12,-4-1-18,0 2 6,0 3-12,-3 0 0,-3-5 3,0-6 5,0-1-8,0 2 0,0 5 0,0-1-4,0 1 7,3-8-3,-1 1 0,0 4 3,0 0-3,-1-1 0,-1-3 2,0-9-4,2 1 2,-1 4 0,-1 4 1,2 4 0,-2 0-2,0-7 0,0-7 1,0-6 2,0-4-2,0-4-1,0-3-13,0-1-76,0-7-73,0-17-97</inkml:trace>
  <inkml:trace contextRef="#ctx0" brushRef="#br0" timeOffset="257845.7839">6980 8615 22,'0'0'48,"0"0"16,0 0-30,0 0 8,0 0-23,0 0 3,0 0-22,11 0 6,5 0-6,2 0 7,3 0-3,0-2 9,1-2-9,1 2 7,-1 1-8,-2-1 4,0 1-8,1-1 1,3 0 0,0 1 0,4 1 0,1-2 0,2 1 0,2-3 9,-2 2-12,-1-2 3,0 2 0,-3 0 1,-4 1 4,0 1-5,2-3 0,1 1 0,-1 1-2,5 0 2,-2-1 0,-3 1-2,0 1 4,1 0-2,1 0 0,3 0 0,3-2 0,4 1 0,6-4 0,5-1-1,3 0 1,4-2 0,3-1-1,-5 0 7,-1 2-7,-5 0 1,0-1 0,-3 0-3,0 1 3,-4-2 0,-4 0-1,-1 0 2,-6 1-1,-8 2 0,-5 0 2,-7 2-2,-3-2 0,-1 2 0,2 0 0,-3 0 3,1-1-5,3 0 2,-2 1 0,2 1 0,-2-1 0,2 2 0,1 1-1,3-3 2,3 1-2,7-3 1,6 1 0,8-4-3,5 1 4,6-3-1,1 1 0,3-1 3,1 1-7,-1 0 4,4 0 0,0-1 1,2 3-1,1-2 0,-6 3-1,-1 1 4,-4 1-3,-5-2 0,-4 3 0,-2-3-4,-5 1 4,-1 3 0,-5-3 0,-4 3 4,-8 0-4,-2 0 0,-8 3 0,-2 0-6,-1 0 6,3 0 0,0 0-4,3 0 5,2 0-3,2-1 2,2-1 0,6 1-1,7-4 3,6 2-2,11-4 0,6-1 1,6 2-1,1-3 0,8 2 3,-1-2-3,4 1 1,0 2-1,2-4 0,-1 0 2,2 2-3,1-3 1,-4 3 0,1 4-1,-12-2-2,-3 1 3,0 2 0,-2-1 4,2 2-4,-1-4 0,-3 4 1,-2-2 4,-4 1-1,-2 1-4,3-2 0,-6 1 4,1 1-4,-1 2 0,2-2 0,-2 2-1,5-2 3,4 2-2,0 0 0,8-3 2,6 2-2,4-1 0,5-1 0,5-2-3,-2 1 3,-4 0 0,1-1 0,1-1 1,-1 3-1,1-1 0,0-1 0,-2 2 0,-2 1 6,-2-1-6,-1 2 0,-2 1 3,2-2-8,-5 1 7,2 1-2,-2-2 3,0 2-2,3 0-1,0 0 0,2 0-2,-2 0 0,-5 0 2,0 0 0,1 0 0,-2 0 2,6 0-2,0 0 0,0 0 1,2 0-1,-2 0 0,2 0 0,-2 0 0,0 0 1,-3 0-1,1-1 0,-4 0 1,-1-1-2,1 1 1,1-1 0,3-1-1,3 0 6,-1 0-5,1 0 0,-1 0-3,3 0 1,0-2 2,0 1 0,2-2 1,-3 2 0,-2-1-1,-1 0 0,-4 1 3,1 1-5,-5 0 2,-1 1 0,-2 2 0,-4 0 0,2 0 0,-2 0-3,6 0 8,3 0-7,1 0 2,3-3 0,-1 1 0,-4-1 0,-3 3 0,-1 0 0,0 0 2,1-1-4,0-2 4,4 2 0,-2-1 4,3 1-3,-1 1-3,-3-2 0,0-1 0,-2 0-2,-4 0 2,-1 0 0,-2 0 5,-3 2-3,2 1-2,-2-2 0,-3 2 1,2 0-2,2-1 1,-2 1 0,4-2-1,6 1 2,-2-3-1,2 3 0,-2-1 0,-1 0-5,0 2 5,1-2 0,2 1 3,3-2-3,-2 1 0,5 1 0,-1-1 1,-1 0-2,1 2 1,0-1 0,1 1 0,-3 0 2,4 0-2,-1 0 0,-2-2 1,-1 2-3,2-1 2,1 1 0,4 0 0,5 0 0,1-3 0,0 0 0,-1 2 2,-2-2-8,0 3 6,3 0 0,1-2-1,-1-1 5,0 0-8,0 1 4,0-1 0,3 1 0,-3-1 0,1-2 3,-4 0-1,-3 1 0,-3 0-2,1 0 0,-1 0 1,4 1-5,1-2 4,1 2 0,2-1 0,-2-3 0,0 3 0,3 0-1,-1-1 1,1 2-5,0 0 5,-3 0 0,1-1-1,-1 2-1,-3-2 2,0 0 0,0 1 0,-4 1 0,0 0 0,-1-1 0,3 0-1,2 2 4,3-3-3,3 1 0,-1 0 0,-1 2 0,0-3 0,-3 1 0,1 0-3,-6-2 6,3 2-3,-2 0 0,-2 0 0,1 2-3,-3-1 3,-1 1 0,2-3-2,-2 3 7,2-2-10,-2 0 4,-3-1 1,1 1-4,-5-2 4,-1 0 0,0 2-1,3-1 3,-1-1-3,6 2 1,0-3 0,0 2 0,2-2 0,-2-1 0,0 3-1,3-3 2,2 0-1,4 2 0,-3-1 0,0-1-1,-1 2 1,1 0 0,0 1-1,0 0 2,2 1-1,3 0 0,-2-1 0,2 1 1,-3-2-1,1 1 0,3-1 0,2 3 3,5-1-3,-4-1 0,1 1 1,-2 2-2,2-2 4,1-2-3,0 0 5,2 0-2,-1 0-3,-2 1 0,0 1 5,-2-2-5,0 2 0,-1-1 0,0 1 2,-2-2-2,0 2 0,0-2 0,5 2 5,4-1-7,-3 3 4,0-2-1,-1-2-1,-2 2 0,2-3-2,3 2 2,0-1 0,-2 0 0,2 1 0,-1 0 0,-5 2 2,0 1-2,-2-1 0,-1 1 6,-6-1-2,1 0 17,-3 1-21,3-2 0,0 1 0,4 1 4,-1 0-4,-3-2 0,-3 1 3,-4 1-7,-1-3 6,-3 3-2,2-2 0,-4 1 2,1 1-2,0-1 0,-2 1 0,-4 0-2,2-1 2,-4 1 0,-2 1 1,0 0 0,-2 0-1,-2 0 0,-1 0 2,0 0-4,-1 0 2,5 0 0,-4 0 0,5 0 2,-2 1-2,-1 2 0,-1-3 0,1 0-2,1 0 2,6 0 0,0 0-1,5 0 2,4 1-1,5-1 0,1 0 2,5 0-5,-2 0 3,2 0 0,4 0 0,1 0 1,6-1-1,0-3 0,1-1 2,0 3-5,-1-1 6,1 3-3,0-1 0,-2 1 1,3 0-1,-2 0 0,3 0 0,0 0-4,4 0 7,-1 0-3,-1 0 0,-1 0 0,-2 0 0,3 0 0,-1 0 1,1 0-5,-2 0 4,0 0 0,-3 0-2,-2 0 4,-2 0-2,-1 4 0,-3 3 3,-4-2-5,1 1 2,-1 2 0,4-3-2,1-1 4,-3-1-2,2-3 0,-7 3-1,0-1 0,-1-1 2,1 2-1,2 0 0,-1 1 3,1-1-3,-4 2 0,-2-3 0,0 2-4,-4-2 4,-3 2 0,-4 0-1,-2 0 7,-5 0-6,-1-1 0,-3 0-4,-4 0 4,-1 0 0,-1-1 1,-6-1-1,-1 1 4,-4-1-6,-4 1 2,-2-2 0,0 0-2,-4 0 2,3 1 0,0-1 0,-1 0 5,-1 2-5,2-2 5,2 0-5,1 0 20,6 0-19,-2 0 0,2 0 0,5 0 2,-4 0-4,3 0 1,0 0 0,1 0-2,4 0 2,-3 0 0,4 0 2,5 1-1,0-1-2,1 2 1,1 0 0,-5 2-2,4 1 6,2-1-4,-2 0 0,2-1 1,-3 0-2,-5-1 1,-4 0 0,-5-1-4,-2 1 8,-6-1-4,-4-1 0,-1 0 5,0 0-5,0 0 0,0 0 1,0 0 6,0 0-6,0 0 3,0 0 2,0 0-3,0 0-4,0 1 1,0-1 0,0 0-2,0 0 2,0 0 0,0 0-2,0 2 0,0-1 0,0 1-1,0 1 3,-1 0 2,-1 2-2,1-1 0,-2 2 0,0 2 3,-4 0-4,0 6 1,3 1 0,-2 5 0,0 1 1,1 4-1,-1 2 7,5 4-5,-3 3-4,4-2-3,0 4 5,0-2 7,0 1-4,0 3-3,5 0 0,0 2 1,-1-1-1,1 0 0,-2 0 1,0-2-1,0 0 1,-2 0-1,-1 0 0,2-1 4,-2 3-4,1 0 0,5 2 0,-1-2-4,1 1 7,0-1-3,1 0 0,2-2 2,-2-1-2,1-1 0,0-2 1,-1-3-2,0 1 2,-2-1-1,1-1 1,-2 0 4,0-2-6,-1-3 1,-1 1 0,1-3 0,-3 0 0,0 1 0,0-1-1,0 1 4,0 3-3,0-2 0,0-3 3,0 0 10,0-5-7,0-3 8,0-6-8,0-4-1,0-2-5,0-1 0,0 0 0,0 0 9,0 0-9,0 0-16,0-7-32,0-14-113</inkml:trace>
  <inkml:trace contextRef="#ctx0" brushRef="#br0" timeOffset="262225.9629">7044 10040 72,'0'0'19,"0"0"1,0 0-6,0 0 55,0 0-32,0 0-5,0 0 12,17 33-15,-14-21 7,0 2 2,0 1-32,-3 2 26,1 1-25,-1 1 3,0-1 21,0-2-27,2 0-3,1-1-1,0-3-1,0 0 1,1 0 0,1-2 3,-2 0-7,0-2 5,1 0-1,1-2 0,-4 0 3,1-3-5,1 2 2,3-5 0,1 0-6,5 1 6,3-1 0,3 0 0,0 0 7,4 0-3,-1 0-4,-1 0 0,2 0 2,3-1 1,2 1-3,9-2 0,6 1-3,7 1 3,1-2 0,0 0 0,-3 2 3,0 0 0,2-1-3,-1-1 0,1 1-1,5-2 0,-3 0 1,2 2 0,1-2-1,-2 1 5,-4 0-4,1 2 0,-6-1-1,2-1-5,1-1 6,5 0 0,0-2 1,7-2-1,2 3 0,1-2-1,-1-2 7,-1 2-6,-2-1 0,-1 2 1,-3 0-2,2 3 1,-1-1 0,2 0-3,2 0 6,4-2-6,5 1 3,6-1 0,3 1 0,0-3 0,-3 3 0,2 0 0,1-1 2,0 0-4,2 1 2,-2 0 0,-3-2 0,3 1 0,-4 0 0,-2 2 0,-6-1 4,1 3-4,-1 1 0,-1 0 0,3 0-1,3 0 1,-4 0 0,-1 0-6,-1 0 9,0 0-3,1 0 0,4 0 0,1 0-2,0 0 2,-2 0 0,0 0 0,-2 0 2,0 0-2,-4 0 0,-2 1 3,-3 2-5,1 0 3,-1 0-1,7-2 0,7 3 1,4-3-1,3-1 0,2 0 1,0 0-5,4 0 4,2 0 0,0-3-2,-1-2 7,0 2-10,-4 2 5,-1-3 0,0 1 4,-3-1-2,3 1-2,8 2 0,4-4 0,3 3-2,3-5 2,0 1 0,1 2-2,-2 0 4,-2-1-2,-3 3 0,0 0-1,-2 1-2,1 1 3,1-3 0,4 0 4,4 0-2,8-1-2,1-1 0,2 1-4,-1-1 4,3-1 0,0 1 1,-5 1-5,0 1 4,-3 0 0,-1 0 0,4 0 7,0 0-7,7-1 0,-1 1 0,1-3-4,0 1 4,1-1 0,-4 0 0,-1 1 0,-5 1 0,-1-1 0,-1 3 2,3-3-4,0 3 2,0-1 0,0 0 0,-2 0-2,3-1 2,1 0 0,-1-1 3,-2 0-6,-2 1 3,-2 2 0,1-2 0,-1 1 4,3-1-6,-5-1 2,1 2 0,-4-3 0,-1 2 0,3 1 0,-5 1 0,-5-1 2,-1 0-3,-1 0 1,-4-1 0,0 3 1,5-1-1,-1-2 0,2 1 0,-3 0 1,-6 0-4,2-2 3,-3 2 0,0 1-2,-3-1 5,0 0-3,-5 0 0,-3-1 0,0 1-1,0 3 1,-1-3 0,-4 2 0,3 0 2,0-1-2,2 1 0,5-1 2,0-1-3,-4 0 1,0 0 0,0 0-5,4 0 7,-1-1-2,3 2 0,-3-1 3,-1 1-5,-3 1 2,1 1 0,0-2-4,-4 1 5,3-1-1,2-1 0,3 2 3,7 0-3,1-1 0,1-1 1,1 0-5,0 1 7,0-2-3,1 1 0,2 1 1,-4 1-2,-2-1 1,-3 2 0,2 0-4,-3-1 10,-1 1-6,1 0 0,2 0 1,1-2-2,4-1 1,0 3 0,-1-2-2,0 1 3,0 0-1,3-4 0,-2 2 1,-5 0-3,-1-2 2,-2 4 0,-6-1-3,1 1 9,-5 1-6,-3 0 0,0 0 1,2 0-4,-1 0 3,4 0 0,-2 0 1,-4 0 0,0 0-2,1 0 0,0 0 1,5-3-5,-1 2 6,1-1-1,-2 1 2,-1-1 0,-2 1-2,0 1 0,-3-2 2,2 0-4,-5 2 2,-3-1 0,1 1 0,-1 0 3,6 0-3,2 0 0,5-2 0,0 1-2,-1 0 2,0-2 0,-3-2-3,3 2 3,-1-3 0,1 3 0,3 0 3,-3 0-6,0 0 3,0 1 0,-1-1 2,0 3 0,-2 0-4,0 0-18,-1 0 5,-2 0 10,5 0 5,1 0 0,3 0-1,2 0 3,-2-3-2,3-1 0,2 0 0,2-1-8,4 0 10,2 1-2,-2 0 1,2 2 3,0 1-4,0-1 0,-1 0 0,2 1-3,2-1 3,-2 2 0,4-1-2,0-2 8,-6-2-10,3 3 4,0-5 0,-1 3-4,1-2 6,-2 0-2,-2 2 0,-2 1 1,0 3-1,0 0 0,-6 0 3,0 0-6,-1 0 3,2 0 0,4-1 1,0-2-1,-2 2 0,-4-4-1,-5 1 2,0 2-2,-3-1 1,2 0 0,-3 2-2,-5-1 5,1 1-3,-1 1 0,-2 0-2,-1 0 2,-2 0 0,-1 0 1,-2 0-1,-2 0 4,-1 0-5,-5 0 1,-3 0 0,0 0-2,0 0 2,-1 0 0,3 0-3,1 0-3,-2 0 6,0-2-1,-6 1-3,-2 1 2,-5 0 2,0-2 0,-5 1-2,-5-1 4,-8 2-2,2-2 0,-3 1 1,2-1-4,4 0 3,-1 0 0,1 1 0,1-2 3,1 0-3,-1-1 0,0 0-1,0 1-3,4 0 4,1-1 0,3 0 0,-1 1 3,-3 0-6,-2 2 0,-6-1-31,-3 2 29,-2-1-8,-3 0 10,0 1 2,0-2-20,0 2-12,-9-1-21,-6-4-91</inkml:trace>
  <inkml:trace contextRef="#ctx0" brushRef="#br0" timeOffset="263090.0554">31144 9135 16,'0'0'35,"0"0"5,0 0 11,0 0-8,0 0-24,0 0 12,0-4-21,0 4-3,0 0-7,-6 3-1,-2 12-3,-2 2 0,1 4 8,3 1 4,-2 2-6,4 2 3,0 1 8,-1-3-9,2 0 6,2-1 2,-1 0-6,2-4 14,0 5-14,0-4-5,0 2 3,0 2 2,0-3-6,0 2 0,0-5 1,0-2 4,0-2-4,0-3-1,0-3 0,0 2-34,0-4 9,-4-1-5,1 0-13,-2-2 3,-3-1-27,2-2-1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7:02:24.6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4854 12972 128,'0'0'95,"0"0"-43,0 0-12,0 0 3,0 0-25,0 0-11,6 5-6,0 13 6,2 7 48,2 4-1,2 4-32,-1 3 18,2 2-27,-4-2 0,3 3 1,0-2-9,-3 3-5,-3 0 0,4-1 2,-7-3 0,3-2-2,-4-7-10,-1-4-18,-1-5-26,0-5-4,0-4-59,0-9-83</inkml:trace>
  <inkml:trace contextRef="#ctx0" brushRef="#br0" timeOffset="668.9624">4877 12966 50,'0'0'47,"0"0"-18,0 0 21,0 0-27,0 0-15,0 0-5,16-3 0,-7 3 4,7 0 20,4 3-11,5 17 20,5 7-10,3 9 6,-2 2-4,1 1-12,-1-3 4,-1-5-20,-2-2 0,-4-5 9,1-6-9,-5-1 0,-2-4 6,-3-5-2,-5-2-4,-1-3 6,-3-3-6,-4 0 19,-1 0-10,-1 0 9,0 0 11,0 0-18,0-3 39,0-15-17,0-6-26,0-5-1,0-3-6,-3-2 0,-3-3 1,0 0 1,0-4-3,-1-1 1,1 3-9,1 3 1,-1 9 5,0 5-5,-1 4-9,4 4-28,0 6-15,0 7-32,0 1-36,0 0-38</inkml:trace>
  <inkml:trace contextRef="#ctx0" brushRef="#br0" timeOffset="2016.0211">5729 13113 80,'0'0'40,"0"0"-15,0 0 42,0 0-18,0 0-15,0 0 7,-71-16-31,57 16 18,0 5-24,-2 8 0,4 4-3,1 5-1,1 7 0,1 2 0,6 2-2,-2-2 2,4-3 0,1-4-3,0-2 0,3-8 3,9-3 0,1-2 0,1-1 6,-2-4-6,4-2 3,-4-2 0,1 0 11,-2 0-8,0 0 2,-3-8 10,-2-4-15,-1-3 2,-1-5-5,-2 1 6,-2-2-12,0 0 2,0 0-16,0-2-5,0 2-31,0-2 6,6 1 7,-2 5 11,4 5 31,-5 3-4,0 5 5,3 1-2,4 0 3,5-2-1,7 2 2,2 3 14,3 0 0,-3 0-13,1 8 23,-4 9 6,0 1-20,-6 3 13,0-2-15,-2 1-7,-4-2 10,-1-2-10,2 1-2,-1-2 2,0-3-1,1 0-2,-2-3 0,-2-2 0,0-2-3,0-2 3,-3-3 0,0 0 0,1 0 8,1-8-3,2-11 4,1-7-9,2-1-6,-4 0-28,-3 0-7,2 5 36,-2 5-1,-2 5 3,2 5 6,-3 5-3,2 2 13,3 0-13,1 4 0,2 12 7,3 0-5,0 3 5,3 1 5,5-2-2,5-5 16,2 0 25,2-6-25,-3-2-18,-4-2-2,-6-3-6,-3 0 1,-8 0 6,1 0 6,-2-9-2,-2-10 0,-1-2 4,0-5-11,0-6-4,-3 2 0,-7 0 1,0 3 11,2 7-12,2 8 7,3 6 19,3 4-14,0 2-8,0 0-4,0 0-30,9 2 21,7 7-21,2-2-62,2-2-73</inkml:trace>
  <inkml:trace contextRef="#ctx0" brushRef="#br0" timeOffset="2287.3254">6748 13134 428,'0'0'0,"0"0"-2,0 0-4,0 0 12,0 0-5,0 0 12,10 87-6,-28-56-14,-4 2-29,-3-1-148</inkml:trace>
  <inkml:trace contextRef="#ctx0" brushRef="#br0" timeOffset="6980.0111">7784 12808 12,'0'0'129,"0"0"-40,0 0-10,0 0 2,0 0-47,0 0 2,0 0-8,0-3-15,0 1 18,0 2-18,0 0-10,0 0 0,0 0-3,0 0-4,0 0 1,5 10-21,1 15 24,3 10 0,1 7 1,-1 4 14,-1-2-13,2-1 0,-2-6-2,-1-2 6,-2-5-7,-2-1 1,-3-3 0,0-3-3,0-1 1,0-5-40,0-6-21,-3-8-79,-2-3-39</inkml:trace>
  <inkml:trace contextRef="#ctx0" brushRef="#br0" timeOffset="7431.0259">7610 12772 176,'0'0'11,"0"0"2,0 0-7,0 0 18,0 0-3,0 0-1,100-78 16,-55 73-13,6 5-3,10 0 20,7 12-32,-1 11 14,-1 1-19,-9 3-2,-9 0 28,-10 2-9,-10 2-14,-8 5 18,-8 5-24,-9 3 17,-3 2-3,-12 2-3,-18-1 10,-9-2-15,-6-4-5,-4-5 11,4-4-4,1-8-8,3-9 0,4-8-6,-1-7 4,5 0-47,1-12-46,4-4-50,5 1-41</inkml:trace>
  <inkml:trace contextRef="#ctx0" brushRef="#br0" timeOffset="10028.3337">8498 13035 193,'0'0'86,"0"0"-28,0 0-6,0 0-19,0 0-33,0 0-14,13-4 14,-3 4-12,1 0 12,7 0 8,-2 0-3,1 0 6,-1 0-3,0 0 6,-2-2 11,-2-2-13,-3-4 9,-2 2-3,-2 2-15,-2-2 3,0 0-2,-3-1-1,0-4 9,0 0-7,0 1-5,-6-3 5,-3 3 0,-3-2-10,-3 2 4,3 3-9,-4 4 6,2 3-18,-2 0 1,-1 7 18,3 9-17,3 7 17,3 4 0,1 3-5,6 1 2,1 3 3,0-1 3,0-2-3,3-5 7,7-3-4,-1-5 0,9-4-4,-2-3 4,4-2 4,-1-6 3,2-3 14,0 0-19,0-5 11,4-11-8,-1-7-3,-2-1 6,-2-1-5,-4-1-3,-2 0 0,-1 4-20,-1 0 13,-2 3 0,-1 4 3,-1 5 1,-2 2 3,-3 5 0,4 0 0,1 3-8,1 0 4,-2 0-3,5 0 5,-3 2-1,0 7 4,1 1-1,-1 1 13,-1 1-9,-2 0 10,1 0-6,-4 1-6,-3 0 15,2-3-10,-2-1-1,0 0 8,0-3-8,0-3-5,0-1-1,0-2 2,0 0 5,0 0-4,0 0 9,0 0 10,0-10-22,0-8-7,0-3 0,0-3-18,0-1 21,7 1-12,2 4 1,0 5 12,-3 5-8,5 1 11,-4 1 0,6 1-5,1 2-2,1 3 7,1 2 0,-1 0-2,-1 4-8,0 6 9,-2 4-2,-1 1 3,-1 1 0,-4 1 2,0 1 2,2-2 23,0-1-25,0-1 4,3-4-6,-1 0 1,-1-3-2,-2-3 1,-2 0 0,7-3 0,-5-1 6,2 0-7,4 0 1,1-5 0,2-6 13,-2-7-9,-2 0-4,1-5 0,-4-3 0,-1-1-1,-1-3-2,-4 0-6,0 1 0,-3 7 2,0 4-13,0 6 19,0 5-8,0 6 9,0 1 0,0 0 2,0 0 1,0 0-3,0 8-2,6 8-5,3 5 7,3 2-2,1 1 1,2-2 1,0 1 20,3-4-9,-4 1 7,-1-2 6,-4 2-21,-3-2 13,0-3-16,-5 2 4,-1-2 6,0-2-10,0 1 7,0-5-6,-7-3-1,-2-5-16,-3-1-5,0 0-19,0 0 29,-1-2-12,4-3 12,4 1 3,2 3 16,3 0-7,0-1-1,0 2-12,0-1 11,2-1-16,11-4 17,5-2 0,2 1 2,2-5-2,2 0 0,1-3 0,-1-2-2,3 2 3,-3-1-1,-4 2 0,-3 1 4,-4-1-4,-2 2 0,-7 0 2,-1 1 4,-3 0-3,0 0 12,0-2-9,-3-1 0,-4 2-6,1 3 0,-3 1 1,5 4 14,2 2-12,1 2 8,1 0-11,0 0-7,0 17-4,0 10 11,0 7 1,0 0 22,1-3-22,9-4 26,1-6 2,1-2-29,1-6 7,1 0-7,0-2 2,0-4-2,-2-2 3,0-3-3,0-2 0,1 0-26,1 0-61,-5-5-119</inkml:trace>
  <inkml:trace contextRef="#ctx0" brushRef="#br0" timeOffset="11460.0147">9787 13154 60,'0'0'85,"0"0"-54,0 0 36,0 0-35,0 0-3,0 0-20,18-4 5,-10-1-1,0-2-7,6-2-6,-1-3 0,0-2 10,1 1 0,-4-4-5,1 0 1,-3 1 7,-2-4-8,2-2-2,-3-5-3,1-2 8,-2 1-5,-1-3-3,-2 3 0,-1-1 6,0 1-2,0 2-4,0 0 0,-3 4 2,-4 2-2,0 4 2,-1 2 21,2 1 33,3 2-42,-1 4-3,1 2-11,3 4 7,-2 1 0,1 0-7,1 0 5,0 0-11,0 4-13,0 17 9,4 9 5,8 6 10,-1 5-1,2 4 5,-1 3-2,-2-1 2,-1-3-4,3-5-5,-3-8 0,1-5 8,-2-4-10,3-5 2,0-5 0,0-1-3,-1-5 4,2-5-1,2-1 0,-1 0 5,5-10 0,1-8-5,-1-8 3,2 0-6,-1-5-38,-1-2-2,0 2 7,-5 3-18,-5 7 13,1 6 22,-8 4 19,-1 6 12,0 4 1,0 0 24,0 1 0,0 0-28,0 4-9,0 11-9,0 6 9,0 2 4,0 0 5,0-4-7,0-2 15,2-4-17,5-2 19,-2-4-15,2-1-3,0-3 1,1-3 5,3 0-7,0 0 4,1-12 1,-1-4 10,-1-1-14,-2 0-1,-5 7 17,-2 2-14,-1 4 16,0 2 29,0 2-36,0 0 3,0 6-15,0 19 0,0 8-5,0 7 12,0 4-7,0 0 1,0-2 9,0-2-2,0-4-7,-7 1 0,-1-4 3,-2-3 0,1-4-4,3-5 0,0-6 4,0-6-3,3-5 0,0-4 6,0 0 9,0-3-16,0-14-9,3-2 1,0-5-18,0 3 20,3-1-19,3 2 3,3 2-3,1 0-27,1 0-11,4-3-18,-2-4-51,5 1-6</inkml:trace>
  <inkml:trace contextRef="#ctx0" brushRef="#br0" timeOffset="12134.0257">9857 12974 81,'0'0'163,"0"0"-139,0 0 50,0 0-16,0 0-25,0 0-3,0-9-20,0 9 11,0 0-16,0 0 2,0 0-7,0 0 0,0 0 0,0 0-5,0 0-18,-2 0-6,-4 0-22,-4 0-48,1 0 37,0 0 24,3 1 13,-3-1 7,2 0-15,-1 0 29,4 0 2,1 0 2,1 0 24,2 0 26,0 0-11,0 0-5,0 0-31,3 0-3,14 0 9,8-9 17,6-1 17,7-1-20,5 0-6,0 0-14,-2-2 1,-3 5-4,-5 0 0,-6 2-5,-6 4 2,-6 1-67,-9 1-60</inkml:trace>
  <inkml:trace contextRef="#ctx0" brushRef="#br0" timeOffset="12424.0173">9534 12770 362,'0'0'62,"0"0"-25,0 0 9,0 0-46,0 0-1,0 0-25,-4-9-103,4 9-135</inkml:trace>
  <inkml:trace contextRef="#ctx0" brushRef="#br0" timeOffset="16234.7423">11259 12638 100,'0'0'61,"0"0"16,0 0 29,0 0-80,0 0 1,0 0-23,-55 8 18,40 4 24,3 2-26,2 3 10,-1 6-30,5 3 3,3 0 7,0 3-8,3 0 0,0-2 2,2-3-4,10-2 0,7-2-1,2-3 3,0-6 3,1-4-2,1-6 1,-2-1 10,1 0-11,0-8 9,-5-6-12,-4-4 6,-4 0 5,-4-2-10,-4-3 0,-1 1-1,0-4-2,0 2-5,-3 2 0,-7 0-11,-5 3 14,0 3-14,4 0 2,0 7 14,3 3-5,5 5 6,1-1 1,1 2-8,1 0 3,0 0-9,0 0-25,0 0 5,0 0-30,3 3 56,8 1 1,5 1 7,-1-3 3,1-2-3,-1 0 0,1 0 7,-2-2-2,1-8-5,-3-4 0,-3 1 2,3-2 3,-5-1-5,1 1 0,-4 0 8,2-1-1,-5 2-5,1-2 21,-2 2-23,0 2 14,0 1-14,0 6 4,0 0 9,0 4-13,0 1 33,0 0-27,0 0-6,0 6-2,0 15-7,0 7 9,4 10 19,4 3-11,-2 4 32,0-1-19,1 2-14,-4 1 17,0-1-23,0 5 6,-1 1 7,1 0-8,1-1-3,1-4 13,4-6 2,-3-8-5,1 1-12,-2-2-1,-2-6 18,1-8-11,-4-11-2,0-4-5,0-3 0,0 0 21,0-15-1,0-12 3,0-6-23,0-3-16,0-2-6,0 1 1,0-4-2,1-3 22,1-1-12,2-1 13,-2 4-8,1 2-5,2 7 13,-1 9 0,1 5-1,0 6-3,3 8 4,2 0 0,5 2-3,5 0-5,2 3 6,6 0 0,-2 0-4,-7 7-2,-4 8 6,-7 6 2,-7 2-6,-1 1 11,0 2-5,-14 1 0,0-4 9,2-4-6,-3-6-1,7-6 2,-1-3-4,-1-4-6,1 0 3,0 0-19,0-9-24,0 0 24,6 3-21,0 1 15,3 2 18,0 3-10,0 0-9,5 0 10,8 0 15,4 0-2,8-1 7,5-2-1,3-3 5,2-2-1,0-1-7,-5-1 3,-1-1 0,0 2 3,-2-1-1,-2 1 2,-3 0 17,-5-2-19,0 1 4,-3-1 0,-2-1 0,-6 0 23,-6-2-14,0 1 17,-2-3-4,-11-3-24,-1 1-1,-2-1-3,4 1-21,2 1-6,-1 7-33,4 2-1,1 8 28,1 0-9,2 0 32,3 4 0,0 10 1,0 3 9,0 1 1,8 1 13,2-2 17,4-1-18,-2-1 13,1-1-8,2-3 1,-1-3 12,0-2-15,1-1-3,3-3 5,-1-2-16,4 0 5,4 0 0,6-8-5,4-4 15,-1-3 25,-4-3-39,-8 0 7,-4-3-6,-9 1-4,-8 1 0,-1-1 4,-3 3 6,-11 2-5,-3 2 0,1 4-4,4 3 5,-3 3-8,6 1 2,1 2-25,1 0 21,6 0-2,1 0 6,0 0-1,0 0-25,0 0 5,5 0 13,9 0 8,5 0-4,2 0 8,5 2-4,-1 1 3,0 3 1,-3 5-4,-2 2 3,-4 3 1,-2 5 23,-2 0-1,-5 4-4,-1-1 11,-3-2-28,2-2 10,1-1-13,2-3 6,2-4-3,2-6-3,4-5-1,5-1-1,3-3-17,4-16-44,5-4-97,-2-1-245</inkml:trace>
  <inkml:trace contextRef="#ctx0" brushRef="#br0" timeOffset="17380.9738">13106 12617 143,'0'0'64,"0"0"38,0 0-55,0 0-28,-80-9-4,57 9-3,-2 6-7,2 6-2,1 0 4,0 4 2,7 1-9,-1 1 0,8 1-3,2 1-4,3-2 7,3 0 0,0-2 1,0-4 2,12-5 0,6-3-3,3-2 18,4-2-14,2 0 17,3-2-17,3-11 1,0-3 3,-1-2-6,-2 0-2,-6-2 0,-9 5-5,-3 0 5,-8 4 1,-2 2-1,-2 5 21,0 2 8,0 2-5,0 0-24,0 0 0,0 2-1,0 11-9,6 4 10,3-1 0,6-1 0,2-1 0,2-4-3,0-3 1,-1-2 2,3-5 0,-1 0 0,2 0 1,3-7 1,3-9-2,2-7 0,-2-3 0,-4-4-2,-6-4 2,-5 0 0,-2-2-1,-5-2 4,-3-1-3,-3 0 0,0 1 4,0 3-3,0 3 3,-4 2-1,-4 7 30,2 5-27,1 8 25,1 5 3,1 3-20,3 2 9,0 0-23,0 13-16,0 17 16,0 11-10,9 4 10,-1 3 0,1-1 3,1-5 10,-1-3-9,1-7-3,4-6 2,-1-3-1,3-5-2,1-6 0,2-6-30,1-6-1,4 0-27,1-12-56,-6-6-123</inkml:trace>
  <inkml:trace contextRef="#ctx0" brushRef="#br0" timeOffset="17720.0549">13215 12545 4,'0'0'210,"0"0"-162,0 0 2,0 0-4,0 0 2,0 0-17,103-18 13,-61 7-19,0-1-25,2 1 15,1-2-15,1 1 3,-2-2-3,-5 1 0,-5 4-39,-7 1-39,-8 2-44,-5 3-83</inkml:trace>
  <inkml:trace contextRef="#ctx0" brushRef="#br0" timeOffset="19049.2619">14030 12527 107,'0'0'75,"0"0"1,0 0-27,0 0-6,0 0-43,0 0 1,-60 15 23,47 3-20,2 1 19,2 6 4,2-2-13,4-2 10,1-1-22,2-5-1,0-1 1,5-4 0,8 0-2,1-5 0,2-2 7,1-1-3,2-2 7,-1 0 1,1 0-4,-1-5-3,-1-2-5,-3-1 0,-2 0 3,-4-3 4,1-1-6,-5 0 3,-1-1 0,-1 2 1,-2 1-5,0 2 0,0 0 2,0 3 7,0 1-9,0 1 4,-3 2 3,3 1-6,0 0-2,0 0 1,0 0-16,0 0 12,0 0-8,9 0 12,1 0-1,2 0 6,2 0-8,-1 0 3,0 0 0,2-2 4,-3-4-3,0-2-1,-2-1 3,-2-1 2,-3-3-5,-5-1 0,0 0 3,0-1 20,-3 0-5,-10 0-4,0 0 8,1-1-22,-1 2 0,2 0 0,4 2-2,1 4-2,0 3 4,5 2 0,-1 3-3,2 0 3,0 0-2,0 0 1,0 0-12,0 0 9,16 0-1,7 0 5,2 0 1,4 0 2,0 0-3,0 0 0,-1 0 1,-4 12 2,-2 2-2,-5 5 2,-1 5-1,-5 3 7,-2 0-9,1-1 0,-3-4 12,4-2-8,2-2-4,2-5 0,6-2 3,1-5 2,4-6-5,7 0 0,4-3-21,5-15-19,-3-5-83,-1-2-186</inkml:trace>
  <inkml:trace contextRef="#ctx0" brushRef="#br0" timeOffset="20336.0089">15835 12351 60,'0'0'81,"0"0"-4,0 0 28,0 0-30,0 0-10,0 0-32,-48-3-28,38 21-5,2 7 5,2 3-5,2 2 1,2-1 4,2 0 15,0-5-18,2-3 2,11-3-4,5-4-3,2-5 3,4-5 0,4-4 1,2 0 4,1 0-1,0-14-4,-2-8 8,-7 1-8,-10-2 0,-6 2-12,-6 2 12,0-2 3,-3 1-1,-11 1-2,-2 0 2,3 4 3,-2 4-5,4 3 0,2 3 0,1 3-4,5 0 4,0 2 0,3 0-2,0 0-6,0 0-3,0 0-4,3 0 9,11 0 2,3-1 4,2-7 0,0-1-2,-2-2 1,1-2-1,-3-4-4,1-2-4,-1-2 2,0-3 9,-4 1-1,-4 2 1,-2 1 3,-5 5-4,0 2 1,0 1 4,-3 3 15,-5 2-14,0 3 17,2 3-5,2 1-15,4 0 7,0 0-10,0 5-12,0 22 7,0 7 10,10 8-1,1 7 21,2 4-13,-4 2 14,0 1-10,-1-3-10,1 1 23,-2 2-27,1-3-2,-1-3 0,3-5 4,-2-4-7,0-2 3,-4-3 0,2-1 2,-5-9 0,-1-5-2,0-7 0,2-7 6,-2-4-10,0-3 4,0 2 0,0-2 30,0 0-30,0-13 7,-7-12-7,-1 1-4,1-4-2,0-2 6,3 1-4,0 0-12,4 3 15,0 0 0,0 3 1,0 2-27,5 3 24,6 1-10,3 6-3,0 1 6,6 4-34,-1 1 11,4 0-20,0-1-57,-1 0-56</inkml:trace>
  <inkml:trace contextRef="#ctx0" brushRef="#br0" timeOffset="22405.0111">17367 12316 193,'0'0'75,"0"0"-37,0 0 22,0 0-44,0 0-11,0 0-5,0 0 0,-3 43 2,9-38 4,3-2-3,4-3 3,1 0 19,7 0-24,1 0 18,4-3-18,1-4 7,-4-2-4,1-1-4,-7 6 3,-4 0-2,-5-1 5,-5 3-6,-2 1 1,-1-4 27,0 0 52,0-2-64,0-2-9,0 0-3,-3-1-3,-9 1-2,-6 3 1,2 0-23,-5 0 14,0 2-14,1 3-1,0 1 17,-1 0-13,3 0 11,0 12 5,6 3 0,0 7-3,5 0 7,5 2 0,2 3 1,0-1 5,0-2-6,6-3 0,7-2 6,3-4 5,3-1-10,1-5 10,5-5-1,2-2-3,1-2-4,2 0-3,3-10 5,1-9 4,2-2-9,1-4 3,-4-1-6,-6-1 1,-3 0 2,-7 1-8,-5 2-2,0 2 8,-4 4 2,-2 1 0,1 6 3,-2 3-3,0 5 0,0 1 0,1 2-9,0 0 4,2 0-1,3 12 6,-3 3-2,1 0 7,0 2-5,-3-1 0,0 1 2,0-2 3,-3-3-5,0-2 0,1 0 2,-3-5 5,1 0-8,-1 0 1,-1-5 0,0 1 0,2-1 0,-2 0 0,0 0 4,0 0 6,0 0-10,0 0 5,0 0 0,0 0 30,0 0-22,0 0 1,0 0 1,0 0-11,1 0-6,-1 0 2,0 0 0,0 0 1,0 0 0,0 0 2,0 0-3,0 0 3,2 0-3,3-4 0,-1-7 3,4-3-6,0-2 3,0-4-7,1-1 4,3 1-21,-2 1 13,4 1 0,1 3 5,-2 3-1,0 4 7,-1 5 0,-2 2-4,-3 1-5,2 0-3,0 11-4,4 7 16,-1 0 1,2 3 1,-1-3 2,1 0 2,2-2-5,-3 1-1,5-2 0,-3-1 4,1-2-5,0-2 2,-2 1-1,0-2 0,-1-4 1,-1-1-1,1-3 0,-1-1-2,4 0-1,0 0 3,3-12-31,-4-6-44,1-6-139</inkml:trace>
  <inkml:trace contextRef="#ctx0" brushRef="#br0" timeOffset="25596.3318">18741 12105 166,'0'0'90,"0"0"4,0 0 4,0 0-61,0 0 2,0 0-11,2 0-12,-2 0 5,0 0-20,-4 0 1,-4 0-1,0-1-1,-2 1-1,-3 0-1,1 0-8,-5 0 7,2 0-28,-4 0 1,1 5 15,0 5-20,2-1 28,5 2 4,4-3-4,2 3-1,4-1 8,1 4 0,0 3-2,0 1-5,7 3 3,5 3 4,6 0 0,3 0 15,-2-3-6,4 0-2,-3-1 12,0-2-18,-2-2 7,-4 1-8,-1-4 4,-4 0-2,-5-2 0,-1 0-1,-3-1 8,0 0 0,0-2-9,-6-1 10,-7-1-9,-4-4 18,-2 1-19,1-3 0,-3 0 0,3 0-23,-3 0-26,1 0-16,4-4-40,0 0-40</inkml:trace>
  <inkml:trace contextRef="#ctx0" brushRef="#br0" timeOffset="26575.0376">18973 12158 78,'0'0'134,"0"0"-70,0 0 15,0 0-24,0 0-55,0 0 13,-8 28-13,8-10 11,0 2 7,0 2 12,0 0-19,2-1 15,2 0-21,1-1-1,-2-4 8,-2-3-11,1-3 2,-1-3-1,1-4 0,-2-2-2,0 1 3,0-2 0,0 0 11,0 0-10,0 0 5,0-3 16,0-7-21,0-1-6,0 2 2,0 0-1,0 3-6,0 2 9,0 0-2,0 4 0,0 0 1,0-1-1,0 1 0,0-2 0,0 2-2,0 0 3,0 0-1,0 0 0,0 0 5,0 0-9,0 0 4,0 0 0,0-1 0,0 1 0,0 0 0,0 0-2,0 0 1,0 0-3,0 0-2,0 0-31,0 0-3,0 0-52,0 0-43,0 0-47</inkml:trace>
  <inkml:trace contextRef="#ctx0" brushRef="#br0" timeOffset="27230.9929">18987 12233 17,'0'0'88,"0"0"-87,0 0 25,0 0 3,0 0-10,0 0-12,69 2 50,-48 2 11,3 0-37,1-2 7,2-1-28,0-1-10,-2 0 17,-1 0-10,-1 0-7,-4 0 0,-4-1 9,-3-2-9,-6 0 2,-5-1 0,-1-3 64,0 0-32,-1-2-23,-14-3-11,0 0 7,-6 0-8,3-3 1,-3 3 0,1 0-6,3 3-7,-1 3 9,1 3 1,1 3-5,1 0 3,-1 0 5,2 7 0,1 7-8,3 3 8,-1 2 0,4 7-2,-1 0-2,2 5 3,2 0 1,1-1 0,3 2 8,0-2 0,0-1 0,4-2 12,4-6-13,2-3-5,2-4-2,6-7 0,6-2 2,7-5 5,8 0-5,7 0 2,-2-11 6,-1 0-11,-9 1 1,-3-1-19,-2 2-17,-4-1-47,-2 1-42,-9 1-116</inkml:trace>
  <inkml:trace contextRef="#ctx0" brushRef="#br0" timeOffset="28493.5513">19567 12214 92,'0'0'13,"0"0"56,0 0-32,0 0-3,0 0 25,0 0-36,29-44 0,-22 44-11,0 0-10,3 0 4,1 12 1,3 5 25,0 2 9,-1 2-25,-2 0 3,-1-1-19,-1 1 10,-3 0-9,-1-3 1,-4 1 2,-1 0 0,0-3 2,0-2-6,0-5 0,0-3 3,0-5-3,0 1 3,0-2-3,0 0 7,0-2-7,0-14-7,0-9-5,5-3-24,8-5 16,-1 0-21,4 1-4,-2 7 34,-2 5 0,1 8 11,-2 4 2,-1 5 6,2 3 23,2 0-25,3 0 2,1 13 11,-1 2-18,-4 0 11,-4-1-6,-3 3-6,-5-2 13,-1-1-6,0-1 10,0-1 11,0-3-28,0-1 12,-3-5-12,2-2 3,1-1 7,0 0-6,0 0-4,0-15-3,0-7-53,0-5 32,11-2-21,8 1 10,3 3 32,-2 4 3,-1 7 0,-4 3 11,0 6-9,-3 5 26,1 0-10,-1 2-17,0 13 24,3 6-3,-6 3 8,3 0 1,-5 0-28,1 0 7,-1-3-10,2-1 5,0-3-3,2-4-2,0-4 0,1-3-4,5-5-77,-2-1-9,1 0-82</inkml:trace>
  <inkml:trace contextRef="#ctx0" brushRef="#br0" timeOffset="29046.5178">20417 11735 263,'0'0'58,"0"0"12,0 0 7,0 0-20,0 0-43,0 0-14,-3-1-5,3 23-14,0 13 19,6 7 37,1 6-21,-1 2 17,3-2 0,-4 0-30,1-3 16,3-3-13,-1-1 2,0-7-4,0-2-3,-2-5-1,1-3 0,-3-2 5,-2-4-5,-2-5 0,0-5 4,0-4-1,1-4-2,-1 0-1,0 0 0,2 0-32,-2 0 24,0 0 1,0-1-2,0-7-1,0-1 6,0-2-25,0 1-9,0-2-47,0-3 0,4-3-60,-1 0-13,2-2 80</inkml:trace>
  <inkml:trace contextRef="#ctx0" brushRef="#br0" timeOffset="29437.494">20523 12170 20,'0'0'71,"0"0"68,0 0-42,0 0-32,0 0-4,0 0-21,0-54-4,0 46-25,7-2-11,4-1 0,2 2-2,5-1 0,4 2-7,-4 3 9,3 5 0,-2 0-1,1 0-6,1 2 7,-2 7 7,-4 6-6,-6 2 23,-2 2-19,-7 4 11,0 2 12,-7 4-25,-16 1 24,-5 0-22,-6-1-1,-3-4 5,4-5-7,2-5-1,9-6 3,5-4 3,8-4-10,3-1 3,3 0-23,3-1 18,0-8-33,0-1 28,13 2 8,1-2-5,4 3 5,-2-1 2,2 2 0,-3 1-4,0-2 4,-3 1-50,0 2-70,-3-4-127</inkml:trace>
  <inkml:trace contextRef="#ctx0" brushRef="#br0" timeOffset="30254.4431">20948 11734 95,'0'0'84,"0"0"1,0 0-7,0 0-25,0 0-27,0 0-11,0 22-6,0 16-2,0 7 49,0 6-18,2 0-4,1-3-12,4 0-17,-3-2 9,-1-3-14,3-2 1,0-5-3,-1-6 5,2-4-3,-2-7 0,-1-2 1,-1-7-11,2-2 10,-1-4-70,5-4-42,0 0-71</inkml:trace>
  <inkml:trace contextRef="#ctx0" brushRef="#br0" timeOffset="30826.4057">21221 12086 308,'0'0'0,"0"0"3,0 0-3,0 0 15,0 0-5,0 0 31,96 30-22,-70-30 15,1 0-15,0 0-16,1 0 11,-4-9-8,3-2-3,-1 2 1,-7 2 0,-6 0-4,-3 4 0,-6 1 2,-4-1 7,0-3 5,0-2-6,-9-1 4,-5-2-8,-6 3-4,-2-2 0,-1 4 3,-4 2-6,1 4 3,1 0 0,2 0-6,4 2 8,3 8-2,4 6 0,3 7 0,0 4 0,6 6 1,0 2 2,3-2 27,0-1-27,0-4 11,9-2-14,4-5 2,7-3 0,1-3-2,3-4 0,4-6 0,2-3 0,4-2-59,-3 0-95,-1-14-216</inkml:trace>
  <inkml:trace contextRef="#ctx0" brushRef="#br0" timeOffset="31757.3473">22292 12093 186,'0'0'100,"0"0"-94,0 0 39,0 0-8,0 0-17,0 0 0,33 54-19,-19-52 6,2-2 11,4 0 9,0 0 18,2-12-41,1-6-1,-4-2-3,1 1-5,-4-1 4,-3 4-10,-5 0 4,-3 6 6,-2 2 2,-2 3 0,-1 3 3,0 2 5,0 0 9,0 0 13,0 0-24,0 0-6,0 0-1,0 3 0,0 10-8,0 5 6,0 2 2,0 4 0,0 0 3,10-1 7,-1-2-5,0-5 0,3 0-2,-1-5 2,-1 0-5,3-5 0,1-5 2,2-1 3,4 0 0,2-4-1,0-13-3,2-5-1,-1-5-14,-2-1-21,-5 0-19,-4 3 27,-3 3 14,-4 1 13,-1 6-2,-4 5 12,1 3 6,-1 3 26,0 3-11,0 1 0,3 0-31,2 0-4,2 0 1,1 10-6,2 4 9,-1 2 9,0-1 1,1 2 19,-2 0-22,-2-1-6,-1-1 5,-2 2 3,-3-1-9,0 1 0,-2-1 5,-13 0-12,-3-3-17,-4-3-40,1-2-34,-3-6-151</inkml:trace>
  <inkml:trace contextRef="#ctx0" brushRef="#br0" timeOffset="31993.3294">22613 11827 486,'0'0'6,"0"0"-6,0 0-11,0 0 9,0 0-83,0 0-68,-4 3-6</inkml:trace>
  <inkml:trace contextRef="#ctx0" brushRef="#br0" timeOffset="50625.6622">9496 14193 66,'0'0'82,"0"0"-74,0 0 9,0 0-6,0 0 21,0 0 6,0 0-21,0 0 17,0 0-13,40 15-2,-31-15 17,5 0-29,3 0 18,7-4-8,3-10-15,4-4 9,-5-2-11,4-1 0,-6 0 0,-2-1-17,-7-3 13,3 1 3,-6 2-13,-2 1 13,-4-2-20,-3 1 1,-3 0 19,0 1-23,-6 2 24,-6 1-1,-1 1 4,-5 1-5,3 3 4,-3 3 3,0 4-5,-1 4 0,-2 2 0,3 0 0,2 0-2,2 2 2,-1 7 7,5 5-6,2 2 23,2 5-24,3 8 12,3 2-1,0 10 16,15 4 14,4 3-17,4 1-2,2-7 5,-1-6-23,1-8-3,1-2-1,-5-2 0,6-2 5,-5 1-5,2-2 0,-6 1 0,-2-4 0,-4-1-17,0-3-90,-3-2-88</inkml:trace>
  <inkml:trace contextRef="#ctx0" brushRef="#br0" timeOffset="51003.6712">10296 14038 320,'0'0'56,"0"0"-56,0 0 0,0 0 1,0 0 3,0 0 4,89-15-8,-70 12 0,-2 0-1,-2 1 7,-3 2-12,-1 0-10,-3 0-112,-5 0-49</inkml:trace>
  <inkml:trace contextRef="#ctx0" brushRef="#br0" timeOffset="51210.7352">10352 14183 172,'0'0'16,"0"0"-10,0 0 61,0 0-24,0 0-30,0 0 1,100-7-8,-73 1-4,-3 2-2,-6-1-30,-5 5-72,-4 0-79</inkml:trace>
  <inkml:trace contextRef="#ctx0" brushRef="#br0" timeOffset="56407.5192">11470 14208 137,'0'0'193,"0"0"-129,0 0 0,0 0 6,0 0-56,0 0-14,0 0 23,0 0-23,1 0 0,2 0-3,0 0-7,3 0 10,3 4-1,3-1 2,-2-3-6,4 0 5,4 0-5,-2 0 5,2-6-23,1-6 19,-2-1-5,1-4-15,-2-2 23,2-1-14,-6 1-4,0-2 9,-8 1-4,-1-1 13,-3-2 1,0 4 0,0-3 2,0 3-2,0 2 0,-4-1 0,-2 2 4,-1 0-5,2-3 1,-1 6 0,3 1 0,0 1 0,-2 4 0,1-1 10,3 2-5,-1 5 13,2-1-5,0 2-6,0 0 16,0 0-23,0 0 2,0 3-11,0 11-6,0 10 15,3 6 0,4 7 2,1 10 30,-2 9-13,0 6-8,1-1 7,-1-1-12,3-7-8,-1-5 2,4 1 0,-6-5 8,1 2-7,-4-1 2,-1-6 10,-2-3-9,0-4-4,0-5 0,0-3 4,0-6-5,0-4 1,0-6 0,0-5 0,0 1 8,0-4-8,0 0 0,0-4 2,0-12-7,0-5-6,0-3-7,0-2 15,0-2-28,0-2 17,0-2-20,0-1 3,0 1 29,0-1-12,1 0 14,1-1-7,-2 0 4,4 2 3,-1 4 0,1 1 3,1 4-7,1 5 4,3 3 0,3 3-1,1 5-4,2 1 4,-1 4-1,2 2-4,-1 0 3,1 9 3,-1 8 0,-1-1 15,-4 1-8,-1 0-5,-3 1-1,-6 0 2,0 1 12,0 2-14,-13-1 4,-5 1 10,-5-3-10,-2-1-10,-2-4 5,3-2-46,1-7-44,3-4-117</inkml:trace>
  <inkml:trace contextRef="#ctx0" brushRef="#br0" timeOffset="57114.0517">12383 14288 66,'0'0'115,"0"0"-36,0 0 13,0 0-46,0 0-25,0 0-4,-71-52-17,54 52 1,-1 0-1,-2 0 0,1 10-2,2 5 2,1 1 0,4 4-1,3 1-6,2 0 7,4 0 0,3-1 1,0-2-13,0-5 12,0-2 0,13-2-6,-2-5 13,3-1-7,2-3 3,1 0 1,1 0 21,2-12-21,-2-6-2,-5 0 1,-1 0 6,-6 2-9,-2 3 7,-4 8-7,0 0 45,0 5 6,0 0-17,0 0-34,0 0-15,2 10 12,2 7 0,4 3 6,1-2-6,3-2-6,0-3 1,4-2-4,1-4-47,2-7 11,2 0-66,1-1-138</inkml:trace>
  <inkml:trace contextRef="#ctx0" brushRef="#br0" timeOffset="58088.0353">12784 13965 256,'0'0'27,"0"0"-21,0 0 35,0 0-6,0 0-2,0 0-24,15 64-2,-3-57 12,3-1-15,3-1 29,1-5-14,1 0-17,2 0 18,-3 0-15,2-6-5,2-4 9,-3-3-5,-2 1-4,-1-1 0,-5-1 5,-5-4 1,0-3-5,-5-1 2,-2-6 0,0 0-1,0-2-4,0-3 2,-9 1-5,-1 2 5,-2 0 0,-6 3 2,-2 1 3,-2 3-2,-3 5-3,2 5 0,2 5 2,-1 7-2,3 1 0,1 0 0,0 22-2,6 9 2,0 9 0,8 10 0,4 7 3,0 3 10,1 1-1,14-3 0,1-2 6,7-4-12,-1-5-6,1-6 0,3-7 0,1-4-9,-3-4 6,4-3-45,-4-7-56,-6-7-181</inkml:trace>
  <inkml:trace contextRef="#ctx0" brushRef="#br0" timeOffset="59175.0453">13506 14170 118,'0'0'92,"0"0"13,0 0-37,0 0-4,0 0-38,0 0-14,-55-51 17,39 48-12,2 3-14,-4 0-3,0 3-7,-1 13 5,1 5-2,5 6-2,-1 1 0,2 4 6,5 1 0,1-3 0,4-3-2,2-3 0,0-7 2,0-3-14,8-1 9,1-6 4,1-1 1,2-6 0,0 0 7,6 0-6,3-18-1,-2-6 3,0-5-8,-2 1 0,-4 2 5,-7 5 1,-3 6 6,-3 6 0,0 5 55,0 2-16,0 2-4,0 0-42,0 6-13,0 14 9,6 2 2,-1 2 2,4 0 0,0-6-11,4-1-2,10-5-37,2-5 3,5-5 9,1-2-76,-1 0-85</inkml:trace>
  <inkml:trace contextRef="#ctx0" brushRef="#br0" timeOffset="60084.3746">14124 13913 109,'0'0'165,"0"0"-80,0 0-9,0 0-38,0 0-38,0 0-5,9-1-7,6 4 18,6 1-6,5 0 14,9-2-11,4-2 20,5 0-22,1 0 1,0 0 0,-6-9-2,-5 1-4,-7 1-46,-5 3-41,-8 1-32,-8-1-103</inkml:trace>
  <inkml:trace contextRef="#ctx0" brushRef="#br0" timeOffset="60375.0457">14343 13845 43,'0'0'71,"0"0"-22,0 0 40,0 0-9,-3 89-30,3-69-43,0-1 25,0 1-27,0-1-2,0 0-3,0-1-26,0-4-97,3-3-107</inkml:trace>
  <inkml:trace contextRef="#ctx0" brushRef="#br0" timeOffset="62167.0576">15128 13939 235,'0'0'169,"0"0"-169,0 0 22,0 0 31,0 0-41,0 0-7,3 43-1,6-37 2,-2-1-6,2-2 0,4-3 2,3 0 6,3-2-5,-1-10-3,0-3 0,-5-3-4,0-2-10,-3-1-11,-3-1-4,-2-2 22,-1-3-10,-3 1 17,-1 1-1,0-1 8,0 3-8,0 2 1,0 1 0,0 4 28,-4 3-21,1 3 5,2 6 18,1 1-16,0 3 11,0 0-24,0 0 5,0 0-12,0 15-11,0 12 17,0 11-2,3 4 12,2 3 3,1 0 7,-3 0-14,-1 1 26,-2-1-31,0 0 8,0 2-9,0-4 6,0 1-8,3-1 2,-2-7 0,-1-1 1,0-4 1,0-8-2,0 0 0,0-5 4,0-4-4,0-4 4,-1-4-1,1-4 13,-2-2-7,-2 0-5,1-8-4,0-7-1,1-3-3,2-3 0,-1 0-1,-2-3-7,3-2 9,0 1 3,0-4-1,0-4 3,0-2-4,0-2 2,4 2 0,2 6-3,3 5-1,2 5-1,1 3 3,-2 8-8,-1 2 6,1 4 4,0 2 0,-3 0-7,3 3-2,-2 8 9,-2 4-4,-2 2 8,-1-3 1,-3 6-5,0 0 1,0-2-3,0 0 4,-10-5-4,-2 1-4,-1-4-36,-3-1-36,2-3-67,0-3-141</inkml:trace>
  <inkml:trace contextRef="#ctx0" brushRef="#br0" timeOffset="63236.8421">15775 14060 111,'0'0'122,"0"0"-25,0 0-17,0 0 2,0 0-29,0 0-52,0-8-2,0 21-12,0 14 10,0 6 2,0 5 2,0-1 11,0-2 8,0-1-14,0-3-6,0-6 0,0-1 2,0-4-1,5-2 1,-2-3-2,1-3 0,-2-3 3,-1-3-3,-1-3 0,0-1-10,0-2 4,2 0 2,1-2 4,3-16-2,0-6-11,2-4 1,1-7-18,1 2-20,-1 3 41,1 4-2,-3 10 11,-1 2 4,5 5 1,2 3-1,6 6-4,3 0 1,0 0-1,0 12 1,-5 6 10,-3 2 0,-3-1-6,-6 2-5,-4-3 6,-1 1-4,0-1 20,0-4-15,-12 3 2,-6-3 7,-1-2-7,-4-1-10,-3-3 1,0-5-80,0-3-86</inkml:trace>
  <inkml:trace contextRef="#ctx0" brushRef="#br0" timeOffset="64050.0465">15340 13871 114,'0'0'43,"0"0"23,0 0-20,0 0-19,0 0 0,0 0-7,13-39 0,-6 31-8,3 2-2,-1-2 28,4 2-34,2 2 12,0 0 6,0 2-20,-1 2 5,-1 0-7,0 8 0,-3 8 2,-2 5 2,-4 3 5,1 2 3,-5-2-6,3 0 2,-3-2-8,0-2 3,0-2 4,0 0-5,-9-2-2,0 0 0,-2-1 12,-2-2-12,2 0 0,0-6 1,0 1-7,2-4 6,-1-1-33,-2-3-27,0 0-61,-3 0-10</inkml:trace>
  <inkml:trace contextRef="#ctx0" brushRef="#br0" timeOffset="65476.9559">16214 13784 236,'0'0'96,"0"0"-83,0 0 29,0 0 13,0 0-54,0 0 5,0 0-6,-4 60 0,18-58-1,3-2 2,2 0 5,5 0 1,-3-7-1,1-7-4,-2 1-2,-5-3 0,-4-1 4,-1-1-3,-4 0-1,-5-3 8,-1-2 0,0-1-8,0-2 0,0 0 3,-9-2-5,0 1 4,-4-2-2,-2 3 0,-3 3-2,1 7 2,0 5 0,-1 8 0,0 3 2,-2 0-2,5 7 0,4 15-2,3 6-3,4 7 3,4 8 0,0 4 2,0 2 17,1 3-1,8-3 2,4-3-5,2-6-7,3-3-6,0-8 0,3 0 0,0-6-2,2-4 2,2-3-4,3-6-4,3-6-39,2-4-55,0 0-150</inkml:trace>
  <inkml:trace contextRef="#ctx0" brushRef="#br0" timeOffset="66380.8985">16788 13839 74,'0'0'162,"0"0"-129,0 0-14,0 0-1,0 0-18,0 0 0,-7 50 20,7-29-2,0 0-2,0 2 19,0 1-29,0 1 13,0 4-12,0 1-2,0 0 37,0 2-38,4-4-3,1 1-2,-2-5 8,-1-7-11,-2-4 4,1-4 0,-1-6 2,2-1-2,-2-2 0,0 0 8,0-8-8,5-8-6,0-9-16,1 0-5,0 1 20,0 0-34,1 4 37,-1 5-5,0 1 12,3 4-5,1 2 2,2 0 0,5 5-2,-2 3 4,2 0-2,0 0 2,-2 3 9,-2 8-3,0 3-5,-3 1-2,-1 2 17,-3 1-11,-5 3-7,-1 0 3,0 1 3,-6-1 8,-9 0-3,-7-1-11,-2-2 10,-1-1-8,-3-2-2,3-6 0,-3-3-27,1-2-26,0-4-102</inkml:trace>
  <inkml:trace contextRef="#ctx0" brushRef="#br0" timeOffset="68802.7478">11046 15588 111,'0'0'81,"0"0"19,0 0 11,0 0-31,0 0-35,0 0-3,0 0-42,-2 0 0,2 0 0,12 0 6,8 0 8,4 0 0,4 0-14,5-1 4,7-5-4,0 0-2,-1 1-29,-7 2-112,-10 3-171</inkml:trace>
  <inkml:trace contextRef="#ctx0" brushRef="#br0" timeOffset="69059.7307">11067 15789 256,'0'0'21,"0"0"-19,0 0 61,0 0 19,0 0-59,109-3-7,-72-7-11,2 3 0,-6 1-8,-8 4 3,-4 2-60,-9 0-80,-5 0-104</inkml:trace>
  <inkml:trace contextRef="#ctx0" brushRef="#br0" timeOffset="74711.1985">11926 15618 187,'0'0'92,"0"0"-22,0 0 16,0 0-49,0 0-10,0 0 6,0 0-31,0 0 5,0 0-7,0 3 0,3 0-1,7 0 2,-2-3-1,4 0 3,3 0 1,0 0-4,3 0 0,2-1 4,-1-10 2,0-1-5,-1 0 0,-3-1-1,-3-3 3,-2 0-4,-4-5 1,0-2-6,-3 0-2,-1-2 2,-1 2 2,-1-1 0,0 2-2,0 1 4,0 0 2,-1 6 0,-4 1 1,2 8 0,3 2 3,-2 2 5,2 2-2,0 0-7,0 0 0,0 0-8,0 0 6,0 3-7,0 18 9,5 9-10,3 8 13,3 4-3,-2 5 12,-1 1-10,1 2 24,0 0-16,-3-4-7,1-1 5,-1 1-4,1-5-4,-1-3 0,-1-2 2,3-6-4,-4-2 2,1-6 0,-1-5 0,-3-4 7,2-5-11,-1-4 4,-1-4 0,-1 0 4,0 0-2,0 0 2,0 0 13,0-6-17,0-10-6,0-4-3,0-4-16,0-3 21,-1-3-25,1-2-14,0-1 22,0-3-10,1 0 11,5 0 0,0 1 20,-1 6-5,2 5 7,-2 3-2,1 4 26,1 6-13,-1 3 12,1 5-6,1 2-16,1 1-3,3 0-3,1 0 3,-2 15-2,5 1 2,-5 2 0,-2 4 0,-2-4 4,-4 1-3,-3 1 0,0-2-1,-2 3 14,-12-2-6,-6-1-8,-1-3 0,1-4-46,0-5-21,-2-6-85</inkml:trace>
  <inkml:trace contextRef="#ctx0" brushRef="#br0" timeOffset="75358.3512">12709 15692 24,'0'0'95,"0"0"-27,0 0 16,0 0-35,0 0-14,0 0 8,-25-42 5,13 41-22,0 1 1,0 0-27,-3 4 0,2 9 0,0 5 4,2 2-9,2 0 5,2-1 0,5-2-3,2-4 0,0-2 0,0-2-3,2-5-4,6-2 2,2-2 8,2 0 0,1 0 0,2-6 8,3-6-8,-2 0 0,-1 0 2,-6 1 1,-3 5 1,-2 2-4,-4 2 12,0 2 10,0 0 20,0 0-42,0 4 14,3 10-23,2 3 9,1-2 0,1-2-4,4-1-54,1-1 4,1-2-53,-1-6-63</inkml:trace>
  <inkml:trace contextRef="#ctx0" brushRef="#br0" timeOffset="83107.5981">13209 15405 198,'0'0'108,"0"0"-107,0 0 23,0 0-16,0 0-4,0 0 17,0 0-17,6 26 4,0-26-1,1 2 2,2-2 5,2 0-14,2 0 8,1 0 12,1-2-18,0-6-2,-2-3 0,-1 1 6,2-3-1,-6 0-5,0-3 3,-1-2 16,-2-4-12,1 3 5,0-2-12,-3 1 7,-3 0-4,0 1 1,0 1-4,-2 3 1,-8 1 2,1 4-4,-2 1 1,-3 3-4,0 1-1,-2 0 5,-1 4 0,1 0-1,1 1 2,2 0-2,0 0-1,2 5 1,0 11-4,2 0 5,5 7 0,2 6-8,2 3 5,0 8 3,9 6 0,5 1 9,2-2 2,5-1-9,-2-6 0,2-4 6,0-4-4,-1-3-4,-3 0 0,-2-4 4,-1-1-7,-2-1 3,-2-3-31,-1-4-11,-3-3-27,-1-7-174</inkml:trace>
  <inkml:trace contextRef="#ctx0" brushRef="#br0" timeOffset="83859.0698">13736 15507 7,'0'0'50,"0"0"-14,0 0 10,0 0-41,0 0-4,0 0 8,-67 75-9,62-55 33,2-1 19,3 1-18,0-2-6,0-3-22,0-3 0,5-3-11,4-2 6,1-2-1,3-5 22,0 0-20,1 0 12,1-9-8,2-8-4,-2 1 8,-2-2-10,-4 0 3,-4 2 0,-4-1 4,-1 3-7,0 4 4,0 3 3,0 4 85,0 2-15,0 1-27,0 0-37,0 0-13,0 3-8,0 11 1,0 4 7,0 1-3,5 1 7,-1-2-4,3 0 0,-1-1-18,3-4-8,-1-1-22,4-3 0,-2-4-79,2-5-115</inkml:trace>
  <inkml:trace contextRef="#ctx0" brushRef="#br0" timeOffset="87812.1011">14351 15466 64,'0'0'118,"0"0"-74,0 0-10,0 0-31,0 0 57,0 0-12,84 18-6,-51-16 1,2-2-17,-1 0 1,2 0-27,-2 0 9,1-2-6,0-3-3,-2 0-1,-5-1-11,-5 0-82,-5 2-41,-9 0-68</inkml:trace>
  <inkml:trace contextRef="#ctx0" brushRef="#br0" timeOffset="88153.6846">14570 15331 110,'0'0'159,"0"0"-135,0 0 39,0 0-41,0 0-22,0 0 50,-9 99-22,9-69 2,0-1-9,0-3-13,0-2-8,0-5 0,4 1-8,1-2 6,-1-5-96,1-1-64,-1-6-51</inkml:trace>
  <inkml:trace contextRef="#ctx0" brushRef="#br0" timeOffset="88790.6202">15253 15141 18,'0'0'66,"0"0"-26,0 0 11,0 0 10,0 0-28,0 0 3,-36 69-14,35-32 23,1 3 5,0 4-22,0 3-6,0-4-9,0-4-7,0-2-1,7-3-5,7-3 0,1-3-2,2-4 2,0-6 0,4-1 0,3-9-11,-1-3 1,5-5-80,0 0-79,0-8-45</inkml:trace>
  <inkml:trace contextRef="#ctx0" brushRef="#br0" timeOffset="89193.4144">15593 15171 38,'0'0'190,"0"0"-143,0 0 18,0 0-11,0 0-52,0 0 6,0 59 48,5-21-14,-2 2-2,-2-1-30,4-1 12,-2-8-22,3-4 9,1-4-6,2-4-3,-2-2 0,0-3-3,0-1 3,-1-1-17,3-4-41,-3-1-47,3-3-21,0-3-83</inkml:trace>
  <inkml:trace contextRef="#ctx0" brushRef="#br0" timeOffset="89514.0778">15862 15338 254,'0'0'111,"0"0"-94,0 0-10,0 0 27,0 0-9,0 0-17,105 0 1,-80 0-9,0 0 0,-3 0 1,-3 0-5,0 0 4,-3 0-26,-2 2-44,-1-2-105</inkml:trace>
  <inkml:trace contextRef="#ctx0" brushRef="#br0" timeOffset="90751.0318">16463 15438 217,'0'0'47,"0"0"-41,0 0 9,0 0 23,0 0 11,0 0-20,64 10-9,-52-10-11,0-6-3,2-3-1,-1-4-4,2-7 2,0-4-1,1-5-2,-2-2-2,-3-2-3,-1 1-6,-4 2 9,-3 4 1,-3 2 1,0 2 4,0 5 0,-2 2-4,-5 5 38,0 2-10,0 4 8,4 1-10,0 0-9,2 3 6,1 0-23,0 0 0,0 4-1,0 14-14,0 8 12,0 8 3,0 7 0,0 7 20,0 5-20,0-2 8,0 0 3,0-6-2,0-4-9,0-3 0,4-5 0,2-3-1,-2-3 1,3-3 0,-3-3 0,1-3 2,-2-1-4,1-7 2,-1-2 0,-2-5 0,1-3 0,-2 0 0,0 0-1,1-3 13,1-14-9,1-5-3,-2-4-7,-1-1 6,2 0-29,-1-2 19,1 2 6,1-2-25,1-1 26,4 3-10,-1-3 14,4 1-10,-1 1 5,5 1 5,0 4 0,3 4 0,-4 5-2,0 5 2,-2 5 0,-2 4-6,1 0 3,-2 1-1,1 16 1,-2 2 6,-4 5 4,-2 0 3,-2-3 2,0 0 0,0-3-10,-11 1-2,0-3 0,-1-2 12,-3-4-7,3 0-5,-6-6-26,1-1-37,-3-3-165</inkml:trace>
  <inkml:trace contextRef="#ctx0" brushRef="#br0" timeOffset="91361.0734">17087 14940 147,'0'0'92,"0"0"-25,0 0 24,0 0-46,0 0-26,0 0-19,-5 0-13,5 19 13,9 8 1,6 6 19,5 3 18,2 2-25,3 1-1,1-1-3,1 0-3,-2 2 19,-6-1-24,-2 2-1,-9-1 4,-8-3 5,0 0-9,-10-2 0,-12-1 7,-7-2-15,-4-3 0,-3-4-42,-2-2-29,-1-4-102</inkml:trace>
  <inkml:trace contextRef="#ctx0" brushRef="#br0" timeOffset="92558.0793">17740 15121 210,'0'0'67,"0"0"-33,0 0 44,0 0-43,0 0-9,0 0-22,-4 50 3,7-44-7,4-1 1,6-4-1,-2 1 0,5-2 1,1 0 19,1-3-17,1-9 4,1-2-4,0-1 4,-3 0-7,-2 2 0,-6-4 3,-3 0 9,-5 1-9,-1-2 4,0-2 25,-3 0-29,-9 4 14,-1-2-17,-2 3 0,0 0 0,-2 0 2,0 1-2,0 4 0,-2 1-6,1 5 0,2 4 1,-4 0 5,4 2-14,-2 10 8,3 4 6,3 3-3,5 5-5,4 6 3,3 8 3,0 1 2,0 5 20,0-1-16,7-2 11,5-1-15,1-2 11,5 0-12,2-5 1,4-3 0,-1-1-4,4-4 4,-3-1 0,3-3-17,0-6-77,-2-7-130</inkml:trace>
  <inkml:trace contextRef="#ctx0" brushRef="#br0" timeOffset="93443.0687">18306 15280 107,'0'0'80,"0"0"-39,0 0 45,0 0-18,0 0-68,0 0-1,-3 14 1,1 6 2,2 4 25,0 2-22,0 2 4,0-2 16,0 1-24,0 0 47,0-2-32,3-2-14,0-2 13,1-2-15,1-4 0,-3 0 7,1-3-4,0-3-3,-3-3 0,0-5 4,0-1-3,0 0 0,0 0 1,0-5-2,3-9-7,0-3-11,1 0 18,1-1-4,2 2 2,-1 1 2,1 0 0,3 3 0,3 2 2,0 0-6,2 3 3,-1 3-5,-1 4 2,0 0 4,2 0 0,0 0-6,1 10 6,-2 1 0,-2-1 0,-2 2 1,-4 0 0,-1 1 1,-5 2 4,0 2 20,-3 0-21,-15 1 8,-1 0-13,-7 0 2,-2-2 6,0-2-5,-1-2-3,3-3-12,1-5-61,0-2-13,0-2-71</inkml:trace>
  <inkml:trace contextRef="#ctx0" brushRef="#br0" timeOffset="94674.0833">11404 16928 98,'0'0'139,"0"0"-30,0 0-21,0 0-20,0 0-36,0 0-28,-3 0 23,3 0-24,0 0 3,0 0-12,5 0 5,12 0 1,9-4 12,5-5-9,0-1 10,1 1-13,-3 0 2,-2 3-7,-4 3-85,-7 3-129</inkml:trace>
  <inkml:trace contextRef="#ctx0" brushRef="#br0" timeOffset="94943.4514">11373 17128 150,'0'0'36,"0"0"-34,0 0 53,0 0 29,0 0-32,0 0-22,107-10-2,-82 3-28,-4 4 0,-1 0 0,-7 2-45,-1-1-108</inkml:trace>
  <inkml:trace contextRef="#ctx0" brushRef="#br0" timeOffset="98605.0853">12335 16868 189,'0'0'39,"0"0"-3,0 0 26,0 0-16,0 0 2,0 0-34,0 0 4,18 15 6,-14-15-15,5 0 14,2 0-10,2-8 1,3-4-5,1-4 1,-1 1-10,-2-2 0,-1-1 0,-5 3 1,-1-2 2,2-2-3,-3-1 0,-3-6-9,0 1 4,-3-1-1,0 2 3,0 2 3,0 1 4,-3 0-4,-5 3 0,0 1 6,2 2-6,0 5 0,0 2 1,3 5-1,1 1 0,2 2 6,0 0-6,0 0-8,0 2-4,0 17 4,6 10 3,5 9 5,2 5 1,-1 5 4,-1 2 23,0 1-20,-2 2 12,-3 0-5,-1 2-9,-2 0 15,1-1-21,-4-2 5,2 0-5,-2-6 4,1-4-4,1-6 0,-1-7 2,2-9-7,0-5 6,-1-9-1,-1-2 0,-1-4-7,0 0 2,2 0 0,-1-10-15,1-11 16,-2-7-22,0-1 1,0-3-6,0-3-17,0 2 29,0-1-8,0 2 11,0 0 8,0 4 8,4-1 0,5 2-1,0 2 1,5-1-4,0 3 4,0 3 0,-2 7-2,-5 5 5,1 8 3,-1 0-6,6 0 12,0 13-7,0 5 13,0 1-10,-2 2 11,-1-2-13,-2-1-6,-7 1 0,-1-2 7,0 1-5,-3-4 8,-13 0-5,2 0 10,-5-5-15,2-2-7,-3-3-57,-1-3-120</inkml:trace>
  <inkml:trace contextRef="#ctx0" brushRef="#br0" timeOffset="99293.0987">13059 17020 86,'0'0'87,"0"0"28,0 0-8,0 0-30,0 0-20,0 0-33,-82-25-12,71 25-12,0 2-2,1 13-3,1 3 5,2 1 0,-1 1-2,1 1 0,7-3 2,0 0-3,0-2 1,0-6-3,0-1 5,9-5 0,1-2-3,4-2 3,-1 0 0,5 0 0,1-9 3,-1-6-12,-4 0-6,-4 0-6,-3 2 14,-4 2 7,-1 5 0,-2 2 9,0 2 32,0 2 11,0 0-32,0 0-19,0 0-2,1 10-14,4 4 12,3 0 3,5 0-54,3 0 1,4-2 11,3-6-92,-1-6-179</inkml:trace>
  <inkml:trace contextRef="#ctx0" brushRef="#br0" timeOffset="99969.2871">13406 16413 122,'0'0'84,"0"0"6,0 0 14,0 0-21,0 0-26,0 0-56,-4 1 2,4 22-6,0 13 6,3 6 25,1 5-5,3 1-17,-4-2 14,2-3-5,0-3-8,-1 0-7,-1-3 3,0 1-3,-1-3 0,2-4 0,0-5-10,1-6-1,1-5-25,3-7-33,1-6-104,1-2-98</inkml:trace>
  <inkml:trace contextRef="#ctx0" brushRef="#br0" timeOffset="100732.0996">13876 16679 68,'0'0'106,"0"0"-10,0 0-1,0 0-31,0 0-31,0 0 5,-60-49-38,43 47 8,-3 2-8,2 0 0,-4 0-7,1 7 7,3 4 0,0 4-1,6 6-5,5 5 4,1 3-2,6-2 4,0-1-5,0-4 5,7-2 0,4-4-2,1-6 2,-1 0 0,0-7 1,1-2 4,0-1 1,3 0 0,3 0-6,2-9 0,-1-6-3,-2-1-11,-3-3-31,-5 4-2,-3 0 38,-5 5-4,-1 5 13,0 2 10,0 3 57,0 0 3,0 0-63,0 0-2,0 11-10,5 4 1,-1 0 4,2 3-9,6-2 8,-1-2-1,2 0 2,3-6-28,0-1 10,1-3-50,1-4-36,-1 0-110</inkml:trace>
  <inkml:trace contextRef="#ctx0" brushRef="#br0" timeOffset="101307.0633">14104 16541 138,'0'0'160,"0"0"-119,0 0 37,0 0 7,0 0-48,0 0-23,-4-1-14,4 1-2,0 0 0,0 0-18,6 0 17,9 0 3,1 7 0,6 2 10,4 1-10,1 1 0,3 1 0,0-1 4,1-3-4,-1 3 0,-3-4 1,-5 0-2,-7 0 3,-3-1-2,-6 1 0,-3-2 3,-3 3-4,0-2 2,0 4-1,0 1 10,-5 2 1,-7 1-11,-7 4 0,-6 2 1,-4 2-2,-1 4 1,2 0 0,4 0 1,3-1 1,3 0-2,5-4 0,0-1-22,5-3-34,4-6-53,2-1-59</inkml:trace>
  <inkml:trace contextRef="#ctx0" brushRef="#br0" timeOffset="102145.0959">15141 16439 62,'0'0'187,"0"0"-122,0 0 9,0 0-23,0 0-25,0 0-23,-77 87-1,50-58 9,-1 0-11,-1-1 0,2-1 1,-1-2-1,-1-4 0,3-4-7,5-3 4,4-7 1,6-1 4,5-4 0,1-2 4,5 0-6,0 0-2,0 1-7,0 2-12,3 3 14,16 5 3,7 1 4,8 1 38,3 2-20,4-1 5,1-1-15,-1 1-3,-2 0 4,-5-1-8,-4 2-1,-4 0 1,-9-1-1,-3-3-13,-7 0-19,-2-2-31,-2-1-5,-3-4-30,0-1-69</inkml:trace>
  <inkml:trace contextRef="#ctx0" brushRef="#br0" timeOffset="103066.1084">15558 16564 9,'0'0'98,"0"0"-48,0 0 42,0 0-8,0 0-49,0 0-6,-13-24-29,3 24 0,-2 0-1,-4 5 1,-5 12-1,0 5 1,0 4 0,6 3-1,3 3 1,2-5 0,4 1-2,4-4 2,2-4-1,0-4 1,0-2-3,6-8-4,9-1 7,2-5 0,4 0 10,4 0-4,-1-13-1,-2-2-4,2-1 4,-6-1-10,-6-1-1,-6 2 6,-6 0-2,0 6 9,0 4-6,0 1 33,0 4 37,0 1-3,0 0-56,0 0-12,0 3-7,0 11-6,0 4 13,9 0 0,1-2 2,1-1-10,-1-3 4,4-3-33,-1-2-8,6-6-52,2-1-40</inkml:trace>
  <inkml:trace contextRef="#ctx0" brushRef="#br0" timeOffset="103522.0885">15868 16330 239,'0'0'66,"0"0"10,0 0 4,0 0-16,0 0-64,0 0 0,-3 0-4,3 21-6,4 13 10,4 8 16,-2 4 6,0 4 17,0 0-38,0-4 12,-2-2-8,2-4 3,-2-2-6,0-2-1,0-1-1,-1-2 2,-1 0 1,1-4-3,-3-2 0,0-5 0,0-5-10,0-5-1,1-6-26,1-3-47,3-3-112,1 0-89</inkml:trace>
  <inkml:trace contextRef="#ctx0" brushRef="#br0" timeOffset="104264.1117">15605 16544 0,'0'0'57,"0"0"29,0 0-9,0 0-33,0 0-3,0 0-13,0 0-5,-8-22 10,8 22-14,0 0 10,0 0-20,0 0-7,0 0-4,-2 0-4,0 4 1,-1 10 0,2 1 5,-2-1 0,1 1 0,2 1 0,0 0 0,0 1-48,0-2-57,0-3-58</inkml:trace>
  <inkml:trace contextRef="#ctx0" brushRef="#br0" timeOffset="105233.8784">16442 16674 191,'0'0'166,"0"0"-81,0 0-29,0 0-25,0 0-31,0 0 11,42-13-2,-12 10 15,0 1-10,1-3 5,-1 2-18,-3-2-1,1 2 0,0-1 3,-1 1-11,1 1 2,-3 1-61,-3 1-99,-6 0-180</inkml:trace>
  <inkml:trace contextRef="#ctx0" brushRef="#br0" timeOffset="105545.888">16577 16506 173,'0'0'31,"0"0"0,0 0 23,-6 78-11,6-46 1,0 1-28,0-1-8,0-5-8,1 0 8,4-4-6,1-1-2,1-1-10,0-3-72,1-5-106</inkml:trace>
  <inkml:trace contextRef="#ctx0" brushRef="#br0" timeOffset="106162.9044">17441 16258 154,'0'0'54,"0"0"23,0 0-6,0 0-49,0 0 2,-86 48-20,71-12-2,5 7 18,5 7-6,5 3 12,0 0-7,0-2-17,6-6 1,11-7-3,5-2 0,5-8 0,6-2 0,1-3 0,4-8 0,0-3-1,-2-3-31,0-6-70,-3-3-80</inkml:trace>
  <inkml:trace contextRef="#ctx0" brushRef="#br0" timeOffset="106746.0909">17973 16306 197,'0'0'98,"0"0"-18,0 0 15,0 0-45,0 0-45,0 0-5,-7 44 0,7-8 17,0 6-12,-3 5 16,1-3-14,1-2-1,1-8-4,0-3-2,0-4-6,11-6-40,3-7-83,1-6-53</inkml:trace>
  <inkml:trace contextRef="#ctx0" brushRef="#br0" timeOffset="107037.4904">18210 16457 138,'0'0'61,"0"0"-47,0 0 28,0 0 7,0 0-21,104 6-13,-71-3-12,0-2 9,0 1-12,1-1 2,2 0 3,0-1-5,-6 0-3,-5 0-80,-7 0-71</inkml:trace>
  <inkml:trace contextRef="#ctx0" brushRef="#br0" timeOffset="107769.1029">19025 16244 57,'0'0'54,"0"0"-54,0 0-10,0 0 6,0 0-55</inkml:trace>
  <inkml:trace contextRef="#ctx0" brushRef="#br0" timeOffset="109110.0927">19019 16269 25,'0'0'43,"0"0"40,0 0 18,0 0-35,0 0 10,0 0-23,0-2-25,0 2-18,0 0-9,0 0-2,0 0 1,0 0-3,0 0-5,0 0 8,0 0 0,0 0-1,0 0-5,0 0 6,0 0-1,0 5 5,0-1-6,0-1 2,0 2 0,0-2-2,0 0 9,0 2-7,-3 2 2,3 3 2,0 7 16,0 4-11,0 6 1,0 6 14,0 5-14,0 4 3,0 0 5,0 0-14,0 2 16,0-1-19,0-1 7,3 1 12,-3-4-14,0-3-6,0-3 0,1-1 1,2-7-5,0-2 4,0-7 0,0-3 0,-3-6 4,2-4-4,-2-2 0,0-1 0,0 0 6,0 0-6,0-7-11,0-11 4,0-3-27,0-3 12,0-1-17,0 1 24,0 2 9,0-2 7,0 1-1,0-1 0,0 0 2,4-3-2,2-3 0,3 0 0,-1-2-3,-1 0 3,2 6 0,0 2-1,0 4 0,-1 4 1,-2 6 2,4 4-1,0 5 18,8 1-19,2 0 0,0 3-1,1 9 2,-4 4-4,-3 2 3,-3-3 0,-3 1 0,-4-1 3,-1 0-3,-3-1 5,0 3 4,-13-2-9,-4 1 4,-7-5 1,0 1 2,-1-1-7,1-3-49,2-7-66,-2-1-188</inkml:trace>
  <inkml:trace contextRef="#ctx0" brushRef="#br0" timeOffset="111144.0812">17024 15570 44,'0'0'56,"0"0"-6,0 0-19,0 0-24,0 0 10,0 0-17,-16-26 27,13 25-8,-2-1 13,1 2-4,-1 0-20,-2 0-8,1 0 0,-2 0-2,1 0-10,-3 10-12,1-1 14,-2 1 6,-1 5 4,2-1 0,1 4 0,0 0-1,3 0 1,3 0 0,1-1 0,2-4 2,0-4-2,0 0 0,0-3 2,8-1-2,1-2 0,-2-3-3,4 0 3,0 0 9,3-3-6,2-10-2,-1 0 0,0 0 1,-3-1-2,-7 5 0,-2 1 0,-2 2 30,-1 4 33,0 0 1,0 2 5,0 0-50,0 0-12,0 0-7,2 9-13,5 6 10,1 0 3,2 0-5,3-3-18,1 0-44,4-4-30,0-6-30</inkml:trace>
  <inkml:trace contextRef="#ctx0" brushRef="#br0" timeOffset="112603.0982">19538 16625 37,'0'0'79,"0"0"-45,0 0 36,0 0-27,0 0-6,0 0-25,-55-22-6,46 22 1,0 2-7,0 18 0,-1 3-4,1 4 6,1 1-2,2-2 7,0-3-3,5-4 13,1-4-17,0-3 0,0-4-4,7-2 1,4-5 3,2-1-2,5 0 6,3-4 2,-2-11-5,2-3 1,-2 0-4,-5 1-14,-5 5 16,-3 3 1,-5 5 1,-1 2 77,0 2 7,0 0-39,0 0-39,0 0-8,3 3-9,2 8 7,1 2 4,1-2-13,7 1-10,-2-6-85,4-3-45,0-3-91</inkml:trace>
  <inkml:trace contextRef="#ctx0" brushRef="#br0" timeOffset="113002.0935">19844 16142 192,'0'0'43,"0"0"46,0 0-24,0 0-5,0 0-60,0 0-1,25 40 1,-1-3 15,0 5 24,-1 3 0,-1 0-29,-4 2 11,-3 1-21,-4-3 3,-3-3 1,-4-2-4,-4-6 1,0-2-1,-3-2-5,-16-1-18,-6-6-28,-1-2-43,-4-3-37,0-7-109</inkml:trace>
  <inkml:trace contextRef="#ctx0" brushRef="#br0" timeOffset="114705.1007">20448 16068 32,'0'0'66,"0"0"3,0 0-1,0 0-26,0 0 6,0 0-14,0-7-8,0 7-17,0 10 10,0 13 28,0 8 20,0 7-42,0 4 17,0 4-30,2 1-8,2 3-1,2 3-1,1 1-2,1-1 0,-2-3 3,-1-8-4,-4-5 1,1-3-15,-2-7-8,0-5-53,0-4-19,0-9-39,1-6-116</inkml:trace>
  <inkml:trace contextRef="#ctx0" brushRef="#br0" timeOffset="115419.0883">20937 16104 214,'0'0'128,"0"0"-74,0 0 13,0 0-4,0 0-58,0 0 4,3 10-18,-1 15 14,-1 10-5,1 3 19,-2 1-8,0-2 16,0-2-21,0-7-3,-2 1 1,-1-5-2,0-3-2,-1-1 0,1-4 1,1-1-6,-2-4 5,4-5-5,0-3-2,0-3 0,0 0-12,0 0 5,0 0 0,0-14 5,10-2 9,4-5 0,2-3-1,2-1 4,2 7-3,-1 4 0,-3 4-5,-1 6-1,-3 2 6,-1 2 0,1 0-6,-2 5 0,-1 10 6,1 2 0,-4 1 0,0 3 0,-4 0 3,-2 3-2,0-2 21,0-1-11,-5 0-10,-11-3-1,-2-1 1,-3-3 4,2-5-5,-4-3-21,1-5-31,0-1-59,2 0-24,1 0-9</inkml:trace>
  <inkml:trace contextRef="#ctx0" brushRef="#br0" timeOffset="116114.1172">21433 16198 167,'0'0'68,"0"0"8,0 0-8,0 0-10,0 0-42,0 0-15,-8 0-2,8 1-7,3 13 8,9 1 0,8-2 4,3 0-4,2-1 0,4-2 1,1 1 1,0-1-2,-2 1 0,-5-1 2,-3 1 3,-3-3-5,-4 2 0,-4-4 1,-4 1-2,-2-2 2,-3-1-1,0 4 9,0 0-6,-12 5 5,-12 0-8,-6 5 6,-4 3 1,-4-1-7,-2 3-5,6-4 4,1-1-14,6 0 15,5-1-19,2-3-25,7-2-10,6-2-34,2-4-95</inkml:trace>
  <inkml:trace contextRef="#ctx0" brushRef="#br0" timeOffset="119385.1431">22505 16151 149,'0'0'140,"0"0"-101,0 0 52,0 0-42,0 0-44,0 0-5,0 0-3,-41 10 2,24 6-2,-5-2 3,0 0-1,-2 3 1,-5-4 0,2 3-2,-1-3-19,3-3 8,3 0-7,3-3-2,5 0 17,3-2 5,4 1 0,2-3-3,1 0 3,4-2-2,0-1-16,0 2-9,0 3 26,4-1-5,10 5 6,5 1 13,4 1-6,3 3 18,1 1-5,0 0-7,0 1 4,-2 1-17,-1 2 3,0 3-2,-3-4 4,-2 3-10,-2-3 1,-4-3-47,-4-3-13,-3-5-68,0-2-24</inkml:trace>
  <inkml:trace contextRef="#ctx0" brushRef="#br0" timeOffset="120284.1037">22932 15999 163,'0'0'72,"0"0"-5,0 0 45,0 0-30,0 0-52,0 0-3,0 0-27,0-8-1,0 22-3,0 7 4,0 10 14,0 1 0,0 4-7,0 2 11,0 0-15,0-2-3,3-1 0,-1-4-1,-1-1 1,1 1 0,-2-3 0,0-4 3,0-1-3,0-4 0,0-7 0,0-1 7,0-8-10,0-2 3,0-1-18,0 0 13,0 0-7,0-6 9,1-7-15,2-5-9,2-2 26,-1 2-24,-1-3 5,1 0 19,-1 1-18,0-2 17,2 2 2,1-1-18,2 2 17,0 1 1,0 3 0,1 4-5,1 3 5,2 4 0,2 1-2,5 3 9,5 0-8,-3 5 1,3 9 0,-2 6-3,-5 1 3,-3 2 0,-9-1 0,-5 1 6,0-1-3,-8-2-3,-9-1 3,-3-1 8,-1-1-4,-1-2-7,1-4 0,3-1 4,0-4 0,3-4-4,0-2-20,0 0-19,1 0-97,-2-5-119</inkml:trace>
  <inkml:trace contextRef="#ctx0" brushRef="#br0" timeOffset="120830.1143">23426 15904 80,'0'0'51,"0"0"32,0 0-1,0 0-10,0 0-64,0 0-5,0-6-6,0 20 5,0 7-2,0 5 22,0 2-18,0 5 27,0 5-17,0 1 0,4 3 35,2 0-27,1-1 0,-1-2-18,-1-3-1,1-1 8,-1-2-10,-1-2-1,-4 0 5,0-5 1,0 2-6,0-7 0,0-4 2,0-6-11,0-1-18,0-5-51,0 0-14,0-2-53,0-3-80</inkml:trace>
  <inkml:trace contextRef="#ctx0" brushRef="#br0" timeOffset="125086.0877">10339 16812 7,'0'0'17,"0"0"20,0 0 18,0 0-1,0 0-8,0 0-15,0 0 20,46 12-25,-33-12 6,1 0 7,-2 0-19,1 0 8,-1-2-15,3-2-9,2-3 11,0-1-12,4-1-2,-3 0 1,-2-2 3,0 2-5,-3 0 0,-4-1 2,-2-4 5,-4 1-3,-1-3 2,-2 1-4,0-1-1,0-2-2,0-1 0,-2-1 1,-5 2-1,-4 0 1,-5 0 0,-2 0-3,-3 1 3,-1 2 0,0 5-1,-1 2 1,-1 0-3,3 7 3,0-1 0,2 2-2,-2 0-9,5 0 9,1 12-2,4 0-6,4 2 4,4 4 6,3 6-4,0 5 3,0 6-9,6 6 10,10 2 32,7 0-24,2 2 31,6-3-28,1-3 2,2-1 18,3-3-27,1-3 4,-1-4-8,-4 1 1,-7-4 1,-1 1-2,-3 0 0,-4-4 0,-3-2-9,-5-5-26,0-5-16,-5-4-70,1-4-153</inkml:trace>
  <inkml:trace contextRef="#ctx0" brushRef="#br0" timeOffset="126323.9903">9995 16267 5,'0'0'125,"0"0"-92,0 0 27,0 0 18,0 0-43,0 0-11,0 0-12,0 2-6,2 5 11,-1 4-10,4 4 19,-2 4-13,5 7-12,-1 5 11,2 5-6,0 8-5,1 3 6,2 3-5,0-1-2,0 3 0,0-5 2,0 3-2,-2 1 0,-1 3 2,-3 1-3,0 2 3,-4-1-2,1-7 0,4 1 6,-4-3-4,-1-4 2,2 1-3,-1-2 16,0-3-15,2-6-2,-1-1 0,3-6 4,-4-4-7,2-4 3,-5-4 0,3-7 1,-3-1-1,0-1-13,0-2-44,0-3-58,0 0-29</inkml:trace>
  <inkml:trace contextRef="#ctx0" brushRef="#br0" timeOffset="130792.5701">10034 16272 35,'0'0'31,"0"0"16,0 0-16,0 0-12,0 0 6,0 0 24,48-23-28,-35 20 6,-3 3-16,3-2-11,-1 1 16,3 1-16,3-2 6,2 1 19,0 1-25,1 0 6,0 0-2,-2-2 3,2-1 10,4 2-12,1-3 11,2 0-4,-1 3-5,3-1-4,0 2-1,-2 0-2,2 0 20,0 0-15,0 0-3,1 0-2,5 0 7,-5-1-8,2-2 1,2 0 0,-5 0 6,0 0-6,-3 3 0,2 0 0,-3 0 2,3 0-2,2 0 0,0 0 0,2 0 2,0-3 0,-2 0-2,1 1 0,-4 1 2,-1-1-2,-2 2 0,-4 0 1,0 0-2,0 0 1,1 0 0,1 0 0,1-1 3,-1-2-3,0 1 0,-5 1 1,-2 0-4,-4 1 3,1 0 0,-1 0 0,2 0 4,1 0-5,1 0 1,2 0 0,3 0-3,-3 0 5,0 0-2,-2 0 0,-1 0 2,0 0-4,0 0 2,-3 0 0,3 0-3,0 0 6,7 0-3,6 0 0,7 0 4,7 0-6,4-5 2,-1 0 0,2 1 0,-2-1 0,-2 4 1,-2 1-3,-7 0 2,0 0-1,-2 0 1,-3 0 0,3 0-2,-2 0 2,2 0 0,3 0 3,0 0-1,0 0-3,-1-2 1,-4-1 0,-3 1 0,-5 2 0,-1 0 0,-2 0-1,-1 0 2,2 0-1,0 0 0,3 0 1,2 0-1,4 0 0,2 0 0,2-1 0,1-5 4,-1 0-4,0 0 0,-3 1 1,-2 3-5,-1-3 4,1 2 0,-1-2-1,3 2 7,3 0-7,0-1 1,1 1-2,0 0-2,1-2 4,-4 4 0,2-2 2,-3 0-2,-2 0 0,3 2-1,-1-1 1,0 0-3,0 2 3,-3 0 0,-1 0-2,3 0-2,-3 0 4,6 0 0,1 0 1,1-1 4,2-1-4,1 1-1,2-2 0,-2 1 3,-2 1-3,-4 1 0,-3 0 0,-3 0-1,1 0 1,-2 0 0,1 0 0,1 0 3,-4 0-5,-1 0 2,1 0 0,-1 0-1,-1 0 1,-1 0 0,-1 0 0,-2 0 3,-1 0-6,-1 0 3,-2 0 0,-2 0-1,-1 0 1,-2 0 0,4 0 0,-1 0 1,-1 0-1,3 0 0,-1 0 1,-1 0-2,3 0 1,1 0 0,5 0-1,-1-3 3,5 0-3,-1-3 1,2 3 0,2-2-3,0 1 5,1 1-2,3 0 0,-3-3 1,-2 3-1,0 0 0,2 1 0,0 1-3,6-1 4,-1-1-1,4 1 0,-1 0 3,1-1-3,-2 0 0,2 0 2,2 0-6,-2-1 6,2 1-2,-4 1 0,0-1 3,1 0-4,-4 0 1,0-1 0,1 3-4,-1-1 5,0 1-1,1-1 0,-1 1 3,3 0-3,-1-1 0,1 2 0,2-3-3,4 2 6,2 1-3,-3-4 0,1 1 1,-4 0-4,-3 0 2,0 2 1,0 0 0,1-1 0,0 1 0,0-1-1,4 0 3,1-1-3,1-1 1,0 1 0,-3-3 0,2 1 0,0 1 0,-3 1 0,-4 0 5,3 0-6,-5 0 1,-2 1 0,0 1-4,-2 1 5,-2-2-1,3 2 0,1-1 4,-1 1-6,1-2 2,0 1 0,-1 1-3,1 0 4,1 0-1,-2-2 0,4 2 5,3-1-6,1-1 1,2 1 0,3 1-2,3-1 2,-1-1 0,0 0-2,1 1 6,-1 1-8,0-2 4,3 2 0,-2 0-3,5 0 5,0-2-2,1 1 0,1 0 5,-2-2-7,1 1 2,-2 1 0,0-1 0,-3 1 0,-1 1 0,-3-2 0,1 2 2,0 0-6,-2 0 4,0 0 0,-3 0 3,1 0-3,-1 0 0,0-1-1,1-1 3,3-1-2,0 1 0,-1 0 1,-3 0-4,-3 1 3,-3 1 0,0 0 0,-2 0 1,0 0-2,1-2 1,-3 2 0,4 0-4,1-1 4,2 1 0,2-3 0,-1 1 5,-1 1-5,1-1 0,-2 2 1,1 0-3,-2 0 2,2 0 0,4 0-2,0-2 7,3 1-7,1-1 2,2 1 0,0-2-1,3 0 2,-1 0-1,0 0 0,0 0 2,1 0-4,3 0 2,3 2 0,2-2 0,0-2 2,0 0-2,-1 2 0,-1 0-3,1 1 3,0 0 0,3-1 1,-1 0-2,0 0 1,0 1 0,-1 1-3,1-1 8,-1 0-7,1 0 2,-1 1 0,-2-1 0,-1 0 1,-2 1-1,-3-1 0,3 2 0,-1-1 0,3 1 0,3 0 0,5-2 0,2 1 0,1-1 0,-1-1-3,1 1 5,1-2-5,3 0 3,1-1 0,0 1 0,-2 1 4,-3-2-4,-1 2 0,-4-1 1,0 1-2,1-2 1,-2 2 0,-1 0-5,-1 0 7,2 1-2,-1 1 0,3 0 2,1-1-2,0 2 0,-3 0 0,-5 0-3,0-1 3,-3-1 0,2 1 0,1-1 0,-3 1-2,1 1 2,-6 0 0,0 0 0,-2 0 2,-2 0-2,1-4 0,-1 3 1,-2-1-2,2 2 1,-2-1 0,-4 1-1,0-2 2,-4 1-1,3 0 0,-2-1 3,1 1-7,-1-2 4,1-2 0,0 2 0,2-2 2,3 3-2,3-1 0,4-2 0,-3 2-3,4-2 3,-3 1 0,0 0-1,-1-1 4,-2 2-4,5 1 1,-4-1 0,2 2 0,1-2 0,-2 0 0,-1 0-1,1 0 3,-4 1-3,0 2 1,-3 0 0,-2 0-2,-1 0 2,-2-1 0,1 1 1,-4 0 1,-2 0-2,0 0 0,-3 0 0,-5 0-2,-1 0 2,-3 0 0,1 0-3,-3 0 5,-2 1-2,-1 1 0,3 1-2,-4 0-2,1-1 4,-2-1 0,2 1-1,0 0 4,0 0-3,-3 1 0,0-2-1,0-1-3,-3 0 4,0 0 0,0 0-1,0 0 0,1 0 1,-1 0 0,0 0 0,0 0-3,0 0 3,2 0 0,-2 0-6,0 2 1,0-1 1,0 1 1,0 1 3,0-1-4,0 0 4,0 1 0,0 3 1,0 1 3,0 4-4,0 3 0,0 4 0,0 6 0,0 2 0,0 4 0,0 3 0,0 0 2,0 0-3,0-1 1,0-2 0,5 3-2,1 0 4,2-1 1,1 2 18,0 2-18,3-2 4,-1 1-7,1-3 6,1-1 3,2-3-9,-2 1 0,-1-3 2,0 2 1,0-1-3,-3 2 0,-1 0 0,0 2 13,-2-1-11,2 0 1,0-3-3,-1 0 5,0-1-5,-2-5 0,-1-2 1,-1-1 3,-1-5-4,1-2 1,1-3-1,-2-3-32,1-2-37,0-1-78,-3-2-85</inkml:trace>
  <inkml:trace contextRef="#ctx0" brushRef="#br0" timeOffset="134815.1287">10334 17573 51,'0'0'93,"0"0"-7,0 0-14,0 0-22,0 0-4,0 0-28,0 0 26,-4 0 12,4 0-30,0 0 12,0 0-19,0 0-15,0 0 8,0 0-12,0 0 0,0 0-1,0 0-21,0 0 18,0 8-7,12 1 11,0 0 5,4 1-5,1 0 0,2 1 0,3-1 0,2 0 0,5-5 0,2-3 0,6-1-2,2-1 4,1 0-2,-1 0 0,0-1-10,-4-3 6,-3-2 2,-2 3 2,-4 2-8,-1 1 8,0 0 0,5 0-2,3 0-2,5 0 0,1 0 4,4 0 0,3-2-3,-1 1 5,-2-5-2,-4 2 0,-3 3 2,-6-2-4,0 3 2,-5 0-6,0 0 4,0 0-25,0 0 14,6 0 9,4 0-8,6 0 7,3 0 3,6 0 2,4-3-2,7-1 4,8-3-2,-2 3 0,-3 1-1,0 2-2,-7-1 3,-4 2 0,-2 0-2,0 0 2,1 0 0,-5 0-2,-7 3 6,4 3-8,-5-1 4,2-1 0,2-1-2,0 0 3,3 0-1,1-3 0,2 3 2,-1 0-2,-1-1 0,0 1 0,-1 1-1,3 2 1,0-3 0,5 5 0,6-5-1,-1 0 1,1 1 0,3-2 1,2 0-2,6-1 3,3-1-2,2 2 0,-4-2-2,2 2 2,-6 1 0,-1 3 5,-2-3-11,1 1 8,1-4-2,-1 0 0,-1 0 5,4 0-3,0 0-2,4-4 4,-3 1-4,-3-3 0,-1 1 0,1 0-1,1-1 4,1 0-2,-2 0-1,0-2 0,1 1-3,1-3 6,0 2-4,1-2 1,-1 3 0,-2 1 1,-4 0-1,-2 1 0,1 4-1,4-3 2,0 1-1,1-4 0,0 1 3,2 1-3,-1-2 0,3 1 1,0 1-2,2-2 2,-4 1-1,-2 0 0,-3 0 5,-1 0 3,-3 2-8,-1-2 2,-4 1 4,-1 2-5,-1 0-1,-1 0 0,3 2 6,1-2-6,1 0 0,-1-2 0,-1 2-1,-3-3 6,-3 2-5,2-1 1,-1 0 4,1 0 3,0-1-8,-2-1 0,-3 4 4,-1 1 1,-5-1-5,1 1 0,-2-1 3,2 0-2,-2 0 0,3-2-1,1 1 0,-1 0 3,1-3-4,-1 3 1,0 0 0,-1 1-1,4-1 1,1 0 0,1 1 1,2-2-1,-3 1 0,0 1 0,-1-2 5,1 1-9,1 1 4,2-3 0,-1 1 0,2-2 3,1 4-4,-3-5 1,-1 5 0,0-1 0,-1-1 0,0 1 0,0-1 1,-1 1 0,1-1-1,-2 1 0,-2-1 1,1 0-2,-4 3 1,0 0 0,1-1-2,-1 2 5,1-3-3,1 1 0,4-1 1,0 0-3,1-1 4,-1 0-2,-2-1 0,-1 1-1,-3 0 1,6-1 0,-3 1 1,4 1-2,-3-1 1,3-1 0,-4 2-2,2 1 4,-1-2-2,-1 4 0,0-3 1,0 3-4,2 1 3,0-4 0,0 4 1,0-2 1,0 2-3,0-1 1,1-1 0,-1 1 1,0 1-1,4-3 1,-2 1-4,-1 0 6,4 2-4,-5-1 1,0 1-1,-3 0 0,-1 0 1,0 0 0,0 0 0,2 0 0,4 0 0,1 0 0,-1-2 2,-1 1-6,-1 0 4,-3-1 0,-1 1 2,0-1-1,-2 2-1,-3 0 0,0-1 1,-1 1-3,1 0 2,2 0 0,-2 0-1,0 0 3,-1 0-2,-1 0 0,0 0 1,0 0-3,3 0 2,0 0 0,2 0 0,2 0 3,1 0-5,3-2 2,0-1-1,0 0 1,0-2 1,-1 1-1,0 0 0,1 1-1,0-2 1,-2 2 0,1 1 1,-3 0-4,-2-1 4,-1 1-1,0 1 0,-2-1 3,-1 2-4,2-2 1,-2 1 0,2-1-2,-2-1 2,2 2 0,0-1 2,-2 1-2,0 0 0,1 1 0,-2-2 1,0 1-3,2-1 2,1 0 0,6-1 0,1 2 3,3-2-5,-1 0 2,1 0 0,-1-2-1,-3 0 1,1 1 0,-2 0 0,-3 1-1,2 0 1,-1 1 0,-4-1 0,-2 1-3,-2 1 3,0 0 0,1-1 2,-1 1-1,0-1-1,-1 1 0,-5 1 1,-1-3-3,-2 1 2,-3 1 0,1 1 0,0-2 2,-1 0-2,2 2 0,-1-1 1,3-2-3,1 2 2,1-2 0,1-2-1,-4 2 4,2 0-5,-2-3 2,-2 3 0,2-3 0,1 1 0,-3 1 0,3-2 0,1 0 6,0 1-9,-4 1 3,-4 1 0,-6 2-3,-3-1 3,-4 2 0,-3-2 0,0 2 6,0 0-9,0 0 3,-1 0-40,-12 0 3,-4 0-77,-7 0-169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10T07:04:55.1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6121 1391 91,'0'0'54,"0"0"-18,0 0-1,0 0-21,0 0-11,0 0 9,0 0-9,0 0 11,12-1 7,-6 1-8,3 0 3,0 0-10,1 0-5,8 0 10,4 0-5,6 0-2,0-8 3,3-1-4,-4 2-6,-6 1 3,-6 1-24,-5 4 1,-2-1-32,-2 1 7,-2 1-4,-1 0-58</inkml:trace>
  <inkml:trace contextRef="#ctx0" brushRef="#br0" timeOffset="390.4396">6318 1454 1,'0'0'28,"0"0"9,0 0 57,0 77-40,-3-50-10,3 1-21,0-2-4,0 3 17,0 0-33,0 0 5,0-1 1,0-1-3,0-3 3,0-1-9,0-4 0,-3-1 0,3-1-41,-3-7-54,0-3-60</inkml:trace>
  <inkml:trace contextRef="#ctx0" brushRef="#br0" timeOffset="597.4413">6235 1879 43,'0'0'18,"0"0"64,0 0-7,0 0-39,0 0-5,0 0-29,72 15 7,-48-15-9,-1 0-2,-1 0-34,0-6-47</inkml:trace>
  <inkml:trace contextRef="#ctx0" brushRef="#br0" timeOffset="817.4381">6599 1834 122,'0'0'102,"0"0"-83,0 0 43,0 0-55,0 0-7,0 0-4,0 7-3,0-7 7,4 0 7,5 0-1,0-5 3,0-11-9,6 1-24,-5-5-37,2-2-40</inkml:trace>
  <inkml:trace contextRef="#ctx0" brushRef="#br0" timeOffset="1628.0815">6613 1822 59,'0'0'109,"0"0"-105,0 0 46,0 0 20,0 0-69,0 0 4,17 1-2,2-2 20,3-15 13,-2-2-27,1-1-3,-9-1 14,1-2-9,-5-1 19,-4 0-25,-1-3-4,0-1 42,-1-2-42,-2 0 4,0 1-1,0-1 2,0 4-8,0 2 2,0 4 0,0 6 12,-5 4-9,2 5 7,2 2 12,-1 2-19,2 0-3,-1 0 0,1 0-13,0 6 11,0 19-10,0 8 12,0 9 10,0 7-3,0 6 0,6 2 3,-2 0-6,3 0 35,1 0-24,1 2 0,2 1-10,-3 3-2,0 3-3,-2-9 0,0 3 2,6 0-4,-5-1 3,-1-4-1,0-14 0,-4-17 0,2-12 0,-4-12-1,0 0 1,0 0 8,0-19-8,0-10-14,0-9 6,-4-3-14,-4 1 22,-1 4 0,-4 3 1,7 4 3,-2 7-2,4 3 4,2 7-2,2 4-2,0-2-4,0 0 0,11-1-10,7 1 10,-2 0-33,5 0-20,3-1-4,1-2-60,5 0-29</inkml:trace>
  <inkml:trace contextRef="#ctx0" brushRef="#br0" timeOffset="2575.4178">7565 1415 256,'0'0'42,"0"0"7,0 0 28,0 0-62,0 0-15,0 0-17,11-9 17,9 8-5,7-2 9,2 0-4,2-2 2,3-1 4,-4 0-3,0 0-3,-6 2 0,-5 1-4,-5 1 4,-4 2 0,-7 0 0,-1 0-1,-2 0 0,0 0 1,0 0 0,0 0-4,0 12 10,0 5-6,0 5 33,0 7-31,-3 6 30,1 5-5,-1 3-17,3 0 16,-4 2-14,4-3 7,0 1-4,0-3-11,0-3 6,0-5-10,0-3 0,0-4 7,0-4-3,0 1-4,-3-5 1,-2-3 8,-1 0 1,-1-5 7,-3-3-3,-4-3 22,-1-3-31,-7 0-2,-4 0-3,-5-6-22,0-7 6,-1-1-38,-2-4 10,1 0-30,2 2-45,2 5-28,9 0 30</inkml:trace>
  <inkml:trace contextRef="#ctx0" brushRef="#br0" timeOffset="2892.4313">7565 1681 295,'0'0'112,"0"0"-112,0 0-1,0 0 1,0 0-2,0 0 6,106-2 8,-76-1-6,-2-2-4,-1 2 0,-5-1 0,-2-1-2,-4 4 0,-4-2-60,-7 1-128</inkml:trace>
  <inkml:trace contextRef="#ctx0" brushRef="#br0" timeOffset="3791.4215">8543 1808 161,'0'0'140,"0"0"-99,0 0 11,0 0 0,0 0-52,35-91 0,-21 78 4,-1 4-4,-1 5 0,3 2 0,3 2 3,0 0-9,1 11 6,-1 10 0,-6 1 2,0 4 2,-5 0-4,-7-1 0,0-1 2,0-4 4,0-4-6,-4-2 5,-2-7 3,5-2-4,-1-3-4,2-2 10,0 0-5,0 0 27,0-11-13,0-6-17,6-8-2,9-4-27,0 1 6,4 4 14,-3 7 3,-5 6 3,0 7 2,0 4 7,0 0-8,1 0-3,6 6-1,-5 8 4,0 1 0,0 1 1,-2 1-1,0-2 3,-2 0-2,1-1-1,1-1-5,1-3-76,1-1-52,-1-2-22</inkml:trace>
  <inkml:trace contextRef="#ctx0" brushRef="#br0" timeOffset="5458.4022">9933 1689 184,'0'0'129,"0"0"-109,0 0 48,0 0-41,0 0-19,0 0-10,0 0 2,0 0-5,0 2-1,0-1 3,0 1 3,6-2 9,1 0-5,4 0 19,2 0-17,1 0 4,0-5-3,0-2-3,1-1-4,-5-1 0,-1-3 2,-1 0 4,2-4-5,-2-1 0,-2-1 1,-3-5 2,0 0-4,-2-6 0,2-1 1,-2 2 2,1 2 0,-2 3-1,0 0 12,0 4-8,0 4 27,0 1-11,0 5-4,0 4 10,-2 4-19,1 1-6,1 0-3,0 0-5,0 11-9,0 18 1,0 14 13,0 8 4,0 5-3,3 4 1,-2-2 10,2 3-9,-1-3 5,1-3 3,2-5-3,1-6 7,2-6-15,-2-4 1,0-8 0,-3-3 4,0-10-5,-1-4 0,-2-4 0,0-5-1,0 0 3,0 0 2,0-3 13,0-13-17,0-2-5,0-5 0,0-3-8,0-2 13,0-4-14,0-6 6,0-2 4,3-5-18,9-5 11,0 2-2,1 6-4,-1 9 13,-1 7 3,-1 11 1,-4 3-3,-2 6 3,-1 3 0,2 3-8,1 0-13,4 4 21,1 15-7,-4 0 7,2 4 1,-5-1 3,-2-2-6,-2-2 2,0-2 0,-5 2 2,-12-1-2,-7 0 0,1-1 0,-2-3-57,3-5-48,1-3-106</inkml:trace>
  <inkml:trace contextRef="#ctx0" brushRef="#br0" timeOffset="7121.4506">10552 1524 106,'0'0'47,"0"0"11,0 0 20,0 0-18,0 0-38,0 0-16,-49 10-6,40 16 2,3 5 19,0 1-19,6-2 4,0-2-6,0-6 6,0-3-16,7-3 12,5-6-2,-3-2 0,3-5 7,0-3-7,6 0 8,2-5 0,2-14 6,3-6-14,-1-2-36,-6 5 16,-5-4-21,-5 3 34,-5 2 5,-3 5 4,0 4 9,0 4-6,-2 5 43,-2 2-47,-2 1-1,0 0-1,3 0-2,0 0-2,3 4-3,0 1-5,0 0 7,0-4-2,6-1-7,7 0 15,4 0 0,5 0 2,2-8-4,-2-4 0,-1 0 2,0-1-4,-6 1 9,-2-1-5,-5 3 0,-3 1 0,-4 5 15,-1 2-6,0 2 27,0 0-27,0 0-9,3 0-19,0 7-11,3 9 30,1 2 1,1 1-1,1 2 0,3 5-2,-2 0 5,3-2-3,-2-2 4,-2-2-3,-3-2 9,-3-2-7,-3-2-3,0-2 14,-10-1-14,-6-3 10,2-1-1,0-4-7,4-3-2,2 0-5,4 0-13,1 0-46,1-8-18,2 2 51,0 2 26,0-1 5,2 0-1,5 2 1,5-1 0,0 1-1,3-1 3,5-4-3,0 0 1,0-1 0,7-4 1,-2-4 4,2-2-5,-3-4 0,-3 0 4,-2-1-4,-3-1 1,-5 1 16,-4-1 23,-2 6-7,-2 1-1,-3 8 13,0 2-9,0 3 11,0 5-38,0 0-6,0 0-6,4 2-22,2 14 1,5 5 23,-2 5 2,1 1 27,-1-1 2,-1 1-8,-1-3 18,3 0-24,2-3 0,0-1-8,-1-2 4,-5-5-1,-3 3-3,-3-3-5,0 0 12,-11 1-9,-10-2 3,-1-3-9,1-5-34,0-4-25,3 0-57,2-2-64,5-7 43,3-2 69,5 4 57,1 0 11,2 3 15,0 1 67,0 2-3,0-1-25,0 1-14,0-2-31,9 1 9,1-1 0,4-2-9,4 4 24,2-2-24,-1 2 4,1-1 25,-3 1-12,1-3 0,1 0 3,2-1-13,6-4 16,3 0-24,0-1 6,-4-2-3,-5-1-6,-6 0-5,-3 1 0,-3-2 8,-3 1 0,-6-3-8,0 0 3,0 3 3,0 3-6,0 3-2,0 6 2,0 1-5,0 0-4,0 0 1,0 10-1,0 9 0,0 0 9,0 4 0,0-1 0,0-1 1,9-1-5,3-4 4,-3-2 0,3-4-6,1 0 6,-2-5-25,5-5-36,-4 0-66</inkml:trace>
  <inkml:trace contextRef="#ctx0" brushRef="#br0" timeOffset="7320.4363">11497 1384 622,'0'0'0,"0"0"-36,0 0 30,0 0-47,0 0-160,0 0-87</inkml:trace>
  <inkml:trace contextRef="#ctx0" brushRef="#br0" timeOffset="8858.4622">11875 1232 0,'0'0'59,"0"0"18,0 0-20,0 0 16,0 0-12,0 0-24,-7-2 7,7 2-39,0 2-5,0 17-7,0 11 7,0 9 34,0 3-4,2 4 1,3 0 8,-2-1-9,0 1-14,2-3-8,-2-1-5,0-2-3,-2-9 0,2-2 0,-3-6 0,0-10 0,0-1 0,0-7 0,0-5 6,0 0-6,0 0 10,0-9-7,2-9-6,1-7-6,4-2 7,1 2-3,2 1-15,3 2 15,3 6 2,0 3-4,-1 2 0,1 6 6,-4 5 1,1 0-3,-2 0-4,4 5 5,-2 9 2,-2 4-2,-5 0 0,-6 3 2,0-2 0,0 1 7,-14-1 0,-5 0-7,-1-4 0,1-4 2,0-1 0,7-4 4,1-5-5,3 0 3,3-1 1,4 0-7,1 0 2,0 0-11,0 0 5,0 0-3,9 0 9,10 0-6,5 0 7,2-5-1,4-5 0,3-1 2,6-3-1,0-3-1,5-4 0,-3-1 3,-4-2 0,-4-4-3,-5 2 0,-5-5 0,-6-3 17,-6 1 1,0-5-12,-8 2 0,-3 0-1,0-2-5,0 5 0,-5 3 1,-4 3 1,3 2-2,-4 6 0,4 6-1,-2 2-4,2 7 4,-4 4-5,1 0-9,-3 15 13,-1 19-4,-3 13 6,6 7-2,4 0-4,3 0 6,3-5-1,0-7-1,0-6-5,9-6 7,6-4 0,7-5-3,1-5 1,4-7 2,3-6 0,2-3 1,3 0 2,0-16-2,-2-4 1,-9-3-4,-3 0-2,-6-3 4,-8 0-1,-4 2 2,-3 3 5,0 7-3,0 6 17,-1 6 16,-5 2-26,-3 8-10,3 13-9,3 6 4,3-2-4,0 1 7,0-2 2,13-4-1,5-1-5,3-5-37,4-3-61,1-6-138</inkml:trace>
  <inkml:trace contextRef="#ctx0" brushRef="#br0" timeOffset="10613.1528">13558 1612 214,'0'0'72,"0"0"-52,0 0 26,0 0-39,0 0-2,0 0-1,7 17-1,0-14-5,2 0 2,1-1 0,2-2 8,2 0-3,2 0-2,-3 0 13,4 0-14,-2-8-1,1-4-1,-2 0 2,0-3 11,-2-2-11,-4-2-2,-5-2 3,-3-3 3,0-2-6,0 0 0,0 1 0,-3 3-4,-2-1 4,1 3 0,1 8 1,1 5 2,2 5-6,0 2 2,0 0-18,2 15 13,13 11-1,4 4 7,2 2 0,0-1 0,0-2 0,-2-5 0,-4 0 3,-3-6 1,-5-2-3,-4 0-1,-3-4 7,0 1-2,-10-2 22,-6-1 0,-7-1-23,1-1 12,4-2-16,0-1 0,6-4 0,2-1-2,1 0 1,9 0-21,-2 0 18,2 0-6,0 0-7,0 0-25,5 0 1,13 0 20,2 0 21,2 0 0,0-5 4,0 1-3,3-4 6,0-2-3,0-1 20,2-3-10,-5-1 18,0-1-18,-2-5-5,-2-2 33,-3-4-29,-1-2 1,-3 0 6,-3-3-18,0-3 15,-2-1-17,-1 2 3,1-4 7,-3 2-6,-3 3-1,0 0 19,0 3-16,0 2 3,0 3-4,0 1-4,0 6 25,-3 5-21,0 9 18,0 4-11,3 0-6,-2 0-12,-1 17 3,-1 20 3,-3 19-11,4 7 16,1 5-5,2-5 0,0-4 8,3-9-8,12-7 0,-2-6 2,5-6-5,0-7 3,2-6 0,2-7-5,3-7-13,5-4 7,6 0-44,-2-13-65,-4-9-113</inkml:trace>
  <inkml:trace contextRef="#ctx0" brushRef="#br0" timeOffset="10923.9959">13899 1384 391,'0'0'0,"0"0"-7,0 0 2,0 0 10,95 6 1,-55-6-6,1 0 0,-4 0 5,-1-2-4,2-2-1,0-1 0,-1-1-6,2 2-2,-2-3-37,-10 3-47,-6 1-12,-10-1-14</inkml:trace>
  <inkml:trace contextRef="#ctx0" brushRef="#br0" timeOffset="12524.4121">14652 1468 104,'0'0'151,"0"0"-75,0 0-3,0 0-9,0 0-29,0 0-30,-99-18 2,77 18-7,3 7 1,-1 9 3,-1 2-4,5 1 0,4 4-6,4-2 1,4 0 2,4-5 0,0 1-7,0-3 3,1-4 7,10 1 0,4-5-5,3-5 6,4-1-1,3 0 1,3-12 8,-2-4-15,1-4 6,-6 1 0,-4-1-4,-6 3 11,-3 7-7,-5 2 9,-2 7 29,-1 1 20,0 0-51,0 0-4,0 1-6,0 13-15,2 6 18,1-3 0,7 0 0,-1-4-4,5-2 4,-1-1 0,2-7-3,3-3 3,3 0 0,1 0 0,5-10 5,-2-6-3,2-4-2,-3-4 0,-3-3-4,0-2 7,-3-3-3,-5-1 0,-2-4 0,-1-4 4,-6-3-3,0 0-1,-4 3 3,0 3 2,0 8-5,0 6 0,-4 6 2,0 6 3,-1 4-3,1 5 11,4 3-13,-1 0 0,-2 5-6,1 20-8,-1 16 13,2 7-2,1 5 4,0-1-1,0-3 0,4-6 1,6-5-1,3-6 0,2-7-6,4-2 4,2-7 3,4-2-1,-1-7 2,1-5 1,-1-2-3,-2 0 0,-5 0 2,-1 0 0,-4-6-2,2-6 5,-1-3 0,1-5-1,-3-1-4,-1-3 0,-4-1-2,-5 2-1,-1 0-11,0 8 14,0 3-10,-6 5 10,-3 4 0,3 1 0,-1 2-13,2 0 13,1 0-4,-4 14 2,2 5-3,2 2-4,0 2 8,4-2-3,0 0-4,0 0 3,0-2 5,10-6 0,2-3-3,2-1 1,2-5 2,1-3 0,1-1 0,0 0 6,0 0-6,2-8 2,-1-5 4,0-3-2,1-4-6,-4-3 2,-2-3-14,-4 0 10,-1-2-18,0 1 6,-3 6 15,1 5-14,1 2 11,-1 7 4,-1 1-13,2 4 12,-2 2-6,4 0-9,2 13 15,1 8-8,1 2 9,-2 0 20,0-1 2,-5-1 22,2-4-33,-6-2 12,0 0 1,-3-3-21,0 3 8,-4-1-6,-16 1-4,-8-2-1,-7 1-20,-6-5-146</inkml:trace>
  <inkml:trace contextRef="#ctx0" brushRef="#br0" timeOffset="12954.4502">14874 1302 219,'0'0'17,"0"0"-10,0 0 50,102 0-23,-62 0-30,0-7-2,1 4-2,-4-5 2,-4 1-10,-3 3 8,-8-6-55,-6 4-106</inkml:trace>
  <inkml:trace contextRef="#ctx0" brushRef="#br0" timeOffset="14175.4629">16302 1390 275,'0'0'108,"0"0"-106,0 0 3,0 0-3,0 0-2,0 0 0,16 12-1,-8-11 1,1-1 0,3 0 12,-2 0 12,3 0 7,1-10-4,2-4-25,1-1-2,1-3 0,-3 0-31,-2 2 4,-4 1 4,-4 1 9,-2 5 10,-3 4 4,0 4 0,0 1 0,0 0 0,0 0-4,-2 16-6,-6 7 10,-2 4 0,4 0 1,2 0-1,2-3 1,2-1-1,0-5 7,0-3-7,8-3 0,5-4-1,2-4-2,6-4 3,3 0 4,2-1-4,2-15 8,2-2-8,-5-4-8,0 1 7,-6 0-12,-4 6 13,-4 3-3,-5 4 3,-2 4 56,-1 1-54,2 3 0,-1 0-4,2 1-14,3 14 15,-3 5 1,0-1 0,-3 3 1,-3-4-1,0 0 20,0 0 13,0-5-21,0-1 9,0-3-16,0-4-2,0-2 9,0-3-12,0 0 8,0 0 16,0-3-24,0-12-2,0-8-15,10-1-19,1-2 0,4 1-17,3 2 21,2 4 30,5 5-13,0 5 13,-1 6-4,-2 3 6,-5 0-2,-3 8 5,-3 8-3,-2 1 11,0 1-11,-5 0 17,2 1 1,-3-1-16,-1-1 14,-2 0-11,1-4-3,-1-1-2,2-3 0,1-3-55,0-3-75,-1-3-102</inkml:trace>
  <inkml:trace contextRef="#ctx0" brushRef="#br0" timeOffset="14390.4425">16585 1155 572,'0'0'0,"0"0"-40,0 0-37,0 0 6,0 0-134</inkml:trace>
  <inkml:trace contextRef="#ctx0" brushRef="#br0" timeOffset="15162.2683">18137 1024 313,'0'0'137,"0"0"-95,0 0-9,0 0-33,0 0-11,0 0 11,0 90 22,-5-51-18,1 2 30,1 1-23,-1-4-7,4 0 3,0-6-3,0 0-4,0-2 0,0-3-4,7-1-2,-1-5-3,2-5-36,1-2-31,4-9-58,-3-5-131</inkml:trace>
  <inkml:trace contextRef="#ctx0" brushRef="#br0" timeOffset="15460.2458">18191 1006 289,'0'0'77,"0"0"-65,0 0 4,0 0-16,0 0 6,0 0-6,79-32 0,-60 31 0,2 1 1,-1 0-1,2 0 0,0 0 1,-2 4-5,-1 1 4,-5 2-52,-6 1-87</inkml:trace>
  <inkml:trace contextRef="#ctx0" brushRef="#br0" timeOffset="15694.236">18174 1232 75,'0'0'187,"0"0"-176,0 0 21,0 0-26,0 0-2,0 0-8,15 10 4,8-7 0,5-3 17,-1 3-12,1 2 0,-7 1-5,-3 1-50,-5 3-58,-7-2-72</inkml:trace>
  <inkml:trace contextRef="#ctx0" brushRef="#br0" timeOffset="15895.2608">18189 1485 149,'0'0'1,"0"0"-1,0 0 18,0 0 21,0 0 2,111 4-32,-67-13-8,4 0-1,3-3-90,-3 3-5,-5-2 26</inkml:trace>
  <inkml:trace contextRef="#ctx0" brushRef="#br0" timeOffset="16589.744">18697 998 9,'0'0'291,"0"0"-253,0 0-20,0 0-18,0 0 0,-2 83 0,-2-30 27,1 1-4,-2-1 19,-1-3 2,5-5-40,-1-5 1,2-6 1,0-6-2,0-7-4,0-7 0,0-5 0,0-8-8,0-1 7,3 0-25,6-9 8,2-13-33,-1-4-10,-1-4-29,-3-5 42,-3-1 39,-2-2-4,-1-3 13,0 6 14,2-1 12,-1 4 28,-1 2-7,4 4-6,0 5-13,3 5-23,-1 5-3,0 3-2,2 8-9,0 0 9,5 13-12,-1 15 6,4 10 6,-1 7 6,1 5 32,1-4 9,-2-2-38,0-5 14,1-7-10,-2-5-12,2-6 14,-1-6-12,-2-5 0,-2-5 15,-2-5-16,1 0 19,-1-3 17,3-14-19,3-4 9,-2-6-24,2-8 1,-3-1-3,-2-3 0,-4 1-4,-4 3 0,-2-1-21,0 2 16,0 2-19,0 4-31,0 1-47,0 1-193</inkml:trace>
  <inkml:trace contextRef="#ctx0" brushRef="#br0" timeOffset="17100.4536">19340 987 111,'0'0'81,"0"0"-29,0 0 13,0 0-31,-42-80-28,22 73-11,1 7 5,1 0-1,-1 14 1,1 10 0,1 6-5,5 4 1,4-2 1,6 5 0,2-4 3,0-3 0,0 0 10,12-1-10,1-2 13,5-3-8,-3-3-2,1 0 1,0-2-1,-2-1 10,0 0 12,-2-1-22,-5-2 11,-2-3 0,-4-1-4,-1-1 19,0-2 3,-4 2 3,-11 1-7,-2-2-28,-5 1 6,0-2-6,-5-3-89,0-5-98</inkml:trace>
  <inkml:trace contextRef="#ctx0" brushRef="#br0" timeOffset="17805.3213">19757 989 248,'0'0'73,"0"0"-9,0 0 11,0 0-29,0 0-43,0 0-4,-4 0 1,3 23 0,-2 7 1,-1 6 22,0 3 10,-1 2 1,2-2-32,2-1 7,1-2-9,0-5 4,0-3-5,0-3 2,0-5-2,0-5-2,0-5-72,1-8-60,7-2-122</inkml:trace>
  <inkml:trace contextRef="#ctx0" brushRef="#br0" timeOffset="18087.4453">19762 971 208,'0'0'22,"0"0"-9,0 0 37,0 0-29,88-40-20,-67 40 15,3 0-9,-2 0-6,1 0 3,-3 0-3,0 0-2,-7 0-2,-1 5-29,-8 5-13,-2-1-52,-2 2 23,0 3 13</inkml:trace>
  <inkml:trace contextRef="#ctx0" brushRef="#br0" timeOffset="18300.9948">19781 1137 207,'0'0'30,"0"0"4,0 0-19,0 0-9,0 0-6,0 0 3,69 20 2,-44-16-3,2 0 1,-5 2-3,-2 1 0,-7 3-50,-7 2-52</inkml:trace>
  <inkml:trace contextRef="#ctx0" brushRef="#br0" timeOffset="18506.0059">19757 1433 41,'0'0'37,"0"0"-18,0 0 58,0 0-34,102 6-19,-62-6-20,5 0 0,1-7-8,2-2-13,-8 0-77,-6-2-40</inkml:trace>
  <inkml:trace contextRef="#ctx0" brushRef="#br0" timeOffset="19762.456">20333 997 327,'0'0'87,"0"0"-59,0 0 22,0 0-50,0 0-24,0 0 24,-1 81 0,1-40 20,0 0 21,0-5-26,0-2 2,0-2-16,0-8 5,0-2 0,0-5-6,0-6 0,0-4-1,0-4 1,1-1-7,2-2 6,4 0-8,1 0-2,0-12 6,-2-5-8,0-1 8,-2-3-5,0-2 10,-1-1 0,2 0 0,-2-4-3,0-1 6,0-2-3,-1-4 0,1 3 3,1 4-3,-1 5 6,1 7 13,1-1 2,1 4-21,3 5 0,0 0 0,-2 8-8,1 0 4,2 0 1,0 18-1,0 10-4,0 3 3,-4 5 5,-2 1 0,1-5 11,-2-6-10,-3-5-1,1-6 0,1-3-1,-1-4 3,1-4-2,-1-1 0,1-3 2,5 0-6,2-3 8,6-13-3,4-6-1,2-2-3,-3-1-10,0-6 13,-3 3 0,1-1 0,-2 3 0,1 5 0,-3 4 0,-2 6 0,-4 7 0,-4 4-1,-1 0-9,4 4 8,-1 17-14,2 7 16,1 3 3,-2 2 2,-2 0 3,0-1-8,1-1 6,3-2-6,-1-3 3,1-3-1,-1-1-4,-2-4-8,1-5-66,2-5-80</inkml:trace>
  <inkml:trace contextRef="#ctx0" brushRef="#br0" timeOffset="20601.9323">21100 952 309,'0'0'19,"0"0"-13,0 0-4,0 92 15,0-58 17,0 1-13,0-4 7,-1-4-21,-1 4 0,1-6-3,-1 1 0,1-6-2,-2-6 6,1-3-6,1-5-2,1-2 0,0-4-2,0 0-4,0 0-9,0 0-18,1-13 32,8-6-12,-3-6-13,0-2 7,1 0-3,-5-3 22,-1 2-6,-1-4 6,0-2 10,0 2-9,0-3 19,0 0 20,0-1 8,3-2-5,5 4-8,1 4-17,1 8 5,-1 9-21,0 4 0,3 8-2,0-1 0,6 2-8,3 0 7,4 12 1,4 9-5,-4 6 5,-6 6-2,-8 2-2,-11 0-4,0 0 7,-16-6 1,-14 0 0,-9-2-1,-3-1-17,-1-5-10,7-8-9,15-3 20,8-7 14,10-3 3,3 0-10,0 0-45,12 0-27,8 0 50,4 0-2,-2 0 10,-2 0 24,-4 2-4,0 6 4,0 3 5,-3 2 7,2 0 36,-3 5-20,-3-4 3,0 1 13,-5-5-15,-2 1-6,-2 0 17,0-1-21,-3 3 25,-13-2-11,-7 3-26,-4 0 12,-4-3-17,-5 3-2,2-3-84,1-5-102,5-5-123</inkml:trace>
  <inkml:trace contextRef="#ctx0" brushRef="#br0" timeOffset="21248.4394">21519 858 68,'0'0'163,"0"0"-162,0 0 35,0 0-36,0 0-6,0 0 6,29 29 12,-22-3 37,-1 2-12,0 5 1,-4-1 19,-1-1-19,1 3-6,-2-3-19,0 1-11,0 1 13,0 3-12,0 2-3,0-2 5,0-5-1,0-6-4,0-7 0,0-7-2,0-2-2,0-4 8,11 0-3,3-5 10,7 0-8,7 0 7,2-5-10,3-9-1,0 3-1,-5-1-41,-3 3-48,-2-2-34,-4 2-97</inkml:trace>
  <inkml:trace contextRef="#ctx0" brushRef="#br0" timeOffset="21772.447">22125 857 388,'0'0'74,"0"0"-74,0 0-26,0 0 26,0 92 1,6-50 24,-5 3 9,2-4-31,-3-4 6,0-2-9,0-5 5,0-2-4,0 0 0,0-4-1,0-5 1,5-2 1,-2-8-4,6-3-34,1-6-38,4 0-47,2 0-111</inkml:trace>
  <inkml:trace contextRef="#ctx0" brushRef="#br0" timeOffset="22064.4511">22286 794 344,'0'0'89,"0"0"-2,0 0-35,0 0-28,0 0-14,0 0-10,21-26 0,1 21-2,1 4-1,2 0-5,-2 1 2,1 0-20,-1 0 6,1 0-34,-3 0 12,-3 4-27,-4 4-52,-7-1-66</inkml:trace>
  <inkml:trace contextRef="#ctx0" brushRef="#br0" timeOffset="22289.4482">22274 1060 34,'0'0'66,"0"0"-6,0 0-10,93 2-38,-69-2-5,-4 0-3,-3 0-4,-4 3-5,-7 3-45,-6 4-74</inkml:trace>
  <inkml:trace contextRef="#ctx0" brushRef="#br0" timeOffset="22516.4483">22219 1348 34,'0'0'79,"0"0"33,0 0-54,82 4-37,-52-4 19,0 0-28,3 0-10,1 0 6,-1-3-8,0 0-36,-3 0-66,-5 0-116</inkml:trace>
  <inkml:trace contextRef="#ctx0" brushRef="#br0" timeOffset="22766.3128">22853 1218 175,'0'0'5,"0"0"-5,0 0 43,0 0-5,-9 86-13,-10-60 2,-3 1-13,-4-3-4,-2 1-10,-2-3-42,-5-6-129</inkml:trace>
  <inkml:trace contextRef="#ctx0" brushRef="#br0" timeOffset="90822.4628">6527 3543 187,'0'0'164,"0"0"-147,0 0 12,0 0 39,0 0-50,0 0 1,0 0-19,-3 4 0,3 2 17,0 0 0,0 1 7,3 2-19,3 0 0,0-2-2,4-2-3,2-2 0,0-1 1,3-2 4,6 0-5,-3 0 0,3 0 3,-2-8 0,-1-5-2,4-6-1,-5-1 0,4-3-12,-2-1-2,-4-2-6,-2 1-6,-4-2 26,-3-2-6,-1-1 6,-4 1-1,1-2 5,-2 1-6,0-1 2,0 0 0,-5-1 2,-2-1 0,-1-1-1,-2-2 7,1 2 2,0 3-10,0 1 3,2 7-2,1 5 26,0 5-17,-2 4 10,4 2 11,1 3-17,0 1 11,1 3-9,2 0-13,-1 0 7,1 0-10,-2 4 0,1 19-10,-1 9 7,2 8 3,0 7 0,6-2-4,12 2 1,2-5 4,-1-5-1,6-2 0,-1-4-2,0-6 2,3 0 0,0-5 0,1-5-5,-1-3 5,3-6 0,0-3-3,-2-3 2,2 0-3,-5 0-6,-4-9-11,0-7 21,1-5-16,-4-2 16,2-6-5,-4-1-7,-1-1 8,-3-1-1,0 1 2,-6-1 1,0 3 2,-5-1 0,-1 1 0,0 1 0,0 1-3,0 1 3,0 2 0,-4 3-1,-1 4 1,2 4 0,0 7 0,-2 2 4,3 2-5,-1 2 1,3 0 0,0 0 1,0 0-1,0 4-5,0 20-2,0 10 1,9 8 6,4 5 0,1-1 1,-1-3 15,-2 0-14,-1-6 5,-4-1 0,-3-4 0,0-3-8,0-5 1,0-3 0,0-4 0,-1-3 2,-1-1-2,1-3 0,-2-5 4,0-4-10,0-1 6,0 0 0,0 0 8,0-9-2,0-12-4,5-6-1,0-5-1,2 4-2,2 0-5,0 6 1,2 4 4,-1 1 2,0 4 0,1 5-4,0 7 0,0 1-1,1 0-2,2 9 3,2 8 1,3 1 3,1-1 0,1 1 0,-2-1 2,1-2-3,2-1 1,0-4 0,-2 1 0,1-5 0,-5-2 1,-1-1-1,-1-3 6,0 0-8,0 0 2,4-11 0,-5-6 7,-1-6-5,-6 2-1,0-1 3,-6 1 3,0 3-8,0 0 1,0 5-8,-9 4 4,0 5-3,-1 2 7,2 2-6,1 0-4,-2 13 7,4 10 3,2 3-3,2 3-3,1-4 6,0-1 0,0-6 0,0-4-2,4-2-1,1-6 3,4 3 0,-2-3 0,1-3 3,2 0-3,-1-3 2,3 0 5,0 0-7,-3 0 0,0-3 0,0-4 3,1-4-3,-2 0 4,-1 0 1,2 0-2,-3 1-3,0 2 0,0 2 2,-1 3-6,-2 1 4,1 2 0,0 0-3,4 0-5,1 3 8,4 3 0,-2 1 1,-4 0-3,2-3 2,-6-1 0,1 4 1,1-6 2,-5-1-5,3 2 2,-3-2 0,0 0 3,0 0-2,0 0 2,0 0 20,0 0-5,3-8 5,-3-1-23,3-3 4,0 1-6,2-4 2,0 1 0,3 1-5,-4 1 8,2 2-3,-4 1 0,1 4 0,0 1-2,-3 0 2,4 3 0,1-1-2,-1-2-1,-1 1 1,2 2 1,-1 1-7,1 0 0,2 0 6,-1 0 2,3 4-3,-1 5 1,0 2 2,-2 2 0,3 0 5,3 2-5,-1 2 0,-1 0 0,-1 0-2,-5 1 11,-1-2-12,-1 2 3,1-3 0,0-4 4,-3-3-3,0-3-1,0-2 1,0 0 10,0-3-11,0 3 9,0-3 20,0 0 30,0-7-49,0-19-6,-3-4-8,3-9-7,0 1-11,0 7 9,12 4-5,0 10 11,-5 8 2,-1 6 4,2 3-1,4 0-22,0 9 23,1 8 1,-4 2 0,0 2 5,0 0-1,0 2-4,1-1 0,5 2 0,2-3-3,2 1 3,-1-6-5,-3-7 1,0-4-22,4-5-43,2-3-124,-1-21-129</inkml:trace>
  <inkml:trace contextRef="#ctx0" brushRef="#br0" timeOffset="91849.5092">6467 3259 67,'0'0'27,"0"0"4,0 0 7,0 0 2,0 0-8,0 0-5,33-51 6,-24 44-19,3-1 1,3 1-9,7-6-3,8 1 11,12-4-10,7-2 8,6-2 9,6 1-18,-1 1-3,-6 0 0,-2 1 5,-3 5-8,-4 2 4,-8 2-1,-7 3 0,-9 5-2,-7 0-10,-7 0-51,-3 2-15,-4 7-25</inkml:trace>
  <inkml:trace contextRef="#ctx0" brushRef="#br0" timeOffset="93961.5097">8911 3349 122,'0'0'148,"0"0"-99,0 0 0,0 0-27,0 0-17,0 0-5,0 11 0,0 9 9,0 2-4,0 5 5,-3 3-10,-9 4-11,-4-2-76,-4 2-104</inkml:trace>
  <inkml:trace contextRef="#ctx0" brushRef="#br0" timeOffset="106898.5147">9799 2912 24,'0'0'27,"0"0"29,0 0 5,0 0 2,0 0-20,0 0 6,0 0-1,0 0-27,1-10 7,-1 10-18,0 0-5,0 0-10,3 6 1,2 16 4,3 8 1,0 7 7,1 7 22,0 0-17,-3-1-4,1-1 13,-1-2-16,2-6-6,-1-4 0,-1-2 4,0-5-8,-1-2 4,-2-4-41,-2-3-20,-1-8-79,0-6-101</inkml:trace>
  <inkml:trace contextRef="#ctx0" brushRef="#br0" timeOffset="107415.5575">9611 2943 41,'0'0'32,"0"0"21,0 0-36,0 0 26,80-81-23,-49 64 12,4 4 7,1 2-29,0 10 5,-1 1 1,5 8-10,-2 18 6,-1 6 8,-1 4-11,-2 2 18,-4-1-17,-3-2 3,-6-5 0,-6 0-11,-5-1 15,-5 1-10,-5 3 0,0 3 25,-21 3-16,-9 5 10,-4-1-26,-5-5 3,-1-5 7,2-9-10,4-8-1,1-8 0,2-3-36,1-5-14,2 0-22,1-8-11,7-5 24,1 0-18,10-6-35</inkml:trace>
  <inkml:trace contextRef="#ctx0" brushRef="#br0" timeOffset="107977.5115">10243 2960 55,'0'0'45,"0"0"-28,0 0 20,0 0-9,0 0-9,0 0 42,18 58 23,-10-27-14,2 1-31,-1 3 2,-3 0 4,3 0-28,-3-4-7,0-1-4,-2 2-6,4-4 0,-5 4 3,3-4-7,-3-5 4,-2-5-46,-1-6-18,0-7-87,0-5-52</inkml:trace>
  <inkml:trace contextRef="#ctx0" brushRef="#br0" timeOffset="108284.5144">10255 2975 147,'0'0'102,"0"0"-97,0 0-1,0 0-4,0 0 5,0 0 3,69-70-6,-53 65-2,1 5 1,2 0 0,3 0-1,4 0 0,-1 0-2,-1 0-1,-3 0-4,-8 7-17,-5 1-36,-4 3 17,-4 4-15,0 2 3</inkml:trace>
  <inkml:trace contextRef="#ctx0" brushRef="#br0" timeOffset="108510.5134">10321 3152 36,'0'0'42,"0"0"29,0 0 11,0 0-57,0 0-17,0 0 36,22 5 1,-5-5 0,2 0-37,5 0 2,-3 0-10,3 0 6,-2 0-11,0 6 5,-5 3-48,-1 3-33,-8 3-97</inkml:trace>
  <inkml:trace contextRef="#ctx0" brushRef="#br0" timeOffset="108719.2897">10379 3405 41,'0'0'101,"0"0"-55,0 0 7,0 0-31,0 0-19,0 0 37,28 24 13,-5-24-17,2 0-8,8-6-24,1-6 2,2-3-4,0 0-2,-5 0-20,-1 1-68,-5 3-57</inkml:trace>
  <inkml:trace contextRef="#ctx0" brushRef="#br0" timeOffset="109544.5288">10704 2931 194,'0'0'26,"0"0"-26,0 0 0,0 0 16,0 0 21,23 84 11,-13-54 1,-1 1-48,0-3 3,1 1 4,-1-1 1,-1 1 7,-4-5-15,1 2-1,-1-5 5,1-3 0,-4-3-5,1-3 0,-1-8-4,-1-4-2,2 0-8,-2-4-3,3-16 14,-3-5-32,0-7 18,0-4-25,0 0 5,0 3 34,-3 3 3,-5 6 7,-2 4 58,2 4-19,2 2 19,3 5-3,0 3-36,2 3-10,1 1-16,0 2 0,0 0 0,0 0-13,10 5 0,8 11 7,6 7 5,2 4 1,2 1 3,-1 1-2,-1 0 11,0-3-8,-5-1-5,3 0 1,-5-4 0,-4-1 1,-3-5-1,-3-5 0,-5-6-2,-1-4 4,-3 0-2,3 0 5,0-14 1,2-10 49,-1-6-54,-1-3 0,-1 0 3,-2 1-4,0 4 0,0 0 0,0 0 3,0 1 1,-3 0-4,-3 1 0,3 4-2,3 1-37,0 4-68,0 4-101</inkml:trace>
  <inkml:trace contextRef="#ctx0" brushRef="#br0" timeOffset="110220.515">11435 2905 10,'0'0'102,"0"0"-42,0 0 41,0 0-44,0 0-16,0 0 8,5-40-2,-5 34 11,0 1-20,-11 1-27,-2 2-11,-5 2-4,-4 0-1,2 0 2,-1 8-6,2 5 9,4 4 1,0 1 1,8 4-4,2 1-3,4 3 4,1-1-1,0-2-9,9-2 4,10-2 6,6-2 1,2-1-7,4-2 9,2 0-2,-1 1 0,-3-3 2,-6 2-2,-4-1 0,-8-2 0,-1 1-3,-5 1 7,-5-1-4,0 3 9,0 3 6,-18 4 21,-2-3-22,-2 1-11,-2-7-2,-1-4-1,4-3-28,-3-3-52,0-3-57,2 0-66</inkml:trace>
  <inkml:trace contextRef="#ctx0" brushRef="#br0" timeOffset="112611.1307">11689 2892 49,'0'0'65,"0"0"-20,0 0 24,0 0-22,0 0-8,0 0-19,88-27 10,-61 22-23,6-2-4,0 1 4,-5-2-6,-1 2-1,-8 3 0,-2 0-45,-6 2-31,-5 1-54</inkml:trace>
  <inkml:trace contextRef="#ctx0" brushRef="#br0" timeOffset="112884.5207">11813 2883 51,'0'0'60,"0"0"-53,0 0 16,0 0 87,0 79-23,1-45-38,7 1-8,1-4-34,2 1-2,0-4-5,-2 1 6,-1-2-9,-3 0 3,-5-3 0,0 3-7,0 0-46,-5-4-73,-9-4-47</inkml:trace>
  <inkml:trace contextRef="#ctx0" brushRef="#br0" timeOffset="113096.5186">11790 3339 120,'0'0'62,"0"0"-38,0 0 32,0 0-4,0 0-28,84-8-12,-57 2 7,0-1-19,1-1 0,-3 2 0,-1 2-3,-2-1-16,-5 5-72,-2-3-90</inkml:trace>
  <inkml:trace contextRef="#ctx0" brushRef="#br0" timeOffset="113481.6795">12241 2838 74,'0'0'92,"0"0"-88,0 0 1,0 0 36,97-14-29,-64 8 5,1 0 1,2-1-15,-3-1 5,-3 2-8,-4 1 5,-3 1-11,-8 4-12,-8 0-111</inkml:trace>
  <inkml:trace contextRef="#ctx0" brushRef="#br0" timeOffset="113765.5414">12405 2856 63,'0'0'87,"0"0"-46,0 77 24,0-43-15,0-1-33,0 1 17,0-3-10,0-2-10,0-2-3,0 0-4,1-3-7,1 1 0,1-3 2,-3-3-8,3-4 6,-1 0-66,-1-4-67</inkml:trace>
  <inkml:trace contextRef="#ctx0" brushRef="#br0" timeOffset="114291.5207">12978 2768 159,'0'0'14,"0"0"-9,0 0 50,0 0 8,-1 80-27,-8-45 23,-5 4-46,-4 1 7,-1 1 12,2-2-29,1-3 10,1-2-13,3-3 1,-1-1-1,1-2 0,-2-6-3,4-2-32,4-9-35,-1-4-14,4-6-84</inkml:trace>
  <inkml:trace contextRef="#ctx0" brushRef="#br0" timeOffset="114564.5236">12744 2810 285,'0'0'83,"0"0"-83,0 0-5,0 0-9,0 0 14,0 0 6,45 84 1,-34-60-5,0 1-1,-1 1 2,1-2 1,-1-3-4,1-3-30,-1-5-88</inkml:trace>
  <inkml:trace contextRef="#ctx0" brushRef="#br0" timeOffset="115478.1626">13779 2755 205,'0'0'32,"0"0"-9,0 0-8,0 0-4,0 0-11,0 0 0,-65 23 12,54-2-9,2 4 26,2 5-1,4 3-18,3 1 4,0-1-11,0-4-3,10-2 0,5-3 9,4-6-8,5-2 2,0-4 1,3-6 2,1-6 2,1 0-4,-1-1 34,2-16-15,-3-2 4,-6-6-17,-5 0 3,-5-2 22,-8-1-27,-3 0 14,0-1-15,-5 1 0,-13 1-4,-3 1-3,-4 4-7,1 2-2,1 5-41,1 3-31,3 4-42,1 5-72</inkml:trace>
  <inkml:trace contextRef="#ctx0" brushRef="#br0" timeOffset="115926.1363">14134 2650 199,'0'0'48,"0"0"-48,0 0 2,0 0 53,3 79-19,2-44-19,1 0 22,-1-2-38,3-2 3,0 0 18,-2-2-18,0-1 16,-1-3-20,0-2 1,-1-4 5,-1-2-6,0-3 2,-1-7-2,-1-3 0,1-1-2,-1-3-28,3 0-37,1 0-14,1 0-1,0-13-42</inkml:trace>
  <inkml:trace contextRef="#ctx0" brushRef="#br0" timeOffset="116226.3295">14183 2735 69,'0'0'78,"0"0"16,-11-76-37,11 56 47,0 7-67,0 0-10,0 6-15,0-1-3,9 5-13,2 3 4,4 0 0,8 0-4,2 11-6,3 7 10,-1 8 0,-7-1 5,-6 1-1,-7 1-4,-7 0 0,0 0 11,-17-2-9,-7 1 1,-1-5-1,-2-1-2,0-4-7,8-4-46,4-4-37,6-6-64</inkml:trace>
  <inkml:trace contextRef="#ctx0" brushRef="#br0" timeOffset="116867.5232">14576 2689 238,'0'0'143,"0"0"-96,0 0 11,0 0-58,0 0 6,0 0-10,-2 69 4,2-35 0,0 2 21,0 2-21,0-3 10,2 0-8,3-6 3,-1 0 3,-1-2-8,0-4 1,0-2-1,0-3 0,0-3 0,-2-4-34,2-7-40,-1-4-42,1 0-152</inkml:trace>
  <inkml:trace contextRef="#ctx0" brushRef="#br0" timeOffset="117129.533">14597 2675 223,'0'0'66,"0"0"-28,0 0 1,0 0 9,0 0-26,30-78-22,-8 63 0,2 2-2,1 2 0,1 3 0,-4 6-4,-4 2-16,-3 0-9,-5 7-48,-2 8 11,-6 5 36,-2 1-122</inkml:trace>
  <inkml:trace contextRef="#ctx0" brushRef="#br0" timeOffset="117343.4777">14625 2866 37,'0'0'67,"0"0"-66,0 0 75,0 0 25,0 0-26,0 0-49,105-15-20,-80 11-3,-1 2 0,-6 2-6,0 0 3,-6 2-43,-4 9-84,-6 0-54</inkml:trace>
  <inkml:trace contextRef="#ctx0" brushRef="#br0" timeOffset="117557.5269">14704 3053 57,'0'0'31,"0"0"-14,0 0-11,0 0-6,0 0 21,0 0 52,51 6-1,-26-12-44,2-2-8,0-1 1,-3 2-18,1-1-1,1 0-2,-1 0-14,-4-3-116</inkml:trace>
  <inkml:trace contextRef="#ctx0" brushRef="#br0" timeOffset="117963.2027">15062 2647 264,'0'0'47,"0"0"-45,0 0-2,0 0 0,0 0 0,15 82 29,-14-47-22,-1 0 23,2-4-22,-2-2-3,0-4 1,0-4-3,1-3-2,1-4 1,-1-2 1,1-4-4,0-3 1,-1-3-22,1-1-26,1-1-36,-3 0-42,1-1 17</inkml:trace>
  <inkml:trace contextRef="#ctx0" brushRef="#br0" timeOffset="118425.5225">15083 2663 49,'0'0'56,"0"0"23,0-84 7,0 63-20,0 6-28,9 1 5,2 3-5,2 1-37,0 2 5,5 4-6,-1 4 0,2 0-1,-3 12-10,-2 11 10,-8 7 1,-6 1 0,0 4 11,-3 1-4,-16-3 2,-3 0-9,0-7-23,5-8 17,4-7 5,7-7 1,5-3 0,1-1 1,0 2 4,0-2 15,0 0-20,0 0-12,0 3-7,1 0 5,11 3 14,6 3 0,-1-1 3,4 2-3,2 1 0,0 1-1,-2 1 1,1-2 0,-1-1 3,-5 1-2,1-1-1,-4-2 0,-1 1-1,-3 0-1,-3-2-20,-1 0-33,-4-3-48,-1-1-122</inkml:trace>
  <inkml:trace contextRef="#ctx0" brushRef="#br0" timeOffset="119346.5265">15601 2603 244,'0'0'42,"0"0"41,0 0 6,0 0-53,0 0-29,0 0-7,-11 33 0,7 0 2,-2 6 0,0 3 19,-1 0-19,1 3 2,0-6 2,-2-3-4,3-4-2,2-3 0,-2-5 1,2-3-1,0-5 0,0-6 0,3-4-5,0-4-5,0-2-14,0 0-36,6 0 27,4-18 30,-1-10-2,3-6-14,0-7 11,-3-3-13,0-2 10,0-1 3,-3 2 8,-2 1 2,1 5 1,-1 6 10,1 8 25,-2 7 0,1 8-8,-1 6 18,-2 1-26,2 3-3,5 0-19,3 0-7,6 15 2,4 10-4,-3 6 9,2 6 6,-5-1 2,-1 0 1,-3-1 3,1-2-8,-3-3 0,1-1-1,2-2-3,-3-3 0,-1 0 1,-2-3 0,-3-3-1,-2-1-38,-1-8-46,0-3-121</inkml:trace>
  <inkml:trace contextRef="#ctx0" brushRef="#br0" timeOffset="119581.5119">15647 2868 250,'0'0'101,"0"0"-96,0 0-10,0 0 1,0 0 4,93-31 0,-70 24-24,1 3-25,-6 1-34,-2 0-32</inkml:trace>
  <inkml:trace contextRef="#ctx0" brushRef="#br0" timeOffset="120023.6202">15967 2619 376,'0'0'73,"0"0"-33,0 0-11,0 0-29,0 0-4,0 0 3,35 0-6,-9-1 12,2-4-9,2 0 4,-2 0 0,0-3 4,-1 1-4,-3 1-11,-4 0-60,-4 4-62,-9-1-89</inkml:trace>
  <inkml:trace contextRef="#ctx0" brushRef="#br0" timeOffset="120277.5384">16083 2647 136,'0'0'9,"0"0"13,0 0 58,7 82-40,2-54-16,-3-3-14,0 0-8,0 0 9,-3-1-8,1 0 3,-2-3 1,-2 1-2,0-2-10,1-2 5,1-1-75,2-7-52</inkml:trace>
  <inkml:trace contextRef="#ctx0" brushRef="#br0" timeOffset="121075.7342">16526 2583 180,'0'0'74,"0"0"-7,0 0-5,0 0-50,0 0-7,-72 79 19,60-38-11,3 2 5,4 0-7,5-5-10,0-2 5,0-4-6,4-8 0,9-2-4,2-5 4,8-6-1,-3-4-1,6-7 2,2 0 28,0-6-6,4-13 7,-5-6-13,-3 0-12,-5 0-2,-9 2 1,-5 2 8,-5-4 24,0 2-31,-8-3 1,-7 2-5,-2 0-15,-4 1-15,0 5-34,0 3-37,2 5-43,4 5-32</inkml:trace>
  <inkml:trace contextRef="#ctx0" brushRef="#br0" timeOffset="121490.5353">16920 2525 95,'0'0'214,"0"0"-197,0 0-17,0 0-13,0 0 13,0 84 21,0-43 16,0-2 12,0 1-34,1-2 17,-1-2-12,3-2-11,-2-6 8,1-3-16,1-3-1,0-3 2,0-4 1,2-3-6,-2-3-20,0-6-47,0-1-15,0-2-61</inkml:trace>
  <inkml:trace contextRef="#ctx0" brushRef="#br0" timeOffset="121986.5283">16945 2520 288,'0'0'29,"0"0"-22,0 0 0,0 0-4,31-80 2,-23 75 12,1 2-16,0 3 10,7 0-11,1 10 0,2 11 7,-3 5 12,-4 2-12,-4 4 2,-8-2-5,0 0-4,-9-2 5,-11 0 0,-2-6 8,1-2-8,2-6 0,4-7 1,6-3 2,3-4-7,4 2 5,2-2-6,0 0 7,0 0-7,0 0-16,0 1 3,11 6-9,8 0 22,3 4 0,1 2 2,2-1-4,2 3 2,-3-1 0,1-2 4,-3-1-2,-2-1-2,-2 2 0,-4 0 0,-2 0 3,-2 0-3,-3-2-27,-2 1-55,-4-4-131</inkml:trace>
  <inkml:trace contextRef="#ctx0" brushRef="#br0" timeOffset="123997.5327">18336 2735 55,'0'0'301,"0"0"-300,0 0-1,0 0-10,0 0 3,0 0 1,3 4 6,7-4 13,3 0 23,5 0 2,4-10 3,0-3-41,-2-5 10,-4-2-10,-2-3 2,-3-2 3,-5-2-5,-1-5 0,-3-2 0,-1-3-10,-1-2 1,0-3 4,0 3 2,0 1 3,0 4 0,0 4 0,-3 4 7,-2 6-1,0 3-3,2 6-3,0 4 0,2 2 25,-1 5-3,2 0-12,0 0-10,0 5-18,0 16-1,0 13 18,0 12 2,6 6 25,6 7 11,0 4-19,-1 0 13,-1-1-18,-1-2 8,0-3-21,3-3 4,0-4-8,3-3 4,1-4 0,-1-2 0,-2-5 1,0-3-1,-2-6 0,-3-4 3,-2-6 5,-2-6-5,-2 0 4,1-6-1,-3-4-3,1-1-3,-1 0 5,3 0-2,-2-4 13,4-11 6,-2-8-19,0-3-3,-3 1-32,0-1 7,0 1 9,-9-1-18,-9 2 27,-2-1-6,-2 2 11,2 3-1,-1 1-6,7 2 8,5 1-1,4-1-34,5 2 24,0 0-14,4 0-9,14 2 17,6-1-3,5 2 21,3-2 0,1-1 1,-1 1-5,0 0 4,-2-1 0,-4 1 0,1 2 2,-7 0-2,-4 3 0,-5 3 1,-4 2-3,-6 2 2,-1 2 0,0 0 0,0 0 0,0 0-3,-1 2 3,-9 8 0,1 5 2,1 3-2,1 3 0,2 1-3,4 0 2,1-3-1,0-1 2,0-4-4,0-2 1,7-3 3,4-3 0,1-1-2,1-2 2,2-3 0,3 0 0,-2 0 5,1-2 1,-5-9-5,-5 0 0,-1-4-1,-5-2 2,-1 2-2,0-4 0,-7 6 0,-6 1 10,0 3-10,2 6 0,3 0-1,2 3-1,3 0-1,3 0-5,0 8-6,0 3 8,0 0 6,0-3 0,6-2-8,5-3 6,0-3 2,5 0 0,1 0 4,0-3 5,2-9 2,-4-1-4,0-3 7,-1-2-11,-4-2 7,-3 1-10,-5-1-14,-2 4 13,0-1-1,0 1-4,-12 1-1,-1 1-11,-1 4 18,1 2 0,7 2 2,1 3 36,2 0-19,2 3-11,1-1-5,0 1-3,0 0-5,0 0-8,4 0-5,11 0 18,5 0 0,-1 0 0,0 0 3,4 0 0,-4 0-4,-1 0 1,-2 8-2,-2 5-3,-2 5 6,-2 6-1,-4 6 1,-3 4 0,-1 0-1,-2-3 0,3-4 0,0-6 15,1-3-8,5-1-4,-1-5 1,2-3 0,3-5-8,1-4-16,4 0-77,0-10-163</inkml:trace>
  <inkml:trace contextRef="#ctx0" brushRef="#br0" timeOffset="124838.5241">20117 2571 342,'0'0'18,"0"0"-18,0 0 0,0 0-4,0 0 10,0 0-5,39 23 8,-20-23 20,2 0 30,3 0-50,0-6 0,0-6 1,-1 0-2,-2-2-9,-6 1 1,-4-1 0,-1 1 12,-5-1-8,-5 0 0,0 1 9,0-2-13,-8 3 0,-11 2-4,-2 0-21,1 4 24,1 5-12,1 1 13,2 0-3,-2 3-5,1 14 8,3 5-1,3 3-5,4 4 6,2-1 1,5 3 3,0-3 17,0 0-15,0-4 7,12-5-9,2 1 4,2-5-1,3-3-6,1-4 1,5-4 4,2-4 2,3 0-16,-2 0-27,-1-12-115,-4-1-193</inkml:trace>
  <inkml:trace contextRef="#ctx0" brushRef="#br0" timeOffset="125726.5082">20755 2486 167,'0'0'49,"0"0"3,0 0 24,0 0-63,0 0-11,0 0 4,-92-7-6,74 20 11,3 2-10,0 1 16,6 0-14,-3 3 7,8-4-1,0-1-4,2-4-7,2-1 2,0-2-2,0-2-5,3-2 7,9-1 0,0-2 3,4 0 3,-1 0-6,4 0 0,-2-8 3,-2-4 4,-2 1-6,-4 1 3,-1-1-2,-4 4 5,-1 2-7,0 2 0,-3 2 7,0 1-3,0 0 1,0 0 1,2 0-6,1 11-12,4-1 12,-1 1 0,1-3 3,4 0-9,4-3 6,1-5 0,7 0-2,3 0-17,4-7-77,-1-7-181</inkml:trace>
  <inkml:trace contextRef="#ctx0" brushRef="#br0" timeOffset="126487.4603">21155 2418 38,'0'0'59,"0"0"-18,0 0 10,0 0-14,0 0 14,0 0-17,-85 74 0,82-52-34,2-1 0,1-3 0,0-1 0,0-5 1,12-4-3,6-4 14,2-3-10,3-1 6,2 0-6,4-12 5,-3-7-7,1-7-25,-3-2 7,-4-3-7,-4-3 17,-4-1 8,-4-2 0,-1-1 8,-6-1-4,-1 2-2,0-1-4,0 3 0,0 5 2,-6 6 5,1 10-1,2 7 46,1 7-4,2 1-46,0 23 0,0 14-7,0 12 7,0 1 17,5 1 2,0-2 14,0-5-7,-2-4 8,0-8-4,-2-4-23,1-10 6,1-5-13,-3-8 0,1-3 6,1-3-6,1 0-2,5-3-2,5-15-2,3-8-1,3-5-30,-1 3-24,-3 3 59,-2 5-5,0 5 7,0 6-1,2 6-14,2 3 8,-1 2-2,-1 16 2,0 5 7,-5 1 0,0-2 2,-2 0-1,-2-2 4,3-2-1,1-3-4,-1-1 3,2-7-4,2-5 1,-1-2-64,0 0-109</inkml:trace>
  <inkml:trace contextRef="#ctx0" brushRef="#br0" timeOffset="129518.5306">22732 2569 54,'0'0'8,"0"0"-2,0 0 25,0 0 5,0 0 8,0 0-7,71 2-9,-61-7-1,-1-2-11,0-2 20,0-3-13,0 0-22,0-3 8,-2 0-9,0-3 0,-4-3 6,-3-3-3,0-3-6,0 0-1,0 3 4,0-1 0,0 3 1,-3 5 3,2 4 11,1 7-11,0 4 18,0 2-22,0 0-4,0 2-2,10 13-3,4 3 9,-1 3-1,2 0 5,0 0 11,0 0-4,1-1-10,-3-2 13,-2 0-6,-2-2 3,-4-1 2,-5 1-8,0-3-5,0 0 0,-3 1 1,-8-3 13,3-4-14,2-4 11,-1-1-2,3-2-8,-1 0 19,-2 0-20,1 0 6,2-5 0,-1-1 5,4-1 6,-1 2-16,2 1-1,0-1 0,0 2-4,0 0-4,0 2 2,0-1-1,5 1 7,7-1-4,4 1 1,2-2 3,3-2 0,4 0 1,0 0-1,4-3 2,-1 0-2,2-2 0,0-5 4,-2-3-6,1-1 2,-2-1 0,-7 0 3,-5-1-2,-1 2 3,-7-6 4,-4-2-4,0-5-4,-3-3 0,0-1 2,0-2-2,0 1 2,0 2-2,0 3 1,0 4 4,0 5-5,0 2 0,-4 6 3,1 5 23,1 5-12,1 5-6,-1 0-7,2 1-1,0 26-14,0 19 12,0 17 2,0 6 4,0-2 15,6-5 11,0-8-26,6-4 0,2-5-8,2-6 4,3-7 0,2-8 0,1-7 0,0-9 0,1-8-1,6 0-20,4-10-17,-1-14-61,-3-3-93</inkml:trace>
  <inkml:trace contextRef="#ctx0" brushRef="#br0" timeOffset="129827.5332">23165 2254 243,'0'0'0,"0"0"0,0 0 0,0 0 11,0 0 6,104-2 10,-74-2 3,6-1 12,3-2-27,3 0-10,2 0-5,1 0-1,-5 0-20,-4 3-77,-6 0 6,-9 2-5</inkml:trace>
  <inkml:trace contextRef="#ctx0" brushRef="#br0" timeOffset="131016.6493">23881 2257 150,'0'0'60,"0"0"-2,0 0-1,0 0-49,0 0-2,0 0-9,-82 9 3,66 5 0,-1 4-2,1 3 4,2-2 0,1 4 20,2-1-20,5-1 10,3-1-7,2-5 1,1-4-4,0-3-2,0-2 0,9-4-5,8-2 13,0 0-8,7 0 0,-6-3 4,0-4 8,-3-6-12,-3 3 9,0-5 0,-5 0-6,-1 0 6,-3 3 5,-3 2-11,0 5 38,0 2-14,0 1-10,0 1-17,0 1 0,0 0-3,0 0-19,3 1-31,3 11 48,3 3 4,3-1 1,3-4-1,0-2-11,0-4 12,3-4 0,-2 0 0,3 0 6,2-5-6,0-12-7,-1-1 4,-4-3-4,0 0 7,-5 1 0,1-6 2,-3-2 15,-3-7-6,1-4-6,1-3 2,-4-3-6,-1-1-2,-1 4-2,-2 5 3,0 8-3,0 3 4,0 8-1,0 8 3,-6 4 1,3 6-4,0 0 0,-2 15-15,-1 18 14,2 15-3,1 6 4,3 1 0,0-2-7,0-7 7,10-2 0,4-7 5,-2-2 9,5-5-4,-1-5 2,3-5-1,-1-6-7,3-4 13,-2-8-10,2-2-6,3 0 18,0 0-12,1-9-2,-5-8 6,2-4-2,-6-1-9,-5-7 0,-2-1-6,-6-1 5,-3 0-18,0 4 0,0 4 9,-8 10-8,1 4 17,1 8-1,1 1-5,-1 0 2,2 18-5,-1 5 7,-1 5-3,6-1-3,0-3 9,0-6 0,8-3-4,7-3-1,1-3 9,0-3-4,0-5 0,1-1-9,0 0-40,-2 0-59,-3-4-161</inkml:trace>
  <inkml:trace contextRef="#ctx0" brushRef="#br0" timeOffset="131389.6238">23868 2198 351,'0'0'2,"0"0"13,0 0-15,0 0 16,0 0-10,85-13-4,-64 8 6,3 2 11,2-2 20,4-1-32,8-3-2,6-4-1,1-2-4,3 0-14,-8 0-77,-6 4-41,-10 4-1</inkml:trace>
  <inkml:trace contextRef="#ctx0" brushRef="#br0" timeOffset="132818.5249">25846 1735 148,'0'0'88,"0"0"15,0 0-34,0 0-11,0 0-6,0 0-22,0-8 2,0 6-10,-1-1-21,-9 1 6,-4-1-7,-3 1 0,-2 2-2,-2 0-18,-2 0 15,3 0 4,2 0-2,0 5-4,4 0 7,0 6 0,1 1-2,0 2-5,4 2 6,3 1-3,6-1-18,0-1 18,9 0 1,9-1 3,2-4 0,5 1-9,5-5 9,1 0 0,0-1 0,-4-2 7,-5-1-7,-5 1 0,-4 5 0,-4 4 2,-1 5-3,-5 5 1,-3 7 0,0 2 1,-12 1 1,-4-2 3,4-7-3,2-10 1,3-2-5,6-10 2,-1 1-24,2-2 7,0 0-23,9 0-20,8-14 41,-1 4-36,-4 4-22,-5 3 42,-1 3 22,-6 3-2,0 21 15,0 15 3,0 7 67,-9 9-31,-1-1 24,-1-1-2,1-5-21,4-8 0,5-5-25,1-6-10,6-10-5,19-10-5,15-9 4,12 0-4,6-16-104,-1-11-129</inkml:trace>
  <inkml:trace contextRef="#ctx0" brushRef="#br0" timeOffset="133791.5459">26370 1753 62,'0'0'135,"0"0"-72,0 0 26,0 0-32,0 0-5,0 0-23,0 3-24,0 16-5,0 10 29,1 7 4,-1 4 6,0 4-31,0 6-3,2 3 0,-1 1 0,2 1-7,4-5 2,-2-8 0,1-4-4,0-6 5,-1-4-1,0-4 0,-2-1 6,-1-7-10,-1-1 4,1-5-43,1-3-22,0-3-89,0-2-125</inkml:trace>
  <inkml:trace contextRef="#ctx0" brushRef="#br0" timeOffset="134575.5513">26767 1741 213,'0'0'83,"0"0"0,0 0 8,0 0-78,0 0-11,0 0-4,-21 72 1,13-31 1,2-1 6,3 1-2,3-2 11,0 0-15,0-3 0,15-3-2,9-6 3,4-6-1,5-10 0,6-6 0,4-5 9,-1 0-9,1-14 4,-4-9 4,-2-4-4,-2-4-4,-4-3 0,0-2 3,-2 0-1,-4 0-2,-1-1 0,-9 2-1,-5 0-10,-8 0 5,-2 6-18,0 1-22,-14 7-13,4 5-17,-3 4-117</inkml:trace>
  <inkml:trace contextRef="#ctx0" brushRef="#br0" timeOffset="135036.5333">27029 1834 38,'0'0'261,"0"0"-221,0 0-23,0 0-17,0 0-3,0 0-4,-2 39 7,2-4 19,0 5 16,0 10-3,0 1-9,0 5 14,0-2-27,0-6 6,0-3-16,0-7 2,0-7-1,0-5 2,0-5-2,0-5 1,0 1-2,2-3-7,-1-4-34,4 0-72,0-6-79</inkml:trace>
  <inkml:trace contextRef="#ctx0" brushRef="#br0" timeOffset="135832.5654">27244 2344 57,'0'0'32,"0"0"-23,0 0 16,0 0 7,0 0 4,0 0 21,28 9-18,-20-9 19,1-1-5,1-9-23,7-2-13,-2-2-14,1-4-3,-4-3-13,0 3-7,-6 2-11,-2 4 18,-2 5 10,-2 2 0,0 2 6,0 3 13,0 0 23,0 0-39,0 13-10,0 12 10,-5 3 0,2 1 21,3-2-13,0-2-2,0-5-4,0 0 2,8-5-4,2-5 0,3-2-7,3-7-63,3-1-70</inkml:trace>
  <inkml:trace contextRef="#ctx0" brushRef="#br0" timeOffset="136029.5539">27427 2051 300,'0'0'79,"0"0"-79,0 0-29,0 0-124</inkml:trace>
  <inkml:trace contextRef="#ctx0" brushRef="#br0" timeOffset="136859.5571">27711 1746 186,'0'0'83,"0"0"-29,0 0 1,0 0-48,0 0 0,0 0-7,-2 7-1,2-3-6,0 2 5,8 5 1,10-1 1,1 1 2,5-4 17,4 1 19,2-1-30,-2-1-3,-4 0-5,-1 1 6,-2-3-3,-4 2-3,-1 0 0,-6-2 0,0 1 0,-2 1-2,-2 3 2,-2-2 0,-2 1 1,-2 1-1,0-1 2,0 1-2,0 3 10,0 3-10,-12 4 28,-3 2-8,-1 5 8,-5 2-23,1 3 0,-5 2-2,-2 0-3,3-4 0,2-3-13,8-1-42,4-6 23,4-4-36,3-3-71,2-3-63</inkml:trace>
  <inkml:trace contextRef="#ctx0" brushRef="#br0" timeOffset="138007.0283">28208 1653 13,'0'0'96,"0"0"-29,0 0-4,0 0-27,0 0 27,0 0-46,3-34-6,4 27-2,2 2-1,3 0-7,3-1-1,6 0 6,6 2-4,1 1-2,-3 1 0,-7 2-2,-3 0-3,-6 0 5,-3 2-10,-4 9-14,-2 7 23,0 3 1,0 5 5,-8 4 0,-5 1-2,-2 0 0,3-2-3,2-3 0,2 1-7,1-2 8,0-1-1,1-2 22,1 0-14,0-1 9,4-3-17,1-2 3,0-2 0,0-3-3,0-6 0,0 0 0,11-4-15,5-1 15,4 0 3,0-7-3,-2-7-26,-6 4-5,-5 1 20,-4 3 11,-3 5 11,0-1 68,0 2 13,0 0-75,0 0 12,-7 0-29,-2 4 0,-2 16-3,1 5-9,2 7-2,4 3 7,2 4 3,2 0-3,0 3 7,0-1 0,0-2 1,0-3 3,2-3-4,4-3 0,-3-3 5,3-4-4,-3-3-1,-2-2 0,-1-2 2,0-1 9,0-3-11,-8 0 0,-5-1 4,-3-4-2,-2-1-2,-6-4-38,0-2-22,0 0-131</inkml:trace>
  <inkml:trace contextRef="#ctx0" brushRef="#br0" timeOffset="138794.5382">28549 2594 324,'0'0'14,"0"0"10,0 0-23,0 0-1,0 0 24,0 0-5,59-15 4,-43 6-16,2-3-6,-2-2 11,-2-1-6,-1-1-6,-1-2 0,-3-2 7,0 1-7,-3 2 3,-2 6-3,-2 4 11,-2 5-4,0 1-3,0 1 27,0 0-18,0 0-13,0 18-20,0 7 20,-3 4 2,0-1 5,1 2-7,0-7 0,2-2 2,0-1-4,0-2 2,0-3-28,7-6-41,6-6-94,4-3-40</inkml:trace>
  <inkml:trace contextRef="#ctx0" brushRef="#br0" timeOffset="139005.5391">28769 2263 208,'0'0'0,"0"0"-23,0 0-27,0 0-56</inkml:trace>
  <inkml:trace contextRef="#ctx0" brushRef="#br0" timeOffset="139445.5381">29085 2490 249,'0'0'87,"0"0"-25,0 0-18,0 0-6,0 0-16,0 0 2,57-39-6,-47 34-11,2 2-10,2 2 3,-1-2-8,0 3 2,4 0-79,-4 0-37,0 0-46</inkml:trace>
  <inkml:trace contextRef="#ctx0" brushRef="#br0" timeOffset="139673.2">29115 2588 14,'0'0'65,"0"0"13,0 0-49,0 0 3,0 0-25,0 0-1,97-6-6,-79 1-49,-4 1-70</inkml:trace>
  <inkml:trace contextRef="#ctx0" brushRef="#br0" timeOffset="140629.5425">29428 2320 220,'0'0'87,"0"0"-24,0 0-50,0 0-13,0 0 0,0 0 5,0 63 22,0-34 0,0-2 0,0 2-26,0-2 8,1-1-9,1 3 3,1 1 4,0-1-4,2-1-1,-2 1 2,-2-3-4,2-5-2,0-3-32,0-4-25,3-7-24,-2-4-109</inkml:trace>
  <inkml:trace contextRef="#ctx0" brushRef="#br0" timeOffset="140898.5259">29782 2394 513,'0'0'72,"0"0"-36,0 0-29,0 0-14,0 0 1,0 0-40,0 0-49,0 0-122</inkml:trace>
  <inkml:trace contextRef="#ctx0" brushRef="#br0" timeOffset="141130.5122">29810 2633 242,'0'0'46,"0"0"54,0 0-36,0 0-48,0 0 18,0 0-30,0 0-4,0 0-7,0 0-71,2-3-80,-1-1-92</inkml:trace>
  <inkml:trace contextRef="#ctx0" brushRef="#br0" timeOffset="141846.5288">30068 2407 126,'0'0'169,"0"0"-42,0 0 9,0 0-62,0 0-28,0 0-40,0-4-5,0 4-2,0 0-2,2 0-15,2 0 18,3 0-18,4 0 18,2 11-4,1 2 1,-2 2 3,-2 1-2,-2 0 2,-2-1-6,0-1 7,-2 1-1,0-1 0,-1 0 3,-1-2-5,0-1 2,-2-6-2,0-2-6,0-1 8,0-2-9,1 0 6,-1 0-8,3 0 11,0-2 0,2-11 3,2-5-3,2-3 0,0-5-19,2-4 4,2 1-44,-3 1 13,2 2 31,-1 8 9,-1 6 1,0 3 5,1 4 0,-4 4 0,3 1 0,0 0 0,-1 4-5,0 13-1,1 3 2,-2 1 4,-4 0 0,2 0 7,-1-5-4,0 1 11,0-2-12,1-5 4,1 3 2,4-4-8,2-5-1,1-1-65,2-3-201</inkml:trace>
  <inkml:trace contextRef="#ctx0" brushRef="#br0" timeOffset="146696.5475">31237 2049 48,'0'0'82,"0"0"-46,0 0-10,0 0 10,0 0-20,0 0 28,0 0 10,0 20-28,1-12 14,-1 3-19,0 3-4,0 1-5,0 1-8,0 4-4,-1-2 0,-12 6-3,-3 2-2,-4 1-140,-3-2-110</inkml:trace>
  <inkml:trace contextRef="#ctx0" brushRef="#br0" timeOffset="148632.5484">10521 4833 138,'0'0'360,"0"0"-329,0 0 10,0 0 28,0 0-34,0 0 5,0-4-16,0 4 2,0 0 11,0 0-32,0 0-3,0 0-2,0 0-17,0 0 3,0 0-70,0 0-22,0 2-81,0 10-156</inkml:trace>
  <inkml:trace contextRef="#ctx0" brushRef="#br0" timeOffset="148955.5485">10248 5412 293,'0'0'144,"0"0"-92,0 0 45,0 0-34,0 0-43,0 0 5,0 0-24,0 0 0,0 1-1,0-1-24,0 0-46,1 0-103,10 0-250</inkml:trace>
  <inkml:trace contextRef="#ctx0" brushRef="#br0" timeOffset="149199.4005">10871 5364 282,'0'0'96,"0"0"-93,0 0 50,0 0-31,0 0-17,0 0-5,8 1 0,-8 1-9,0 2-69,0-1-40,0-2-132</inkml:trace>
  <inkml:trace contextRef="#ctx0" brushRef="#br0" timeOffset="150405.395">11571 4891 203,'0'0'1,"0"0"-2,0 0 2,0 0-4,0 0 6,0 0 0,12 11 37,-6-11-2,1 0 13,1 0-3,1 0-32,0-8 3,3 0-14,-5-1-1,1 0 16,-1-1-6,-1-1 4,-2-3 13,-2-2-26,-2-1 26,0-1-13,0-3-14,0-1 3,0-2-1,-6 0-6,-4 0 0,-1 1-2,1 2 1,-5 1-1,1 4 2,1 1-2,-2 4 2,2 1 0,1 5-1,0 3-6,1 2 2,2 0-2,2 3 5,-3 14 2,2 6 0,-1 8 3,4 4-6,4 4 8,1 3-5,0 3 1,0 1 1,4 2 22,7-3-16,4-3 1,0-4-4,6-4-4,4-2-2,5 0 1,3 1 0,2 0 2,0-1-1,-1-3-1,-2-1 0,-6-6-1,-5-4-7,-7-4-53,-4-7-46,0-4-39,-5-3-75</inkml:trace>
  <inkml:trace contextRef="#ctx0" brushRef="#br0" timeOffset="153001.5509">12137 5460 60,'0'0'44,"0"0"-7,0 0 9,0 0 6,0 0-24,0 0-18,0 16 8,1-16-9,2 0-8,0 0-1,6 0 7,0 0 8,1-10 10,5-8-22,-1-3-6,-1 0 2,-6-2-29,-5 4 29,1 2-4,-3 2 5,0 6 0,0 1 4,0 4 3,0 4 26,0 0 3,-3 0-7,0 1-24,1 15-5,1 5 0,-1 2 4,2 1-1,0-1-3,0-3 1,0-4-4,8-1-3,3-4 2,0-1 3,0-2 1,1-3-8,3-4-43,0-1-43,1 0-53</inkml:trace>
  <inkml:trace contextRef="#ctx0" brushRef="#br0" timeOffset="153253.5508">12212 5127 439,'0'0'80,"0"0"-67,0 0 7,0 0-3,0 0-17,0 0-62,-17-2-105,12 2-173</inkml:trace>
  <inkml:trace contextRef="#ctx0" brushRef="#br0" timeOffset="153655.5549">12668 4879 95,'0'0'344,"0"0"-268,0 0-52,0 0 30,0 0-51,0 0 0,-3 6-6,3-6-13,17 0 16,7 0 1,-1 0 3,5 0-6,-2 0 2,-1 0-41,-3 0-43,-7 0-56,-4 0-60</inkml:trace>
  <inkml:trace contextRef="#ctx0" brushRef="#br0" timeOffset="153864.5385">12712 5062 76,'0'0'28,"0"0"-19,0 0 10,0 0 31,0 0-13,0 0-14,57 13 14,-37-13-27,3-7-6,3-1-4,-1 0-17,2-1-48,-6 2-54</inkml:trace>
  <inkml:trace contextRef="#ctx0" brushRef="#br0" timeOffset="154484.5713">13236 4474 293,'0'0'85,"0"0"-54,0 0 15,0 0-31,0 0-15,0 0-7,3 62 7,8-20 51,2 4 8,-3 0-36,4 0-8,1-4-1,-3 0-9,2 1-5,3-2 0,-1-1 4,1-2-6,-1-2 2,-5-3 0,0-3 0,-3-3 0,-3-1-2,-2-5-32,1-5-42,1-3-52,2-4-89</inkml:trace>
  <inkml:trace contextRef="#ctx0" brushRef="#br0" timeOffset="155872.5293">13811 4442 163,'0'0'161,"0"0"-116,0 0 20,0 0-19,0 0-40,0 0-4,-3 47 1,-2-15 0,4 2 17,-1 2-12,2 0 5,0 2 4,0-4-15,8-2-4,9-2 2,4-2 0,3-6 1,6-2 0,5-7 0,0-5-1,1-6 4,-2-2-4,2-2 0,-2-15 2,-2-3 7,-5-1-9,-4 0 3,-8-1 4,-1 0 1,-7-1 1,-1-3 9,-3 2-18,-1-1 24,-2-4-17,0 3 0,0-4-5,-3-3-1,-8 4-2,2 1-9,-1 7-40,1 9 21,0 4-74,-1 8-150</inkml:trace>
  <inkml:trace contextRef="#ctx0" brushRef="#br0" timeOffset="156334.5693">14070 4542 320,'0'0'90,"0"0"-20,0 0-4,0 0-9,0 0-42,0 0-5,0-3-10,0 22-22,0 13 22,0 9-3,0 5 7,0 2 3,0 2-4,0-2 2,0-1 1,0-4-6,0 1 0,0-5 0,5-4 1,-1-5-9,1-5 9,-1-4-1,3-4 0,-4-5-35,3-5-23,0-3-57,-1-4-88</inkml:trace>
  <inkml:trace contextRef="#ctx0" brushRef="#br0" timeOffset="157398.5643">14410 5086 308,'0'0'62,"0"0"-54,0 0 23,0 0-24,0 0-2,0 0-10,0 3 5,0-3 0,0 0 37,9-3-5,6-8-17,-1-6-8,2 0-3,-3 1-8,-5-1-12,-1 2-6,-5 5 22,-2 4-2,0 1 2,0 5 7,0 0-3,0 0-8,0 0-2,0 11-1,0 5 0,-3 3 7,0-1 0,3-1-1,0 0 4,0-1-5,0-2 2,0-2 0,3-3-6,3-3 6,4-3-1,2-3-3,3 0-55,0-1-74</inkml:trace>
  <inkml:trace contextRef="#ctx0" brushRef="#br0" timeOffset="157619.5693">14462 4814 454,'0'0'47,"0"0"-6,0 0-3,0 0-35,0 0-6,0 0-63,-19-6-58,16 6-111</inkml:trace>
  <inkml:trace contextRef="#ctx0" brushRef="#br0" timeOffset="158460.5601">14698 4445 49,'0'0'139,"0"0"-110,0 0 50,0 0 20,0 0-61,0 0-18,0-9-20,0 9-1,5 0-5,8 2 6,12 7 0,4-2 12,3 2-9,4-3 5,3-1-8,0 1 3,-2-3 5,-4-2-8,-3 4 0,-6-2 0,0 3 2,-5 3-4,-4-3 2,-2 2 0,-5-3-8,-4 2 8,-1-1 0,-3 1-2,0 4 12,0 4-9,-10 8 11,-9 3-6,-5 6 9,-2 3-9,-2 1-6,-2 0 0,0 3 2,-1-2-6,2-2-8,3-1-26,3-8-11,7-3-44,1-5-8,6-7-74</inkml:trace>
  <inkml:trace contextRef="#ctx0" brushRef="#br0" timeOffset="159405.5628">15698 4378 180,'0'0'162,"0"0"-112,0 0 53,0 0-59,0 0-44,0 0 6,0 3-2,-9 12-4,-5 7 19,-5 8-11,-5 4 3,-4 6-11,-7-2 1,0-1-2,0-2 1,6-7-13,7-5-3,9-8-20,7-6 32,3-6-6,3-1 3,0-2-1,0 0-7,0 0 0,0 0 7,0 0-5,0 3 13,8 2 0,5 5 0,5-1-6,6 2 9,3-1-3,7 1 16,3-1-15,2-1 11,1 0-12,-5 2 5,-4-1-3,-3 2-2,-5-1 0,-2-2 0,-7 0 3,-1-2-7,-6-1 4,-4 0-47,-1-1-31,-2-5-211</inkml:trace>
  <inkml:trace contextRef="#ctx0" brushRef="#br0" timeOffset="160794.9388">16269 4255 31,'0'0'112,"0"0"-55,0 0 17,0 0 1,0 0-54,0 0-8,-6-1-13,5 12 0,-2 7 8,3 6-5,0 3 16,0 6 7,0 3-23,0 3 14,9 1 3,1-6-20,2-3 7,3-3-7,1-6 2,4-2-9,-1-5 7,5-3 0,1-3 0,1-5 5,-1-4 1,4 0-6,-3-7 2,0-9 15,-2-5-16,-4-5-1,-2-3 1,0-1 7,-4-1-2,-4-1-2,0-2-3,-2 2 11,0-1-10,0 1-2,-3-1 0,-2 1-11,-3 3 0,0 5-18,0 8-18,-12 6 9,0 5-45,-2 5-112</inkml:trace>
  <inkml:trace contextRef="#ctx0" brushRef="#br0" timeOffset="161849.4629">16502 4329 53,'0'0'57,"0"0"-26,0 0-6,0 0-5,0 0-9,0 0 23,0-1-9,0 1 6,0 0 20,0 0-24,0 0 8,0 0-2,0 0-19,0 0 13,0 0-13,0 0-13,0 0-2,0 18-20,0 9 21,0 9 0,3 9 1,4 6 34,-2 1-11,2-3-17,-1-3-2,-1-6-5,1-1 0,-2 1-1,1-3 8,0-1-6,-2-3-1,-1-1 0,-2-3-2,0-5 2,0-5 0,0-2 0,1-2-49,-1-6-16,2-3-79,1-6-80</inkml:trace>
  <inkml:trace contextRef="#ctx0" brushRef="#br0" timeOffset="162898.3449">16875 4923 339,'0'0'36,"0"0"4,0 0-3,0 0-19,0 0-18,0 0 0,3 4-4,1-4 8,1 0 15,5-6 10,1-8-19,-1-2-10,2-2 0,-4 1 11,-1 2-12,-2 2 1,-2 5-11,-1 2 6,-2 4-2,0 1 7,0 1 0,0 0-9,0 0 4,0 11-9,0 8 14,0 2 1,0 2 3,0-3-4,0-2 0,0-2 0,2-1-4,5-3 4,1-5-7,1-2-51,3-3-80,0-2-50</inkml:trace>
  <inkml:trace contextRef="#ctx0" brushRef="#br0" timeOffset="163120.3303">16936 4652 428,'0'0'133,"0"0"-114,0 0 9,0 0-23,0 0-10,0 0-18,-8-5-71,7 5-86</inkml:trace>
  <inkml:trace contextRef="#ctx0" brushRef="#br0" timeOffset="163680.5689">17239 4105 136,'0'0'243,"0"0"-174,0 0 22,0 0-44,0 0-25,0 0-22,3-7-1,-2 7-7,4 7-2,1 17 10,3 14-8,1 7 12,-2 6-4,1 3 0,-2 5 1,-3 5-1,-2 1 0,0-3 0,-1-5-4,-1-7 5,2-8-1,-1-1 0,-1-6 4,0-2-4,0-5 0,0-2 1,0-8-6,0-5-9,0-7-81,0-6-122</inkml:trace>
  <inkml:trace contextRef="#ctx0" brushRef="#br0" timeOffset="170867.4946">7467 6912 314,'0'0'155,"0"0"-125,0 0 47,0 0-16,0 0-40,0 0 13,0 0-16,0-6 6,0 6 4,0 0-23,0 0-7,0 0 2,0 0-16,0 0-2,0 0-62,0 0-31,0 5-120,0 8-77</inkml:trace>
  <inkml:trace contextRef="#ctx0" brushRef="#br0" timeOffset="171133.4784">7264 7437 280,'0'0'165,"0"0"-161,0 0 62,0 0 7,0 0-57,0 0-2,0 14-14,0-11 0,0 1-3,0 1-70,1 1-17,2-3-106</inkml:trace>
  <inkml:trace contextRef="#ctx0" brushRef="#br0" timeOffset="171378.5728">7825 7401 198,'0'0'223,"0"0"-185,0 0 9,0 0 16,0 0-52,0 0-10,0 8-1,0-6-7,0-1-45,0 1-57,0-2-106</inkml:trace>
  <inkml:trace contextRef="#ctx0" brushRef="#br0" timeOffset="172657.5734">8844 6819 132,'0'0'131,"0"0"-64,0 0 7,0 0-26,0 0-17,0 0-31,0 7 0,0 15 16,1 6 7,4 7 7,2 8-17,1 1-12,-1 0 10,-1 0-11,0-5 0,1 1 6,-2-1-4,1-1-4,-1 0-4,-2-5-42,1-3-9,-1-8-31,0-7-32,-2-9-47</inkml:trace>
  <inkml:trace contextRef="#ctx0" brushRef="#br0" timeOffset="173036.5698">8797 6846 79,'0'0'69,"0"0"12,0 0 10,0 0-36,0 0-46,0 0 7,36-65-16,-7 49 1,2-3 4,3 1-4,-1 2-1,-3 3 0,1 0-1,-5 5-7,-4 3 8,-4 5-19,-3 0-30,-5 8-77,-7 10 36</inkml:trace>
  <inkml:trace contextRef="#ctx0" brushRef="#br0" timeOffset="173320.1982">8865 7086 50,'0'0'98,"0"0"-98,0 0 51,0 0 37,0 0-17,79 0-42,-55-8 1,-2 2-6,0-1-20,1 0-3,1 1-1,-2 3-13,0 3-4,-1-1-79,2 1-49,-3 0 5</inkml:trace>
  <inkml:trace contextRef="#ctx0" brushRef="#br0" timeOffset="174364.5778">9433 6970 89,'0'0'67,"0"0"-29,0 0 5,0 0-35,0 0-1,0 0-5,-46 70-2,44-47 0,2 0 0,0-1 3,0-1-2,3 0 2,6-2 10,2 0-10,4-6 0,-2-2-3,2-2 3,2-5-1,-3-1 0,0-3 0,2 0 20,1 0-12,-1-11 2,1-2-9,-1-1 3,-4-2 2,1 1-8,-7 0 3,-3-2 8,-3 1-4,0 1-4,-3-3 1,-12 3-3,0 1 15,2 2-13,-5 5 2,9-2 14,-4 1-18,4 2 9,1 0-1,2 1-3,2 4 11,4 1-9,0-2-5,0 2-3,0 0-16,0 0-3,9 6 17,4-1-1,5-3 0,2-1 6,2-1-3,2 0 1,-2-4 5,-1-8-6,-3-2 0,-5 2 2,-2 1 5,-7 1-7,-4 1 42,0 0 13,0-3-34,-6 1-8,-7 1-13,-2-3 6,-3 3-5,1-2-1,0 3 2,3 3 0,2 1 6,5 3-4,4 0-4,3 2 5,0-1 5,0-1-10,0 1-4,0-4-3,13-1-1,11 0 8,3 0 0,1 4 1,1 2-5,-3 0 4,3 0 0,-7 17-2,2 2 6,-3 7-4,-4 3 0,-3 4 0,-2 0 0,-4-3 0,1-3 0,-2-6 0,-2-6 2,1-1-2,0-4 0,-1-1 0,3-1-7,0-2 7,-1-3-31,5-3-2,1 0-44,4 0-35,-2-9-145</inkml:trace>
  <inkml:trace contextRef="#ctx0" brushRef="#br0" timeOffset="176648.5092">10849 6911 229,'0'0'1,"0"0"6,0 0-2,0 0 24,0 0-4,0 0 3,88 15 19,-63-15-9,-1 0-8,-4-2 3,-4-4-32,1-2 4,-3-1 6,-3 1-9,1-3 9,-6 1-8,-2-1-1,-2-1 11,-2 0-7,0 1-4,0 0-2,-6-2 10,-9 3-6,3 2-4,-4 2 0,-1 5-1,-2 1-2,1 0 1,-2 6-7,1 10 9,4 5-2,4 7 2,4 2 0,4 2-4,3-1 4,0-2-3,0-4-3,13-3-4,4-5 8,2-3-2,2-5 4,0-1-1,0-1 2,0-4-1,-2 0 0,2-3 3,1 0-6,0 0 6,-2 0-3,1-12 0,-1-2-1,-4-4-3,2 0-23,-3-3-7,-5 0 24,2-3 0,-3-2 10,2 1-4,-4 4 8,0 1-4,-2 6 0,1 6 1,-1 0 14,-2 3-10,0 4 1,4 1-5,-1 0-1,3 3-1,0 10-3,7 3 8,-4 0-1,0 1 2,-1 1 5,-5-3 2,-2-2-9,-2 4 2,-2 0 17,0-3 3,0-2 5,0-4-20,0-5-10,0-1 5,0-2 2,0 0-7,0 0 3,0-5 6,0-15-9,0-7 0,0-6 0,10 2-4,-3 3-15,2 7 15,2 6 4,-2 5-3,-2 4-3,2 1 6,1 5 0,1 0-5,2 0-3,1 0 8,-2 11-4,4 1 6,-4 1-8,1 1 6,-2 0 0,0-1 3,-1 2 0,-1-1-3,0-1 0,-2-1 1,1-1-2,-2-5 1,1 0 0,2-5-4,0-1 6,2 0-2,3-3 0,1-10 5,0-2-1,-3-4-3,-1-4 0,-4 2 5,-1-2-4,-3 2-2,-3 1 0,0-1 6,0-1-1,0-2-5,-3-4 0,-2-1 4,-2-3-2,4-1-2,-1 4 0,1 0 0,-2 7 5,1 1 3,-1 1-5,4 7 9,-1 2-10,-2 5-2,1 5 0,3-1 9,0 0 3,0 2-12,0 0 0,0 0-3,0 10-7,0 15 3,12 10 5,0 4 2,1 2 3,-1 1-1,-1 0 3,0-3 7,-3-3-7,-1-1 1,1-5-6,1-3 2,0-3-7,1-3 5,0 0 0,-2-1-1,6-4 3,-3-4-2,0-3 0,-2-2 0,4-4-3,-2-3 4,3 0-1,3-3 11,1-15-8,0-6-6,0-4-2,-5-3-21,2-1 26,-4 3-13,-1 2-22,-3 5 34,-2 5-31,-5 7 32,0 4-1,0 1 7,0 4 30,0-1-12,0 2-16,0 0-6,-3 0-2,0 0-4,1 6 0,1 8-4,1 3 2,0 0 6,0 1 0,1-1-2,8-1 2,0-3 0,3-6 0,0 1 1,0-5-7,3-2 6,-3-1 0,1 0-3,1 0-34,2-4-44,-1-7-48,0 1-118</inkml:trace>
  <inkml:trace contextRef="#ctx0" brushRef="#br0" timeOffset="177230.5713">12033 6536 204,'0'0'252,"0"0"-187,0 0-7,0 0 16,0 0-69,0 0 1,0-2-6,0 2-4,0 0-7,0 0-18,0 0-45,0 0-74,0 0-137</inkml:trace>
  <inkml:trace contextRef="#ctx0" brushRef="#br0" timeOffset="177548.572">11617 6789 244,'0'0'140,"0"0"-126,0 0 16,0 0-30,0 0 4,99-30 9,-56 17-11,0 3-1,-1 1 3,-3-1-4,-3 0-4,0 3-46,-5 1-111</inkml:trace>
  <inkml:trace contextRef="#ctx0" brushRef="#br0" timeOffset="179688.6004">12254 6875 36,'0'0'30,"0"0"-14,0 0 43,0 0-11,0 0-8,0 0 6,66-2-28,-55 2 1,-1 0 5,0 0-14,1 0 21,2 0-13,2 0-3,1-7 16,4-2-26,-1-2 7,-2 2-12,-2-2 5,-5 2-2,-1 0 0,-3-2-2,-4-2 18,-2 3-16,0-1 7,0 4 2,0-3-8,-5 0 7,-4 1-11,-3 0 2,2 1-4,1 0 5,-2 0-3,4 3 0,1 2-10,-3 2 4,3 1-7,-1 0 1,-3 0 8,4 0-8,1 3 12,2 2 0,3 1-15,0-1 14,0 1-12,3-2 9,11-1-5,2-2 6,3-1 3,2 0 3,-2 0 1,-1 0 2,4-6-4,-4-2-2,2 1 4,-4-1-3,2 5-1,-4 2 0,-1 1 0,-1 0-4,-6 0 4,4 4 0,-5 9 4,-1 0-2,-1 0-2,0 5 0,-1-2 4,1 0-4,1 0 0,2-2 0,0 0-3,0-3 4,2-3-1,3 2 0,1-6 1,5-1 0,-2-3 17,4 0-6,-1 0 7,1-6-16,-5-2-2,2 1-1,-7-4 2,0 1 3,-2-2 4,-2-3 1,-2-1 18,-1-4-23,-2-1-5,0-1 0,0 3 6,-5 1-4,-3 6-2,-2 1 3,1 7 15,0 4-8,-1 0-4,2 0-6,4 12 8,1 6-18,3 5 10,0-2 0,0 1-3,3-1 3,7-3-2,8-1 0,3-5 0,2-3-11,3-6 13,1-3-45,0 0-43,-2 0-118</inkml:trace>
  <inkml:trace contextRef="#ctx0" brushRef="#br0" timeOffset="180359.5676">13812 6394 236,'0'0'121,"0"0"-22,0 0 3,0 0-33,0 0-32,0 0-37,9 6-18,-3 20 16,0 7 2,0 5 28,-3-1-23,3 1-3,-2-5 11,1-3-11,-1-1-2,2-5 0,-1 2-14,2-2 3,-1-2-8,0 1-16,0-5 10,-1-4-50,0-4-27,0-10-76</inkml:trace>
  <inkml:trace contextRef="#ctx0" brushRef="#br0" timeOffset="180657.5513">13866 6366 271,'0'0'67,"0"0"-28,0 0 10,0 0-1,0 0-37,0 0-1,30-68-10,-8 61 0,3 0-3,2 0 3,-1 4 0,-3 2-3,-2 1-27,-3 0 19,-1 0-33,-1 10-30,-4 2-1,-3 2-75</inkml:trace>
  <inkml:trace contextRef="#ctx0" brushRef="#br0" timeOffset="180888.5367">13933 6595 205,'0'0'24,"0"0"-10,0 0-6,0 0 49,0 0-12,0 0-11,97-11-31,-73 7 11,1 2-14,-3 2-4,-8 0-26,-1 0-117</inkml:trace>
  <inkml:trace contextRef="#ctx0" brushRef="#br0" timeOffset="181120.5251">14033 6790 154,'0'0'43,"0"0"-41,0 0 30,0 0-1,0 0-8,80 2-19,-50-8 1,0-2-5,-2 4-11,-1-1-16,-3 2-37,-6 3-60</inkml:trace>
  <inkml:trace contextRef="#ctx0" brushRef="#br0" timeOffset="182489.5624">14603 6260 63,'0'0'35,"0"0"29,0 0-7,0 0-29,0 0 18,0 0 32,0 83-2,0-54-35,4 1-2,3 3-17,-1 0-12,4 4 4,-3-3-13,3-1-1,-2 3 0,-1-5 3,1-2-3,-1-4 0,-2-3 0,1-7 0,-3-4 0,0-7 0,-2-4-3,-1 0-20,0 0 19,0 0 1,2-10 3,-1-8-6,-1-5-20,0-4-3,0-6-18,0-3-26,0 0 41,0 0 9,0 1 23,0 1 0,0 3 4,0 2 7,0 5 22,0 3 18,-1 5 3,-2 2 0,0 7-10,1 3 4,2 2-34,0 2-5,0 0-9,5 12-23,14 13 23,5 8 1,0 5-1,3 1 10,-2 0-6,-3-3-4,0-4 0,-3 0 5,-2-5-3,-1-5-2,-3-4 1,-3-5 7,-1-6-8,-4-4 0,0-3 0,-1 0 3,0 0 0,1 0 8,-1-9 9,-1-6 13,-1-6-31,-2 0 2,0-2-4,0-1 3,0 0-3,0-1 0,0-3 0,-5-1-2,1-1-2,2 2-4,-1 4-11,3 1-28,0 5-4,0 2-75,0 5-89</inkml:trace>
  <inkml:trace contextRef="#ctx0" brushRef="#br0" timeOffset="183037.5705">15357 6386 274,'0'0'91,"0"0"-4,0 0-15,0 0-35,0 0-32,0 0-5,-94-74 0,72 74 0,-2 0-6,4 0 6,3 0 0,1 6-4,5 1 1,7 1 1,2 2 0,2 2-11,0 5 5,5 0 8,12 1 0,2 0-3,3 1 4,3 3-1,-4-3 0,-1 1 1,-3-4-2,-5 2 1,-1-2 0,-1 2 1,-4 0 3,-1 2-4,-5 0 3,0-2 5,0 0-3,0-2-4,-11-2 0,-5-4 13,-5 0-9,0-4-5,-6-5 0,-1 0-30,-2-1 12,2 0-14,4 0-50,4 0-50</inkml:trace>
  <inkml:trace contextRef="#ctx0" brushRef="#br0" timeOffset="183758.5724">15464 6324 163,'0'0'138,"0"0"-94,0 0-27,0 0-16,0 0-1,0 0 18,28 57 9,-16-30 20,1 3-11,-4 0-9,0 0-18,0 2-2,-3-2 3,-1 0-10,-4 1 3,1-5 2,-1 0-5,-1-3-1,3-7 1,-1-3-37,1-5 1,5-6-40,-2-2-74,2 0-23</inkml:trace>
  <inkml:trace contextRef="#ctx0" brushRef="#br0" timeOffset="184029.5737">15611 6284 189,'0'0'118,"0"0"-16,0 0-18,0 0-42,0 0-35,0 0-3,58-42-4,-39 39 0,1 3 1,2 0-3,-2 0 2,-1 0-13,-1 3-3,-4 8-61,-5 2-16,-6 4 2,-3 0-61</inkml:trace>
  <inkml:trace contextRef="#ctx0" brushRef="#br0" timeOffset="184264.5775">15635 6497 53,'0'0'199,"0"0"-183,0 0-10,0 0-3,0 0 16,0 0-7,45 0 25,-20 0-31,2-2 9,-2-1-15,-4 3 3,-3 0-6,-4 0-40,-6 6-32,-6 9-22,-2 2-29</inkml:trace>
  <inkml:trace contextRef="#ctx0" brushRef="#br0" timeOffset="184501.5773">15723 6696 11,'0'0'20,"0"0"-8,0 0 6,0 0 24,0 0 27,0 0-3,48 8 5,-27-8-3,4-2-39,2-6-9,6 0-9,-1 0-2,0 0-3,-6 2-6,-3 2-4,-5-1-1,-4 3-80,-3 1-34,-6-1-34</inkml:trace>
  <inkml:trace contextRef="#ctx0" brushRef="#br0" timeOffset="185437.3418">16188 6253 489,'0'0'52,"0"0"-52,0 0-1,0 0 1,0 0 2,3 87 10,-1-56-3,-2-3 1,1-1-7,-1 0-3,0 0 0,0-2 4,0-2-4,0-4 0,0-3 0,4-4-3,-4-6 3,1-1 0,1-5-2,-2 0-32,0 0 25,1 0 3,2-13 2,0-6-4,2-7-4,0 0-2,0-6 5,-1-2-3,1 3 8,-1-2 4,3 3 0,0 1 2,0 4-2,1 2 0,-2 6 0,1 6 2,-1 3 0,0 5 10,0 0-7,2 3-5,3 0 0,0 4 0,2 13 0,-2 2 5,-1 2 5,0 4-4,-4-1 2,-1-3 8,0 0-15,-2-4 5,0-2-6,1-4 6,2-3-3,-3-5-3,1-1 0,-1-2-3,5 0 3,0-11 0,3-7 5,0-5 5,-2-1-8,1 1-2,-2-5 2,-4 4 0,1 2 0,-1 5-2,0 5 0,-1 4 5,-1 7-4,1 1-1,1 0-5,4 0 0,2 15-9,1 8 14,-4 3-2,-2 5 7,2-1-1,-6-3 5,5 0-7,1-3 3,0-3-1,1-1-4,-3-4 0,1-4-6,-1-1-10,-1-4-63,-1-2-87,2-5-143</inkml:trace>
  <inkml:trace contextRef="#ctx0" brushRef="#br0" timeOffset="186111.376">16950 6284 153,'0'0'65,"0"0"0,0 0-8,0 0-5,0 0-43,0 0-4,0 28 9,0 3 15,0 5 23,0 3 10,0 4-39,3-4 9,-3-2-16,4-4-9,0 1 2,2-6-9,3 0 0,-2-5 0,0-4-8,-3-6 1,1-5-29,4-7-42,1-1-29,-1 0-69</inkml:trace>
  <inkml:trace contextRef="#ctx0" brushRef="#br0" timeOffset="186637.3393">16999 6319 225,'0'0'114,"0"0"-61,0 0 27,0 0-24,0 0-29,12-87-16,7 72-5,3 3-6,1 2 0,4 5 8,0 5-11,-1 0 3,-3 5 0,-5 11-8,-5 7 5,-8 5 3,-5 4 7,-3 4-5,-20 0 10,-2-3-5,2-6-7,4-7 0,7-9 0,3-4 0,6-4 0,2-3-1,1 0-5,0 0-4,0 0-15,4-1 20,11-4-8,0 1 13,7 3-2,1 1-1,-1 0 1,4 0 2,-4 5 0,-3 7-3,-4 3 3,-4 3 0,-6 2 0,-5 2 4,0 3 12,0 1-5,-16-2 3,-3 0-4,-1-3-6,-2-4-4,1-3 0,2-6-21,-1-3-23,2-2-50,2-3-78,4 0-63</inkml:trace>
  <inkml:trace contextRef="#ctx0" brushRef="#br0" timeOffset="187087.5803">17491 6218 248,'0'0'90,"0"0"-54,0 0 17,0 0-12,0 0-20,0 0-3,6-15-18,-1 35-13,-1 10 13,0 9 18,-2 6 16,-2 2 12,0-3-41,0-4 18,0-5-15,0-8 2,0-6-9,1-4-1,8-4 0,2-3-3,1 0 6,1-4-3,3-3 0,4-3 3,4 0 1,1 0-4,0-8 2,-2-1-6,1 0-26,0 0-26,-2-1-39,-4-1-73</inkml:trace>
  <inkml:trace contextRef="#ctx0" brushRef="#br0" timeOffset="187633.5777">17940 6234 128,'0'0'100,"0"0"-45,0 0 38,0 0-16,0 0-77,0 0-8,-6 28 8,6 5 10,0 5 43,0 0-6,0 2-10,6-5-1,-2-4-34,4-3-2,0-3 0,-2-3 5,-1-1-5,0-4 3,-2-5-2,0-4-2,0-2-2,-3-5-46,1-1-54,4 0-48,0-6-39</inkml:trace>
  <inkml:trace contextRef="#ctx0" brushRef="#br0" timeOffset="187900.5803">18012 6205 283,'0'0'127,"0"0"-70,0 0-22,0 0 1,0 0-30,0 0 4,55-59-8,-39 53-2,4 2 2,-2 2-9,0 2 3,-1 0 2,-2 0 1,-1 2-48,-2 5 7,-5 4-33,-2 1-47,-5 0-37</inkml:trace>
  <inkml:trace contextRef="#ctx0" brushRef="#br0" timeOffset="188145.5649">17973 6444 53,'0'0'45,"0"0"-38,0 0 93,0 0 0,0 0-58,0 0 5,81-19-37,-56 14-8,-3 2-2,-2 1 3,-2 2-9,-5 0 6,0 0-56,-5 3 5,-4 10-65</inkml:trace>
  <inkml:trace contextRef="#ctx0" brushRef="#br0" timeOffset="188378.5743">18071 6640 76,'0'0'130,"0"0"-125,0 0 33,0 0 15,0 0-10,0 0-26,90-1 21,-66-4-23,-2 2 4,-1 1-4,1-1-11,-2 0-4,1 2 0,1 0 1,-5-1-7,2 0-46,-6 2-59,-1-1-107</inkml:trace>
  <inkml:trace contextRef="#ctx0" brushRef="#br0" timeOffset="190560.6875">18767 6595 63,'0'0'213,"0"0"-197,0 0-15,0 0-1,0 0 3,0 0 3,0 0 15,0 65-5,-6-46 22,0 1-19,-2 1-15,-2 3-3,-1 0-1,1 2-119</inkml:trace>
  <inkml:trace contextRef="#ctx0" brushRef="#br0" timeOffset="194368.582">11858 8454 251,'0'0'64,"0"0"-48,0 0 2,0 0-10,0 0 12,0 0-19,10 18 16,-1-14 15,0-1-17,3 0 9,4-3-11,5 0-5,2 0 17,2-9-22,-1-4-3,-2-3 6,-4 5 5,-2-3-11,-4 2 0,-1 0 3,1-2 11,-3-2-8,-2-2-6,0-1 0,-4 0 3,-3-2-3,0 0 0,0-4 2,-1 0-6,-9 2 4,-1 1-3,1 2 3,-4-1-15,1 0 12,-2 3 3,0 3 0,0 5 4,0 0-4,-1 5 0,4 2-1,1 3 2,0 0-1,0 0 0,-1 12 7,3 14-8,2 5 1,2 6 0,5 7-5,0 4 10,0 2-5,9 3 14,9 1-12,2-4 17,2-4-18,5-2-1,2-7 2,6 1 5,2-2-10,2-1 3,0-3 0,-4-4 1,-3-4 4,-5-3-5,-6-1 0,-5-5-54,2-3-23,-5-5-60,-2-5-138</inkml:trace>
  <inkml:trace contextRef="#ctx0" brushRef="#br0" timeOffset="194789.4212">12587 8380 353,'0'0'56,"0"0"-55,0 0 17,0 0-13,0 0 1,0 0-6,60-13 2,-42 8-1,1 2 0,-1 0-1,0 0 0,-2 3-46,-5 0-72,-5 0-119</inkml:trace>
  <inkml:trace contextRef="#ctx0" brushRef="#br0" timeOffset="195001.4139">12612 8565 53,'0'0'148,"0"0"-144,0 0 85,0 0 11,0 0-60,86-12-22,-63 3-7,3 1-2,-6 1-11,-3 2 2,-2 4-11,-5 1-11,-2 0-60,1 0-37,-2-2-95</inkml:trace>
  <inkml:trace contextRef="#ctx0" brushRef="#br0" timeOffset="198156.5972">13606 7984 25,'0'0'49,"0"0"19,0 0-10,0 0 9,0 0-36,0 0 2,-3 0-8,3 0-5,0 0 10,0 0-27,6 0 5,16 0-1,8-3-7,6-6 15,6-3-1,4 0-7,0 0 12,3-2-17,-1 1 2,3-2-4,-6 3 2,6-2-2,-2 1 0,-3 2 0,-1 4-4,-7 0 4,-6 6-4,-8-1-3,-11 2-35,-5 0 13,-7 0-57,-1 5-42,0 5-5</inkml:trace>
  <inkml:trace contextRef="#ctx0" brushRef="#br0" timeOffset="199076.5807">13688 8016 61,'0'0'56,"0"0"-7,0 0 23,0 0-43,0 0-16,0 0-6,10 0-1,-8 0 19,3 0-16,-1 0-2,4 0 6,3 2-11,1 8 6,6 1-3,2 2-4,4 2 15,1 0-12,0 0-2,3 1 1,4-3 1,1 0-4,3-1 9,-1-1 9,-2-1 33,-4 1-46,-9-5-2,-6 3-3,-4-3 4,-5 1-4,-4 4 0,-1-1 0,0 7 6,-4 2 0,-16 4 5,-2 1-7,-3 2-1,-5-2-6,-1 0 1,-4 2-23,-2-1 15,-2 5-32,0-1-20,1-1 7,5-1 4,3-6 24,13-1 22,3-6 3,6-4-1,5-2 3,0-1 0,3-3-2,0 3 3,0-1-1,0 0 14,9 0 0,6 3 15,4-2-12,8 1 17,6-2 21,6-3-29,10-3-4,5 0 11,1-2-20,3-8 9,-1-4-19,3 1 4,-4-1-6,-5 4 3,-9 1-8,-11 4-1,-9 2-32,-7 2 1,-4 1-60,-7 0-14,-4 0-72</inkml:trace>
  <inkml:trace contextRef="#ctx0" brushRef="#br0" timeOffset="199982.6795">13849 9087 69,'0'0'183,"0"0"-181,0 0 11,0 0 26,0 0 13,0 0-33,27 20-1,-23-20 8,4 0-13,0-2 25,2-10-19,-1-1-17,-2-4 6,1 1-7,-5-1 2,-1 2-3,-2 3 2,0 0-6,0 1 0,-5 4 4,-1-1-6,0 7 12,3-1-6,1 2 19,2 0-16,0 3-3,0 14-3,0 4 3,0 3 16,0-3-12,0 0 5,6-4-8,2-2 2,2-3-5,-1-5 2,0 0-10,4-7 3,1 0-63,-2 0-47,1-5-143</inkml:trace>
  <inkml:trace contextRef="#ctx0" brushRef="#br0" timeOffset="200211.6641">13864 8864 338,'0'0'51,"0"0"-24,0 0-19,0 0-8,0 0-7,0 0-28,-6-7-39,6 7 2,2 0 37,10 0-40</inkml:trace>
  <inkml:trace contextRef="#ctx0" brushRef="#br0" timeOffset="200646.5943">14040 8916 9,'0'0'138,"0"0"-50,0 0 2,0 0-19,0 0-15,0 0-19,0 0 12,0 0-22,0 0-24,3 0 15,11 0-11,7-10 4,4 0-6,2-1-1,2 1-4,-2 4 0,-4 0-4,-5 3-2,-5 3-24,0 0-51,-3 0-45,-4 0-104</inkml:trace>
  <inkml:trace contextRef="#ctx0" brushRef="#br0" timeOffset="200882.5832">14118 9007 113,'0'0'139,"0"0"-137,0 0 2,0 0 52,0 0-11,0 0-22,63-11-23,-40 1-1,4 0-16,-3-2-117</inkml:trace>
  <inkml:trace contextRef="#ctx0" brushRef="#br0" timeOffset="201155.5667">14427 8789 362,'0'0'66,"0"0"-44,0 0-11,0 0 16,0 0-27,0 98 3,7-71 1,1-1-4,-4-2 0,2-2 0,-1-2-2,0-4-29,1-5-55,-1-6-85</inkml:trace>
  <inkml:trace contextRef="#ctx0" brushRef="#br0" timeOffset="202305.3693">13796 7685 92,'0'0'126,"0"0"-42,0 0 2,0 0 4,0 0-46,0 0-7,1-40 0,1 36-34,1 1-1,0-2-2,1 1 5,5 1-9,-2 0 5,1 1-1,4 2 0,-2 0-16,4 0 16,2 8-1,-1 7 1,1 3-1,-2 3 1,1 2 0,-5-2 2,-2-1 0,-5 0-2,1-6 0,-4-1 1,0-2 1,0-5-2,0-3 5,0-3 5,0 0-6,0 0 3,0 0-3,0-6 2,-4-8-9,1-5 6,3-4 0,-2 0-2,2 0 4,0-1-5,0 3 0,7-2 0,6 2-5,0 3 5,0 3 0,1 7 0,-2 6-5,0 2 2,1 0-11,2 10 6,-1 8 5,0 3 3,-3 1 0,-1 2 3,-4-1 3,2-1-6,-1 1 0,3-2-23,-2-4-88,6-4-181</inkml:trace>
  <inkml:trace contextRef="#ctx0" brushRef="#br0" timeOffset="203961.5793">14810 8294 89,'0'0'86,"0"0"-43,0 0 21,0 0-16,0 0-34,0 0 11,17 27-7,-12-27-3,1 0 17,3 0-12,8-1 14,1-13-9,4-6-24,0-3 6,-2-3 0,1-4-7,-6-2 0,-5-1 6,-5 0-6,-4 1 0,-1 4 5,0 4 5,0 1-10,-6 0 0,-2 5 4,0 5 5,2 2-9,0 7 4,3-1 7,3 4 11,-2 1-17,2 0-1,0 0-4,0 0-8,0 9-3,0 12 7,3 9 4,6 6 2,0 5 3,3 4 9,-4 0 19,-1 0-29,2 0 12,-5-3-12,1 0-1,-1-1 10,1 0-13,-1 1 0,4 2 1,-4 1 4,1-1-5,-2-5 0,0-3 0,-2-8-1,1-4 1,-2-8 0,1-9 0,-1-4 2,0-3-2,0 0 1,0 0 0,0-13 15,0-8-16,0-7 0,0-1-3,0-2-16,0-2 12,0 2-3,0-3-2,0-1 5,5 1 5,5-2-3,1 0 2,-2 1-15,-2 5 17,-1 3 1,-3 5 0,0 3-2,3 3 2,0 2 0,4 7 0,1 1-6,1 6 6,1 0-5,-1 0-2,3 11 3,-2 5 4,-2 3 0,-1-1 2,-4 1-1,-4 2-2,-2 1 0,0 1 1,-14 3 2,-5-4-2,-2 0 0,0-2-4,0-6-79,2-6-77,5-5-147</inkml:trace>
  <inkml:trace contextRef="#ctx0" brushRef="#br0" timeOffset="204592.1282">15495 8440 206,'0'0'143,"0"0"-132,0 0 0,0 0 0,0 0 1,0 0 13,-3 3-24,3-3 7,3 0 1,6-2 22,4-8 7,-1-2-31,0 0-5,-3-1 11,-3-1-5,-1 1-8,-4 6 0,-1 0 4,0 4 9,0 1-12,0 1 4,0 1-5,0 0-10,0 15 1,2 4 9,1 4 0,1-2 4,-3 0-4,4 0 0,1-1 2,0-2 1,2-2-6,-1-2 2,-1-5-56,1 0-29,1-6-79,0-3-49</inkml:trace>
  <inkml:trace contextRef="#ctx0" brushRef="#br0" timeOffset="204789.1157">15496 8256 423,'0'0'45,"0"0"-39,0 0-6,0 0-77,0 0-106</inkml:trace>
  <inkml:trace contextRef="#ctx0" brushRef="#br0" timeOffset="205740.5798">15981 8000 139,'0'0'142,"0"0"-129,0 0 2,0 0 35,0 0-40,0 0 2,30 35 1,-19-33 0,3-2 22,1 0 3,5 0 6,-2-9 1,1-5-34,-1-3 15,-3 2-17,-2-1-3,-4-2 5,-3-2-11,-4-1 6,-2-3 0,0-1 0,0-1-6,-5 3 0,-9 2 3,-2 1-5,-4 6 2,-2 0 0,-4 3-1,-3 3 9,-1 3-16,2 3 8,3 2-5,3 0 3,5 11-5,2 10 7,6 6-2,5 11-3,4 4 5,0 3-2,3 5 4,13-3 3,1-1 3,5 0-1,0-7 7,-1-2-12,2-2-2,-1-5 0,-1-3 2,0-4-13,-4-5-3,0-5-82,1-8-112</inkml:trace>
  <inkml:trace contextRef="#ctx0" brushRef="#br0" timeOffset="206549.5755">16469 8323 319,'0'0'49,"0"0"-48,0 0 43,0 0-44,0 0 0,0 0-7,5 0 5,2 0 2,5 0 17,1-2-14,1-12 13,1-5-16,-2-4 2,-3 1 8,0-2-7,-6 4-3,-2 2 5,-2 3 3,0 4-4,0 7-1,0 3 5,0 1 54,0 0-44,-5 13-18,1 11 0,0 10-3,3 0 3,1-1-5,0-1 5,0-7 0,1-1 0,9-6 0,2-3-2,4-5 0,3-7-22,1-3-41,1 0-86</inkml:trace>
  <inkml:trace contextRef="#ctx0" brushRef="#br0" timeOffset="206783.5609">16558 7975 462,'0'0'65,"0"0"-52,0 0-13,0 0-53,0 0-148,0 0-76</inkml:trace>
  <inkml:trace contextRef="#ctx0" brushRef="#br0" timeOffset="209412.3603">17676 7921 333,'0'0'96,"0"0"-75,0 0-17,0 0-4,0 0-4,0 0 4,58 0 36,-31 0 6,1 0-34,1-5 0,-2-2-8,0-1 7,-2 2-20,-6 2 4,-4 4-74,-6 0-46,-9 0-133</inkml:trace>
  <inkml:trace contextRef="#ctx0" brushRef="#br0" timeOffset="209649.3471">17706 8155 148,'0'0'108,"0"0"-100,0 0 51,0 0-11,0 0-27,97-13-19,-70 1 7,0 3-8,-1 0-1,-1 5-14,-2-1-51,-5 2-143</inkml:trace>
  <inkml:trace contextRef="#ctx0" brushRef="#br0" timeOffset="212625.5479">18895 7540 68,'0'0'149,"0"0"-89,0 0-5,0 0 3,0 0-33,0 0-25,0-2 24,0 2-18,0 0-2,4 0-3,5 0 9,7 0-10,4 0 20,4 0-12,4 0 18,2 0-13,5 0-4,3-1-3,10-4-2,6 1-4,6 1 0,5 0 3,-2 0-8,-6-2 5,-7 2 0,-6 1 0,-4 0 2,-4-1-2,-2 1 0,-6-1-4,-2 2-3,-8 1-9,-2-2-21,-5 2-25,-5 0-60,-2 0-1,-4 0-45</inkml:trace>
  <inkml:trace contextRef="#ctx0" brushRef="#br0" timeOffset="213717.6049">18957 7626 67,'0'0'45,"0"0"-29,0 0 19,0 0-10,0 0-10,0 0 17,0-11-10,0 11 7,0 0 15,0 0-30,0 0 10,0 0-23,0 0 5,0 0-12,8 0 5,3 5 1,3 5 29,1 1-26,5 2 19,-2-1-15,3 5-4,2-2 7,6 1-10,0 2 0,6-3 3,2 2-1,5 0-3,-2-2 1,-4 0 0,-6-2 0,-10-2 0,-7-1 0,-4-3-5,-5-3 6,-1 1-2,-1-4 1,-2 2 0,0 0 0,0 2 1,-11-2 20,-2 3-11,-5 1-3,-3 1-7,2-1 0,-5 7-25,-2 0 9,-2 2-34,-2 4 8,1 1-31,0 3 3,6 0 66,1 0 2,3 0 2,2 0 2,0 0-1,0-2 1,1-2 17,1-1-10,0-1 26,3 1-19,-1-1-6,2-3 13,4-1-14,-2-4 6,7-1-10,2-1-5,0-4-5,0 1 4,6-1 1,11 2 22,6-3-8,7 0 16,9-3 29,7 0-33,4 0-9,2-7-10,3-2-5,-3 0 10,-1 0-12,-4 1 0,-3-1 1,-2-2 0,-2 3-1,-1-2 0,-3 2 0,-7 1-3,-5 3 4,-6 1-1,-3 3 0,-6-2-20,-1 2-35,-3 0-41,-2 0-29,-3 2-1</inkml:trace>
  <inkml:trace contextRef="#ctx0" brushRef="#br0" timeOffset="214641.6013">19174 8722 154,'0'0'13,"0"0"-10,0 0-1,0 0 2,0 0 20,0 0-5,37 6 17,-29-11-9,2-4-11,4-1 13,-4-3-23,2-2-5,-5 0 17,-2 2-15,-4-2 6,-1 3-9,0 3 6,0 3 7,-1 4-1,-1 2 17,-1 0 15,0 0-36,0 6-8,-2 12 0,2 5-2,0-1-2,3 1 4,0-7 0,0 1 0,0-3 4,6-3-6,4-1 2,-1-6-10,6-1 7,3-3-41,-1 0-54,3 0-126</inkml:trace>
  <inkml:trace contextRef="#ctx0" brushRef="#br0" timeOffset="214855.5884">19349 8503 382,'0'0'85,"0"0"-32,0 0-28,0 0-25,0 0-10,0 0-62,-9 0-63,10 0-80</inkml:trace>
  <inkml:trace contextRef="#ctx0" brushRef="#br0" timeOffset="215108.6043">19531 8532 228,'0'0'149,"0"0"-139,0 0-16,0 0 12,0 0-2,0 0 8,58 3-9,-39-3-6,-2 0 3,-1 0-63,-4 0-57,-6 4-100</inkml:trace>
  <inkml:trace contextRef="#ctx0" brushRef="#br0" timeOffset="215309.0495">19557 8708 235,'0'0'63,"0"0"-31,0 0-25,0 0 2,0 0-9,0 0 0,57-24-10,-35 13 4,1-2-25,2 1-18,-1-3-64</inkml:trace>
  <inkml:trace contextRef="#ctx0" brushRef="#br0" timeOffset="215536.0358">19859 8439 122,'0'0'242,"0"0"-183,0 0-59,0 0 5,0 0 1,0 0-3,0 97 3,0-73-4,0 2-2,0-3 0,1-2 3,2-3-6,2-1-9,-1-7-70,1-2-20,-1-7-88</inkml:trace>
  <inkml:trace contextRef="#ctx0" brushRef="#br0" timeOffset="216943.8961">19147 7316 55,'0'0'93,"0"0"-11,0 0 9,0 0-42,0 0-10,0 0 27,-2-15-42,2 10 9,0-1-4,0 1-24,0 0 18,0 0-23,0-1 1,5-1-4,3 1 4,-1 1-1,3 2 0,-1 3-8,4 0 3,1 9 4,0 11 1,2 1 1,-2 0-1,-4 1 0,-4 1-1,-2-5 9,-4-2-7,0-3-1,0-5 0,0 0-1,0-3 6,0-4-5,0 1 0,0-2 3,0 0 6,2 0-9,-1 0 0,2-11-11,-1-7 11,1-2 0,3-4 0,1 0-8,2 0 4,-3-2 4,3 5 0,-2 0 1,1 5 1,1 3-2,-1 2 0,0 5 0,1 1-6,2 4 6,1 1 0,0 0-10,2 6-1,-3 11 11,1 2-1,-3 2 3,-2-1-2,1-1 0,0 1 2,-1-2-4,0-2 1,2-2-78,0-3-149</inkml:trace>
  <inkml:trace contextRef="#ctx0" brushRef="#br0" timeOffset="218488.6144">20060 7873 232,'0'0'57,"0"0"-50,0 0 54,0 0-5,0 0-34,0 0 17,39 21-33,-30-18 8,2-2-8,0-1 6,1 0-10,2 0-2,1-4 1,-2-7 12,0-2-6,-4 1-7,-2-1 0,-4-2 3,-3 1-3,0-4 0,0-2 0,0-1 4,0-4-4,-3 1 0,0-1 0,-2 1 6,2-1-9,0 3 3,0 2 0,1 4-1,1 4 8,-1 4-7,2 4 17,-1 4 5,1 0 9,-2 0-20,2 0-5,0 0-8,0 0 2,0 3-6,0 16 4,0 12 2,0 7 1,9 6 5,-3 3-5,2 1 20,1-3-16,-3-2-5,1-3 0,2 1 5,0 0-6,-1 1 1,-1 3 0,-1-3-2,-1 0 2,0-7 0,-2-5 0,0-5 2,0-2-4,0-7 2,0-5 0,-1-5-4,-2-5 4,1 1-4,1-2 4,1-3-21,4-14 20,-4-8-1,0-3-3,0-3-7,-3-2 8,3-1-4,-3-1 1,3-1-1,-3 1 7,0 3-1,2 4 2,1-1-8,3 2 8,4 2 0,-1 1 0,0 6-22,0 4 21,-5 8 0,-1 4 1,-1 2-8,4 0 7,0 5-5,4 10-5,-1 1 8,-1 2 3,-4 0 0,1-1 1,-5 1-1,0 2 2,0-1-2,-5 0 5,-7-1-5,-1-5-13,1-2-30,1-4-55,0-7-22,-1 0-40</inkml:trace>
  <inkml:trace contextRef="#ctx0" brushRef="#br0" timeOffset="219289.2627">20678 8038 163,'0'0'51,"0"0"43,0 0-55,0 0-34,0 0-1,0 0-1,0 0-4,0 0 1,0 0 0,7 0 32,4-3-6,-2-4-12,1-3-3,1-1-9,-2 0 4,-1 2-6,-3-2 0,-2 6 11,-3-2-10,1 4 1,-1 2 9,0 1-4,0 0-10,0 0 3,0 0-23,0 11 20,0 5 1,0 4 2,0-1 10,5 1-5,-1-1-7,3-4 2,0 2 0,0-4 3,1 0-3,2-2-7,1-8-50,-1-3-113</inkml:trace>
  <inkml:trace contextRef="#ctx0" brushRef="#br0" timeOffset="219494.3711">20779 7790 387,'0'0'68,"0"0"-49,0 0-19,0 0-52,0 0-150</inkml:trace>
  <inkml:trace contextRef="#ctx0" brushRef="#br0" timeOffset="222120.6163">21245 7469 162,'0'0'144,"0"0"-60,0 0 4,0 0-47,0 0-7,0 0-26,1-3-7,-1 3-2,2 0-1,-1 8-8,2 16 10,2 6 0,-2 5 10,1 5 11,0 2-11,0 3 0,-1 5-3,0 1-7,0 0 0,0-1 4,1-5-1,2-3-3,1 0 0,-2-6 0,-1-1 0,-1-4 0,1-7 0,-3-6-3,2-5-2,0-2-18,4-6-25,-1 0-29,2-1-64,-2-4 11</inkml:trace>
  <inkml:trace contextRef="#ctx0" brushRef="#br0" timeOffset="223035.6387">21704 7504 208,'0'0'77,"0"0"-13,0 0-26,0 0-25,0 0-6,0 0-6,0 26-1,0 0 40,0 6-21,0 3 28,0 3-35,8 1-10,4-2 1,4-4-2,5-3-1,2-3 0,2-2-3,3-7 3,-1-5 0,3-4 0,1-7 0,3-2 3,2 0-3,0-15 0,0-3 9,-5-3-6,-2-3-3,-4-2 1,-1-1 5,-5-2 2,-5 2-8,-7 2 17,-1-3-16,-5 1 17,-1 0-18,0-1 2,-5 1-5,-6 4-8,2 3-36,-1 7-61,2 2-97</inkml:trace>
  <inkml:trace contextRef="#ctx0" brushRef="#br0" timeOffset="223461.6112">21991 7594 216,'0'0'1,"0"0"-1,0 0 52,0 91 10,0-58-11,0 3-19,0 0-9,0 1 22,0 1-27,0-3-11,0-1 0,1-2 3,1-2-13,1-3 3,0-1-7,0-7-8,1-4-51,1-7-11,2-7-47,4-1-77</inkml:trace>
  <inkml:trace contextRef="#ctx0" brushRef="#br0" timeOffset="224009.6415">22388 8018 200,'0'0'58,"0"0"26,0 0-66,0 0-7,0 0-11,0 0 4,53-63 2,-45 53-4,-4 2 19,-1 1 7,-1 4-28,-2 3 10,1-2 18,-1 2-15,0 0-10,0 2-3,0 11 0,-6 4-1,3-2-3,2 2 3,1-1 1,0-1-4,0 0 1,0-1 5,0-1-2,0 1 0,3-5-88,3-5-57,-2-4-81</inkml:trace>
  <inkml:trace contextRef="#ctx0" brushRef="#br0" timeOffset="224234.6238">22441 7798 382,'0'0'0,"0"0"-32,0 0 26,0 0-1,0 0-53,0 0-47,-11-10-43</inkml:trace>
  <inkml:trace contextRef="#ctx0" brushRef="#br0" timeOffset="225208.6375">22640 7517 175,'0'0'26,"0"0"17,0 0 1,0 0-36,0 0 27,0 0 35,22 18-15,-4-8-5,6-2-38,4 0 12,4 0-24,2-4 7,2 0 5,-5 0-12,1 0 2,-4-1-2,-3 1 2,0 1-2,-1 0 0,-6 1 0,2-2-4,-4 1 4,-6 1 0,0-2-2,-7 1 4,-2-1-3,-1 1 1,0 2 0,-6 4 2,-11 1 4,-3 4 0,-6 1-4,0 4 2,-3 3-8,1-1-3,2 5-23,1-1 18,1 1-16,5-4 16,4-3-27,2-2-56,5-6-21,2-3-77</inkml:trace>
  <inkml:trace contextRef="#ctx0" brushRef="#br0" timeOffset="226177.6005">23696 7511 18,'0'0'212,"0"0"-118,0 0 23,0 0-63,0 0-28,0 0-19,7-5 0,-7 5-13,0 11 15,-10 7-9,-6 6 21,-8 2-18,-3 2 0,-4 0-3,1-3 3,-1-1-10,2-3 6,5-5-10,5-3 11,3-1-29,6-6 24,6 0-2,2-4-10,2-2 12,0 1-20,0-1 13,0 0 11,0 5-21,6 0 17,8 5-7,7 1 12,6-1 36,4 1-6,3 0-5,5 0-7,1 0-12,1-1-6,-4 2 0,-3 2 5,-2-1-3,-4-1-1,-4-2-1,-5 1 0,-4-2-54,-3-1 3,-6-2-56,-2-5-101</inkml:trace>
  <inkml:trace contextRef="#ctx0" brushRef="#br0" timeOffset="227180.6006">24212 7382 214,'0'0'63,"0"0"29,0 0-27,0 0-33,0 0-7,0 0-25,0 32-10,0 2 10,0 4 5,2 3 33,4-2-35,4-5 2,4-1-2,5-4-3,8-5 0,6-6-1,7-3 3,2-7-2,2-7 0,0-1 2,-1 0 7,-3-10-5,-2-8-4,-7-2 0,-1-1 8,-8-4-1,-3 2 28,-7-1-16,-4-4 23,-5 3-25,-3-5 1,0 0-18,0 1 4,0-1-15,0 0 9,0 0-41,0 6-8,-1 4-110,-5 10-117</inkml:trace>
  <inkml:trace contextRef="#ctx0" brushRef="#br0" timeOffset="227690.5409">24551 7481 117,'0'0'106,"0"0"-30,0 0-31,0 0-44,0 0 0,0 0-1,2 47 12,1-20 5,0 3 29,2 3-9,-2 2-6,-1 1 2,-1-1-28,-1 1-5,0 0 0,0 0 12,0-2-12,2-3 0,-2-6 0,0-5-1,0-1 2,0-5-2,0-4-22,0 0-73,1-6-21,4-1-134</inkml:trace>
  <inkml:trace contextRef="#ctx0" brushRef="#br0" timeOffset="228747.7296">24931 7989 87,'0'0'7,"0"0"34,0 0-39,0 0 4,0 0-2,0 0-3,51-80 14,-49 71 36,-2 0-34,0 1 22,0 2-3,0 3-15,0 3 20,0 0-6,0 0 3,0 0-38,0 5 1,-2 10-2,1 1 1,-2 4 0,1 0 19,2-2-19,0-1 5,0 0-5,0-1 5,6 0-5,2-4 0,0-3-3,0-3-6,0-6-61,-1 0-47,3-2-59</inkml:trace>
  <inkml:trace contextRef="#ctx0" brushRef="#br0" timeOffset="229007.7395">24969 7713 398,'0'0'76,"0"0"-9,0 0-48,0 0-14,0 0-10,0 0-7,-15-10-100,13 10-89,-1 0-28</inkml:trace>
  <inkml:trace contextRef="#ctx0" brushRef="#br0" timeOffset="229835.6135">25293 7061 312,'0'0'80,"0"0"21,0 0-60,0 0-24,0 0-17,0 0-12,0 11 5,3 14 3,4 10 4,-1 5 3,0 13 2,0 9-5,-5 9 23,1 6-22,-2-1 21,0-3-21,0-6 3,0-7 6,0-8-6,-2-9-2,2-5 2,0-5-2,0-6-2,0-3 0,0-4 4,0-5-13,0-4 9,5-3-64,1-8-100,-3 0-187</inkml:trace>
  <inkml:trace contextRef="#ctx0" brushRef="#br0" timeOffset="259072.6357">11338 7644 55,'0'0'52,"0"0"-6,0 0 18,0 0-18,0 0-9,0 0 14,0 0-21,0 0 8,0 0-15,0 0-22,0 0 8,0 0-9,0 0 0,0 0-3,0 0-4,0 0 6,0 0 0,0 0-9,0 0 7,0 0 3,2 3 0,4-3 0,3 0 2,0 0-2,1 0 0,2 0 5,0 0-10,3 0 5,-2 0 0,1 0 6,7-2-6,-4-2 0,5-4-2,-2 1 5,0 2-6,1-1 3,-2 2 0,2-1 2,0-1 0,0 1-2,1 1 0,2 0 2,-3-1-6,4 0 4,2 0 0,1 0 1,4 1 0,-4-1-1,3 3 0,-2-2-2,-3 0 0,0 1 2,1 1 0,0 0-1,0-1-8,2 2-7,0-4 5,-3 3-9,1-3 18,-7-1 0,-1 1 2,-5 0-6,-3 2 9,2-1-3,1 3 0,3-1-1,2 1 1,2-2 0,2-2 2,0 1-4,1-1-8,-1 1 2,5-4 5,2 2-2,1 0 3,5 0 2,-3 0 0,-2 1-3,-3 0 4,-2 0-1,4 2 0,0-2 0,1 1-4,6-3 4,2 0 0,-2 1 2,2 1 0,1 0-2,-9-4 0,-5 5-2,-7 1 2,-11 1 0,-5 2 1,0 0-5,1 0 5,-1 0-1,2 0 0,-2 0 0,1 0 0,1 0 0,-1 0 0,2 0-1,0 0 2,-3 0-1,2 0 0,-2 0-4,1 0 4,2 0 0,4 0 1,1 0-5,8 0 5,8 0-1,7 0 0,7 0-1,2 0-1,5-2 2,1-4 0,6 0 1,3-1-1,5 1 0,0-5 0,-4 3 4,-2 3-6,-3 0 2,-5 5 0,0-1-2,-3-2 2,-1 1 0,-1-3 0,-3 4 4,-2-2-4,0 0 0,-1-1 1,1 0-4,2 0 2,3 0 1,-3 1 0,2-2 4,-3 0-5,-4 1 1,-5-3 0,-5 3 6,-4 3-5,1-1-1,2 1 0,3-2 3,5-1-3,-2-1 0,4-3 2,-2 2-5,2 1 7,0 0-4,-4 2 0,-1 0-1,-3 0 1,-2-1 0,0 4 0,2-4-2,1 3 4,4-1-2,1-5 0,1 4 3,2 1-3,1-1 0,5 3 1,0-1-4,3-3 3,2 0 0,-3 3-3,0-2 6,1 0-3,1 3 0,-1-2 2,1-1-7,1 2 7,-1-3-2,0 1 0,2 2 3,-2-2-5,6 0 2,2-3 0,-2 1-1,5 1 3,-2 1-2,0-1 0,0 0-2,-4 1 2,1 2 0,-5 1 3,-3-2-8,-3 2 9,-4 0-4,3 0 0,-1 0 2,3 0-3,4 0 1,-3 0 0,5 0-1,2 0 1,5 0 0,0 0-4,1 0 7,-2 0-3,-8 0 0,3 0 2,-1 0-7,0 0 7,0 0-2,-4 0 0,0 0 0,-1-1 0,-1 1 0,0 0 2,1-1-6,2-1 4,-1-2 0,1 2 2,-3-1 2,1 0-4,-2 3 0,-5 0 0,-2 0-1,-3 0 1,3 0 0,0 0-1,4 0 3,2 0-3,6 0 1,-2 0 0,0 0-1,1 0 1,-1 0 0,0 0-2,1 0 2,0 0 0,0-3 0,2-1 1,1 1-1,0 1 0,-2 2 0,2 0-1,-2 0 6,3-2-7,0 2 2,1-1 0,0-2-2,0 1 3,-3 2-1,1 0 1,-3-1 0,-2-4-1,2 3 0,-6-2 1,1 1-3,0 0 3,4 0-1,-1-1 0,-1 0-2,3-1 2,-1-1 0,1 1 0,0-1 0,-1 0 1,1 2-1,0 1 0,2-2-1,0 2 1,0 1 0,2 1 0,0-1-4,0 2 8,3-4-4,-1 4 0,0 0 3,1 0-5,3 0 2,0 0 0,-1 0 0,4 0 1,3-4-1,4 1 0,3-2-1,1 0 1,-4-2-1,1 3 2,-2-3-3,2 0 3,-2 1-1,4 0 0,0 0 2,-1 0-4,-1-3 2,-2 6 0,-2 0-1,0 0 1,-1 3 0,-5 0 2,-1-5 0,-1 2-2,-1-4 0,5 4 0,4 0-3,1 0 3,-2 3 0,-1-5 1,-4 1 1,1-2-2,0-1 0,-5 3-1,2 1 0,-1 0 1,1 0 0,0-2-3,1 2 6,0 0-3,-1 3 0,4 0 1,2-2-4,-2-1 4,6 1-1,-7 1 1,3-1 3,2 0-6,0-1 2,2 2 0,-2-4-3,0 3 3,3-1 0,-1-5 0,3 3 2,-1-2-4,0 1 2,-4 1 0,1 1-1,0 3 2,-2 1-1,3 0 0,0 0 1,-1 0-2,1-2 1,0 2 0,0 0-4,0 0 7,2 0-3,0 0 0,-2 3 1,-3 0-1,2 3 0,1-5 0,0-1-6,2 2 6,-2-2 0,-3 1 1,-3 3 2,-4-3-3,-7 3 0,-2-4 2,0 2-6,-5-1 4,1-1 0,-4 0 5,2 0-4,-7 0-2,-3 0 0,1 0 1,-5 0 0,4 0 1,0 0-1,1 0 0,-1 0 0,0 0 0,0 0 0,-10 0-5,-5 0 4,-5 0 1,-4 0 0,3 0 0,-1 0 5,2 2-5,0-2 0,0 0 0,0 0-4,-3 0 4,3 3 0,-8-2-1,1-1 5,-1 0-4,-1 0 0,0 0-4,0 0 4,0 0 0,0 0 0,0 0-2,0 0 4,0 0-4,2 0-1,1 0 3,0 0 0,-1 2 0,-1 0 0,-1 1 0,0-2 0,0-1 0,0 0 0,2 0 3,-2 0-1,0 0-1,0 0 1,0 0 9,0 0-7,0 0 1,0 4-3,0-4 4,0 0 3,0 0-6,0 0-3,0 0 2,0 0 1,0 0-6,0 0 2,0 0-13,0 0-19,0 5 4,-3 7-37,-7-9-34,-6-2-41</inkml:trace>
  <inkml:trace contextRef="#ctx0" brushRef="#br0" timeOffset="261330.6119">11416 7727 34,'0'0'29,"0"0"20,0 0-4,0 0-8,0 0 33,0 0-29,0 0 6,18-19 9,-18 19-29,0 0 4,0 0-31,0 0 4,0 0-12,0 0 8,0 0-8,1 0 4,1 6 2,1 4 2,3 0 0,-2 5 4,-1 3-4,0 3 1,0 5-1,0-2 0,0 3 5,2 0-5,0 0 0,0 2 2,1 1-1,0 2-1,0 2 0,4 5-1,-4 1 2,0-1-1,-3-2 0,2-2 4,-2 1-4,3-1 0,-2 2 0,-2-5 0,1 2 3,-2-1-5,1-1 2,-2 3 0,0-2-1,0 1 1,0 1 0,0-2-2,0-3 5,-2-2-3,2-4 0,0-2 0,0 7-5,0 5 5,5 2 0,5 3-1,2-1-3,-1-2 4,0 5 0,0-3 0,-1-2-4,2 0 4,0 0 0,0 0 0,0 2 0,2 1 0,-4 0 0,0-1 0,2-1 1,-1-5 0,-2-2-1,-3-4 0,0-8 5,-3-5-5,1-7 0,-3-1 0,-1-3-1,0-2 1,0 2-22,0-2 2,0 0-41,0 0-45,0-13-84</inkml:trace>
  <inkml:trace contextRef="#ctx0" brushRef="#br0" timeOffset="263422.5898">25900 6903 16,'0'0'48,"0"0"5,0 0-13,0 0-29,0 0 8,0 0 23,0 0-21,3-21 10,-3 21-7,0 0-15,0 0 14,0 0-22,0 0-1,0 0 0,0 0-1,0 2 1,0 10-3,0 4 7,0 4-8,0 2 6,0 5-2,-5 5 17,-1 6-11,0 5-3,-3 7 3,3-2 7,-1 2-12,1 1-1,-4 2 0,-1 1 7,2 2-7,-3-3 0,6-4 0,3-2-5,0-1 5,3 0 0,0-1 3,0-2-2,0-2 0,-3-4-1,0-2 0,0 0-1,-3 0 1,3-3 0,-1 0 0,1 1-1,1-1 1,2-3 0,0 0 0,0-4 0,0-1-4,0 1 4,2-1 0,-1-3-1,-1 4 1,0 4 0,0 9 3,0 3 3,0-1 25,0-4-31,0-4 2,0 2 8,0 0 2,3-5-2,-1-7-10,-2-7 11,0-6-10,0-2 1,0-4-2,0-3-15,1 0-102,1 0-58</inkml:trace>
  <inkml:trace contextRef="#ctx0" brushRef="#br0" timeOffset="266685.5823">11622 9569 139,'0'0'99,"0"0"-36,0 0 15,0 0-3,0 0-47,0 0-27,0 6 23,0-6-23,0 0-1,0 0 0,6 2-12,1 2 12,5 2 0,3-3 4,2-1-4,5-1 0,2 1 0,2-2 2,6 0 2,-1 0-4,0 0 0,5 0 1,-3 0 1,0 0-2,-2-3 2,-4 1-2,3 1 2,4-1-2,11-3 0,15 0 0,16-1 0,6-2 1,5 2-1,4-3 0,3 0 2,0 0-3,0 1 1,1 1 0,2-1 1,-2 1-1,4-2 0,-5 2-1,1 0 4,1 1-3,1 1 0,4 0-2,-4-3 0,-3 2 2,-3 2 0,-12-1 0,-6 4 2,-9 1-3,-2 0 1,-3 0-1,1 0 1,0 0 0,-2 0 1,-1 0-3,1 0 3,5 0-2,-1 0 1,6-2 0,-2-4 0,1 3 0,-2-6 0,2 1-2,-1 2 2,1-3 0,-3 6 0,0-1 4,-6-2-6,4 1 2,0-2 0,8 2-1,3 1 4,5-1-4,1 5 1,1-5-13,3 1 8,2-2 5,3-3 0,-4 3-1,0 0 0,-5 0 1,-3 3 0,-1-3 0,-3 2 0,-3-1 1,6 2-1,4 0 0,3-3 1,5 1-1,1 1 0,-2-5-2,2 1 1,-2 1 1,2 0 0,-3 2-1,-4-1 2,-1 1-1,-3-4 0,-4 6 1,-1-1-1,-1-1 0,3 1 0,2-1 0,-2 1 0,4 1 0,-8-2 0,5-1 1,1 1-3,0 0 2,3 0 0,-3-1 1,0 1-1,-3 1 0,-2 0-1,-3-1 6,-3 2-10,-2 0 6,0-1-1,0 1 2,2-2 0,4 2-4,0 3 1,5-5 1,-1 0 0,3-2 0,-3-2 0,2 3-3,-2 3 7,-6 0-5,1-4 1,-3 5 0,-1-1 0,2 2 0,-1 1 1,1 0-1,-2 0 2,2-2-2,1-5 0,6 4-2,0-2 1,2 1 1,-1-1 0,0-2 0,0 2 6,-1-1-6,2-1 0,-2 2-2,-4 0 2,-2 2 0,-3 2 1,0-1-5,-3 2 11,1-1-8,-3-1 1,1 2 0,3-1-2,8 1 2,1 0 0,-1 0-1,2 0 2,-9 0-1,2 0 0,-2 0 1,-1 0-4,0 0 3,-4-1 0,-1 1 2,1-2-2,2 2 0,1 0-1,1-1 4,3-1-3,-4 2 0,3-2 0,-3 2-1,4-1 2,0-2-1,5-3 0,-1 3 1,-3 0-5,-1-2 4,-3 5 0,-3-6 0,-2 3 2,-3-1-2,-3 4 0,-6-3 6,2 1-11,-2-1 5,2 2 0,-3-1 3,1 2-2,-6-1-1,1-2 0,-4 3 2,0-2 8,-3 2-10,2 0 2,-1-2 2,1-2-4,-1 1 0,2-4-3,2 4 6,2 1-3,2-1 0,-1 2 4,0-3-11,1 3 8,-3-2-1,3-1 0,2 1 5,1-2-7,0-1 2,-1 2 0,-2-1-1,-4 2 1,-1 0 0,-2 3-3,-1-3 9,1 1-6,-2 1 0,-1-1 0,0 2-2,-3 0 3,-2 0-1,-3 0 0,-5 0 0,-4 0-4,-2 0 4,-5 0-7,0 0 3,0 0-7,0 0 11,2 5-2,3-4 6,2 1-5,4 0 1,2-2 0,0 3 6,0-2 1,-3-1-6,-1 0-1,0 0 10,2 0-9,3 0-1,-5 0 1,-5 0-3,-5 0 2,-2 0 0,-3 0-1,0 0 4,-3 0-5,0 0 2,0 0-16,0 0-1,0 0-78,-6 0-88</inkml:trace>
  <inkml:trace contextRef="#ctx0" brushRef="#br0" timeOffset="268636.483">11232 4208 113,'0'0'44,"0"0"50,0 0-27,0 0-17,0 0 11,0 0-10,0-10 1,0 9-21,0-1-22,0 2 18,0 0-27,0 0 0,0 0 0,0 0-11,2 3 4,1 14 3,0 4 4,0 5-1,-2 5 1,2 3 0,0 5-1,2 5 5,-1 2-4,-4 3 0,0-3 1,0 0-4,0-1 3,-4-2 0,-1 1 0,2-2-1,2-2 1,-1 1 0,2-4 1,0 1-2,0-2 1,0-1 0,0-2 0,0-2 0,0 1 0,0-1 0,0 3 1,0-4-2,0 0 1,6 2 0,-1-6-2,2 0 0,-4 0-4,0-5-1,0 1 0,0-2 4,0-2 3,-1-1 0,-2 1-4,0 0 1,0-1-13,0 4-4,0-3-8,0 3 11,0 8-5,0 6 22,0 0-6,0 1 1,0-8 5,0 1 0,0 0 1,0-2-1,0-3 0,1-7 0,2-6 5,0-4-5,1-6-46,-2-1-155</inkml:trace>
  <inkml:trace contextRef="#ctx0" brushRef="#br0" timeOffset="271111.7273">11306 4143 24,'0'0'25,"0"0"4,0 0 16,0 0-30,0 0-2,0 0-1,6 6-9,-5-6 28,-1 0-15,0 3-4,2-3 7,2 1-18,-1 1 22,1-2-8,2 0-13,3 0 8,9 0 1,-3 0 7,3 0 2,1 0-17,-1 0 6,5 0 14,2-3-20,-1-3 12,3 0-10,4 1-4,-1-1 9,0 0-7,3 2-3,-2 1 0,2 0 1,-2 1-1,5 1 0,-3-4 2,2 2-2,0 0 0,-2-1 0,0-1-2,-2 0 5,2 2-4,0-1 1,1 0 0,6 1-2,0-1 4,5 3-2,3-1 0,1-2 2,0 1-2,-3-3 0,-1 0 2,0 1-4,-2 0 2,4 0 0,2-1 0,3 1 3,-1 0-3,3 0 0,-4 0 0,-3 1-2,-3 0 2,1 0 0,4 1-1,-1 3 6,4-2-5,-1 1 0,-3 0 0,2-1-7,-2-1 8,4-1-1,5 1 0,1-4 2,3 5-2,2-1 0,1 0 1,-1 0-5,0 0 4,-4-1 0,-1 1-2,-1 1 7,-6 0-5,3 2 0,-4-3 0,3 2-3,2-2 3,0-2 0,6 5-3,0-5-13,0 4 8,2-2-1,-5-1 4,3 0-4,2 1 9,0 2 0,2-1-3,0-2-3,-3 3 6,2-4 0,-1 5-11,1-2 7,5-1-7,-1 2-6,0-7 9,2 6-12,0-2 19,-2 1-2,4 3 3,-3-1-3,-1-1 4,-2-2-1,0 0 0,2 0 2,-1 0-2,5-1 0,-7 4 0,1-1-4,-2 2 5,2 0-1,0 0 0,-2 0 1,-3 0-1,-4 0 0,2 0-1,3 0-1,3 0 3,7 3-1,-5-1 1,-3 1-1,-3-3-1,-3 0 0,2 0 1,1 0-1,2 0 1,1 0 0,-1 0 1,-4 0-1,-3 0 0,-3 0 0,-2 0 0,-6 0 1,-2 0-1,-4 0 0,-3 0 0,-6 0 2,-5 0-4,-4 0 2,-8 0 0,-1 0 0,-5 0 0,0 0 0,-7 0 1,0 0 2,0 0-3,0 0 0,0 0 2,0 0 17,0 0-5,0 0 8,0 0 11,0 0-26,0 0 15,0 0 4,0 0-14,0 0 16,0 0-24,0 0-2,0 0 3,0 0-5,0 0 0,0 0-1,0 0-12,0 0 11,0 0-5,0 3 5,0 3-7,0 1 10,0 3-2,0 3 1,0 2 0,0 6-2,-4 6 2,0 3 0,1 3 2,-3 5 4,3 1-6,0 3 0,0 0 6,0 2-4,3 1 11,0 0-11,0 5 9,3 0-6,8-1-5,2-2 0,2 0 1,1-4 2,4-1 1,2 1 4,2 1 3,-2-1-8,4 3-3,-2-2 0,4-3 2,-1 0-2,-3-7 1,-1 1 1,-6-7-2,-1-2 5,-5-2-5,-2-1 2,-3-4 5,-3 1-1,1-4-6,-1-1 0,0-3 4,0 1-2,-3-5-2,0 2 0,0-1 2,0 1 1,0 1-2,0 1 0,-4 3 4,-2-2-2,-3 2-3,3-3 0,1-1 4,1 0-3,2-6-1,-2-2-14,1-3-59,-3 0-100,2 0-111</inkml:trace>
  <inkml:trace contextRef="#ctx0" brushRef="#br0" timeOffset="273418.9026">11268 5847 73,'0'0'52,"0"0"-48,0 0 30,0 0 1,0 0-13,0 0-11,0 0 24,30-3 7,-15 3-25,0 0-6,9 0 11,0 0-22,6 0 32,1 0-6,6 0-16,-3 0 24,1 0-33,-1 0 3,-1 0-4,3 1 7,3 2-7,5-1 0,1-1 0,4-1 0,3 0 1,-2 0-1,2-3 0,-6-6 3,2 0-3,2 1 0,-3-2 2,0-1-4,-2 3 5,-4 0-3,2 0 0,-4 1 4,-5-1-5,0 2 1,-5 2 0,-1 1-2,2-2 3,6 2-1,7-7 0,5 2 2,5-1-4,2-2 2,2 1 0,-3 2 1,1 0-1,5 2 0,-5 4-1,-1-4 2,-5 4-2,-3-2 1,-2 1 0,-1 0-1,0-3 1,-1 1 0,5 1 0,3-2 3,1 0-3,1 0 0,-3-2 2,-3 5-7,-5 2 5,-10 1 0,-3 0-1,-2 0 4,-6 0-5,3 0 2,4 0 0,4 0 2,7 0-2,1-2 0,3-2 0,0-2 4,0-1-8,1 3 4,-1 1 0,0 3 0,4 0 0,2 0 0,2 0-2,0 0 4,0 0-2,-3 0 0,0-1 3,4-2-8,3-4 6,9 2-1,6-6 0,2 2 2,-1 2-3,-1 0 1,-3 0 0,-3 1 0,-3 1 0,-6 1 0,-5 2 0,-6 0 3,-1-1-3,-3-2 0,3 2 0,5 0-4,7-2 4,1 0 0,3-3-1,-2 3 2,-6 2-1,-5 2 0,-3-5 1,-5 6-5,-3-2 5,-1 2-1,2 0 0,2 0 4,6-2-4,3-3 0,5 3 0,4-1-1,5 2 1,-2 1 0,8-2 0,-1 1 1,-4-1-1,-1 0 0,-6 1 0,0-1-3,1 2 4,1 0-1,6-2 0,3 2 1,1-2-1,3 1 0,2-1 0,-1-2-2,4 1 3,-6-2-1,-2 2 0,-8 2-1,-4-2 1,-7 1 0,-8 2 2,-4-1-2,-7 1 0,-4 0 0,-5 0 0,1 0 3,-1-3-3,4-1 0,-3 0 0,1 1-3,-3 0 6,-5 0-3,4 0 0,2 0 1,0-2-2,1 3 1,5-3 0,5 4-2,11-3 2,9 0 0,8 1-2,4 0 2,-7 2-8,-6 1 1,-7-2 7,-11 2-3,-10 0 3,-8 0 0,-7-1 0,-6-1-10,0 2 9,0 0-9,0 0-6,0 0 12,0 0-15,0 0 14,-4 0-4,-9 0-4,-7 0-55,-4 0-155</inkml:trace>
  <inkml:trace contextRef="#ctx0" brushRef="#br0" timeOffset="293731.6474">12210 10829 93,'0'0'50,"0"0"-11,0 0 24,0 0 3,0 0-21,0 0 26,0 0-25,0-23-13,0 22 17,0 1-38,0 0-1,0 0-11,0 0 7,0 0-6,0 0-1,0-2 0,0 2-1,0 0-10,0 0 6,0 8-3,0 7 8,2 3 4,0 5-3,1 0 0,1 6-1,3 1 4,-1 1-4,4 0 0,-1-2 0,1-4-2,7-1 2,-4-6 0,5-1-8,0-5 8,4-5-1,2-4-8,1-3-2,4 0 4,-5 0-14,4-6 2,-4-6 5,-3-3-23,-8 0 20,-5-3 8,-1 0 1,-5-3 7,-2 2 1,0-1 0,0 3 2,0 4 4,0 3-6,-3 1 5,-3 4 6,6 3 26,-3 2-15,3 0-18,0 0-4,0 9-23,0 6 23,0 2 0,3-2 0,6 2-6,1-3 6,1 1 0,2-1-3,-1 0 6,3 1-3,0-2 0,3 0 0,-2-3-3,-1-4 3,0-3 0,-3-1 5,-2-2-1,1 0-4,-1 0 0,1-5 1,-2-3-1,-2 0 0,-1-5 2,-3-2 10,0-1-8,-3-4-4,0-1 0,0-2-4,0-1 0,0 1 4,0 0 0,0 5 4,0 1 3,-5 2-7,2 6 0,0 0 2,2 5 10,-2 4 12,3 0-4,0 0-20,0 0-6,0 0 0,0 2-7,0 7 10,9-1 3,5-2 0,2-2 1,2-4 1,4 0 2,0 0-4,0-3 0,-2-7 4,0-4-3,-4-2-1,-1-2 0,-1-6 5,-5-2-2,-2-4-3,-3-6 0,-1 1 3,-3 2-3,2 0 0,-2 15 0,0-3 5,0 4-2,0 10-3,0-4 0,0 11 10,0 0-5,0 0-5,0 9-8,0 20 5,-3 11 0,1 9 3,2 2 17,-1-1-13,-1-1 15,-4-1-15,2-1 5,4-6-1,0-5-5,0-3-3,0-4 0,4-4 3,2-2-3,-3-4 0,0-3 0,2-3 1,-4-3 3,-1-2-4,2-5 0,-2-3 1,0 0-1,3 0 2,-2 0-1,1-5 12,5-9-5,-5-6-8,4-5 0,1 0-4,2-3 4,4 0 0,0 2 2,0 5-15,-1 5 5,-3 7-5,4 6-1,-2 3-6,-1 0 17,2 10-4,5 8 7,-1 4-3,-1-1 3,4 0 0,-3-3 0,1 0 3,1-1-6,-2-6 3,-1 2 0,-1-6-1,-4-4 1,2-1 0,2-2 0,2 0 5,2 0-7,1 0 3,-1-3-1,-6-6 2,-1-2 6,-3-2-8,-3-4 0,-2-4 4,-2-3-1,4 0-3,-4 1 0,-1 2-7,0 7 6,0 7 1,0 6 0,-3 1-12,-4 0 10,-2 8-3,2 8 5,2 5-7,5 0 6,0-2-3,0 1 1,8-5-4,6-1 6,0-4 2,4-2-1,-3-4 0,1-2 1,5-2-1,0 0 0,0 0 7,1 0-7,-2-9 3,-1-5-2,-4-1 7,0-2-3,-8-2-5,-4-4 0,-3 0 9,0-5-8,0 1-1,-4 2 0,-5-1 11,-3 3-6,7 5 13,-2 5-18,4 4 5,0 6-5,0 1 0,3 2 2,0 0-10,0 0-4,0 2 8,6 7 3,6 1-2,3-1 2,1 2 1,0-5 0,1 3 1,1 1-1,-6-2 0,4 4 0,-5-4 3,-4 0-3,2 5 0,-3-2 1,-3 3-7,2 0 8,-1-1-2,-1 1 0,0-1 3,0-1-6,0 2 3,1 2 0,2 1-3,2-2 6,4 0-3,0-4 0,4-1 6,1-2-6,5-5 0,8 0 1,6-3 7,-1 0-5,6-17-3,-7-6 0,-7 0 10,-5-4-13,-6-2 3,-11 2 0,-5-2 3,0 5 0,0 3-3,-8 7 1,0 6 10,0 5-4,-1 3-7,2 4-1,-5 17-10,4 7 6,4 6 5,4-2-4,0-4-3,3-1 7,9-4 0,6-2 0,4-6-2,2-3 2,6-6 0,3-6-6,-2 0-124,-1-14-136</inkml:trace>
  <inkml:trace contextRef="#ctx0" brushRef="#br0" timeOffset="296337.3905">15553 10475 120,'0'0'91,"0"0"-67,0 0 22,0 0 17,0 0-25,0 0-36,0-2-1,0 13 3,0 10 34,0 6 37,0 3-43,2 9 1,-1-4-10,2 0-20,2-1-3,-4-6 0,5 5 2,0-2-9,0 1 7,1-1-21,-2-1 9,-3-1-35,2-3 33,-4-7-2,0-3-103,0-8-45,0-5-7</inkml:trace>
  <inkml:trace contextRef="#ctx0" brushRef="#br0" timeOffset="296737.3725">15564 10495 163,'0'0'51,"0"0"2,0 0-1,0 0 1,19-85 2,-5 72-42,3-1 16,2 4-15,4-4-9,1 11 8,3 3-8,1 0-6,2 3 1,-2 11-6,-1 5-1,-6 4 7,-3 1 0,-8 3-3,-6 0 6,-4 3-6,-8 5 1,-19-2-10,-7 3 3,-10-1-38,0-10-16,-1 2 25,6-7-26,9-5 13,11-6-70</inkml:trace>
  <inkml:trace contextRef="#ctx0" brushRef="#br0" timeOffset="297633.6651">16006 10945 89,'0'0'109,"0"0"-109,0 0-1,0 0 1,0 0 32,0 0-4,19 18 3,-6-18 20,2 0-6,3 0-7,-2 0 0,4-5-29,-1-5 14,0-4-21,-2-3-2,-4 1 11,-1 1-11,-5-2 0,-3 4 0,-4-2-16,0 0 10,-8-2 1,-8-1 5,1 2-8,-3 0 4,3 5-1,2 3 4,2 1-1,5 2 2,4 2 0,1 1 0,1 2-2,0-1 2,0 1-4,0-2-7,12 1 5,9-4 5,-2 3 1,2 2 0,0-2 8,-3 2-1,0 0-3,0-1-4,-2 1 2,2 0-3,0 0 1,0 10 0,-3 4-1,-4 5 7,-3 2-6,-3 4 23,-4 0-12,1-1 30,-1-2-34,4 2-3,1-4 11,4-2-13,2-4-2,3-1 0,0-4 4,3-3-4,-2-3 0,7-3-5,0 0 5,0 0-94,-1-3-52,-6-1-175</inkml:trace>
  <inkml:trace contextRef="#ctx0" brushRef="#br0" timeOffset="299790.6666">16520 10767 241,'0'0'73,"0"0"21,0 0-75,0 0-17,0 0 5,0 0-3,-75 74 18,72-48-15,3-4-3,0-1 10,0-4-13,12-5-1,6 1 0,3-7 10,0-1-5,1-2 12,0-3-9,-2 0 23,2-8-31,-2-7 8,-2-1-8,-2-5 10,-8-2-22,-2-1 12,-6 4-3,0 1-8,-14 1 11,-5 1 0,4 4-3,0 3 9,4 3-12,5 4 6,1 2 0,2 1 3,3 0-3,0 0-5,0 0-5,0 0-20,1 1 27,9 2 3,4-3 0,4 0 2,1 0 1,5-3-3,1-6 0,2-8 6,3 0-6,-5-6 0,-3-1 0,-3 0 1,-6-5 2,-1-4-3,-6-2 7,-3-4 2,-3-1-1,0 5-8,0 1 0,0 9 6,-6 4 0,0 10-4,3 6 30,-1 5-26,2 0 27,1 0-33,1 9-10,-2 21 4,2 15 3,0 9 3,0 3 0,0-3 2,10-2-2,4-6 0,-2 1 0,3-10 0,0-3 0,3-4 0,1-9-1,-1-1 1,0-5 0,0-9 0,-2 1 0,-1-7-1,2 0 8,-2 0-7,-1-6 0,-2-8 9,2-4-9,-5-3 0,0-6 0,-1 0-3,-5 1-1,-3 1 4,0 4-3,0 4 4,0 4-5,0 4 4,0 2 0,-1 5-4,1 0 4,0 2 0,0 0 0,0 0-26,15 0 24,9 0 0,4 0 2,5 0-2,0-1 2,-2-2 0,-2-2-1,-3 4 1,-2-1-2,-4-1 2,-3 1-20,-3 1 16,-6 0-10,-3 1 14,-2 0-6,-1 0 9,-2 0-3,1 0 4,1-3-3,1 1 35,0-2-27,-2-4-1,-1 6-3,0 2 4,0 0-4,0 0-5,-4 0-13,-11 10 8,-1 4-4,-4 3 9,5 6 0,1 0-1,0 2-2,3 0 3,4 0 0,4-3-9,3 0 9,0-3 0,0-2-6,9-6 4,1-3-2,-1-3 3,5-5 1,-1 0 5,6-5-4,3-14 3,0-4 0,0-4 0,-4 1-4,-3-3 0,-6 3 1,-4 3 5,-2 4-3,-3 5-1,0 6 48,0 5-29,0 1-2,0 2-19,0 0-20,0 11 18,0 6-2,0 3 4,0-2-5,1 0 3,9-4 2,1 0-3,0-6 3,0-4-2,1-2 3,3-2-1,3 0 12,4-14-6,1-6-6,-1-1 0,-2-4 2,-3-2 6,-3-6-7,-1-8 6,-2-6 12,-4-4-10,-1-3-9,-3 6 0,1 0 1,-4 1 0,0 6 1,0 4-2,0 10 1,0 9 4,0 8-5,-2 9 0,-3 1-10,-1 12 8,-3 21-9,0 14 11,-3 12-3,8 5 9,1 6-6,3-4 0,0-4 3,0-10 3,7-8-6,11-13 0,-4-2-1,0-9 4,-1-7-5,-4 1 2,5-14 0,2 0 7,3-2-7,0-12 6,-5-2-2,-5 1 5,-6-3-9,-3-1 0,0-6 5,0 0-8,-8-2 3,-1 1 0,1 13-8,3 3 2,3 7 3,2 3 3,0 0-12,0 0 8,0 0-10,7 0 14,6 0-7,-1 3 12,4-3-5,-2 0 0,3 0-29,-2 0-19,-1 0-53,-4 0-106</inkml:trace>
  <inkml:trace contextRef="#ctx0" brushRef="#br0" timeOffset="301375.3059">18146 10754 312,'0'0'47,"0"0"-42,0 0 103,0 0-74,0 0-15,0 0-19,0 0 4,5 0 5,-5 0-9,0 1-10,0 6-62,-6-2-78</inkml:trace>
  <inkml:trace contextRef="#ctx0" brushRef="#br0" timeOffset="313866.6516">18789 10564 73,'0'0'76,"0"0"-9,0 0 6,0 0-22,0 0-10,0 0 7,0 0-22,0-9 6,0 6-1,0 3-11,0 0 8,0-2-13,0-1-10,0 3 2,-3-1-7,-1 1-4,-4 0 3,-1 0-10,2 0 11,-2 1 4,1 7-4,0-2 0,0 1 4,0 3-4,2-2 0,-2 5-2,3 0-2,1 4 4,2 0 0,2 3-3,0 0-6,0 1 8,0-5 0,2 4-1,4-1 0,5-1 2,0-2 0,3-4-3,-1-3 3,0-2 0,2-2 0,-1-5 1,0 0-1,-2 0 0,2 0 0,-2-3 6,-3-8-2,-3-1-4,-2-4 0,-1-2 4,-3 1 0,0-2-1,0-4-2,-6 4-1,-4-3 4,1 1-4,0 6 0,1-1 0,2 0-2,2 6 2,-1 1 0,1 3-1,0 3 4,2 1-3,1 2 0,1 0 0,0 0 0,0 0 0,0 0 0,0 0-8,0 0-3,0 0 10,1 0-1,8 0 2,-2 0 0,2 0 0,3 0 0,0 0-1,0-4 5,5-5-4,2-3 0,-4-2 0,3-4 2,-2-3-2,-5-3 0,2 0 5,-4 0 2,-3 1-7,0 4 0,-5-2 2,-1 1 6,0 2-2,0 2 5,-1 1 17,-5-1-25,2 6 10,1-2 2,0 8-12,3 0 20,-2 4-18,2-1-5,0 1 0,0 0 2,0 0-4,0 0-3,0 7-15,0 16 18,0 9 4,0 7-2,2 4 14,2 7-10,1 2 6,0 4-3,0 0-3,-1-3 8,2-2-10,0-3-2,5-3 1,-1 0-1,2-2-1,3-1 0,-4-5 1,-1-2-3,-1-4 3,-3-6 0,-2 0 1,-1-1 2,1-6-5,-3 0 2,-1-7 0,0-2 1,0-5 1,0-1-2,0-3 10,0 0-5,0 0-2,0 0 2,0-6 1,0-6-3,-1-1-3,-4 2 0,-1-4-3,-2-3 5,0 0-2,0-3 0,2-2-5,2-2 2,2 1 3,0 1 0,2 4-8,0 4 6,0 0 2,5 2 0,4-1-5,3 0 1,1 0 4,3 1-13,4 0-3,3-3-61,0-2-41,-3 1-201</inkml:trace>
  <inkml:trace contextRef="#ctx0" brushRef="#br0" timeOffset="319054.669">19859 10689 217,'0'0'135,"0"0"-105,0 0 42,0 0-30,0 0-24,0 0-18,0 0 0,9 4 0,-5-2 15,2 5-13,5-2 9,-1-2-11,6 1 0,1-4 0,1 0 7,0 0-3,1-1-4,-1-8 5,-2-2 0,-1-4-3,-3 0-2,-1-9 0,-3 2 3,-3-1-3,-5-7 0,0 6 1,0-2 9,0 0-8,0 5-2,-6-2 0,-1-1 8,1 1-9,1-1 1,1 3 0,-1 1 11,1 2-9,-2 6 8,5 0 15,-1 6-25,1 1 30,1 4-10,0 1-14,0 0 17,0 0-22,-2 0-1,2 0 0,0 3-20,0 18 17,0 10 2,0 13 1,0 10 4,6 6 1,0-1-5,-2 0 0,1-6 2,-1-5-2,1-4 0,-2-1 0,0-7-3,-2 0 3,-1-1 0,0-8 0,0-1 3,0-5-3,0-6 0,2-3 0,-1-5-3,2 0 3,-2-4 0,-1-3-4,0 0-12,0 0 16,0 0 0,0-2 0,0-10-1,0-2 0,0-2 1,0-4 0,0-4-15,0-6 14,0-3 1,0-6 0,2 0-16,-1 0 14,3-2 2,-3 6-5,-1-1 5,3 5-2,3-1 2,0-1 0,3 10-3,-2 4 3,1 2 0,0 11-4,0-3 4,0 4 0,1 5 0,2 0 0,0 0-10,3 0 10,0 10 0,-1 12-2,0-1 0,-6 3 1,1-6 1,-5 5 0,-3-1-4,0-2 4,-3 6 0,-12-11 6,-5 0 5,1-3-11,-2-2 0,3-3 1,3-5-13,2 0 9,5-2 3,2 0-6,3 0-12,3 0 17,0 0 0,0-2-6,0 0 0,9 0-1,7 2 7,3-1-5,2-1 6,2 0 0,2-1 0,1 2 0,1-5 2,-2-2 2,1-4-4,-4-3 0,2 1 3,-2-2-3,-5 3 0,-1-5 1,-5-1 4,-1 1 1,-2 0-3,-5 3 32,-3 4-24,0 4 16,0 0-13,0 7-3,1 0 9,-1 0-20,0 7-8,3 2 2,2 11-8,5 2 14,-3-4 0,6 6 0,0-4-1,2-2 1,6 2 0,-3-11-3,1 0-1,5-3-39,-8-6-58,5 0-128</inkml:trace>
  <inkml:trace contextRef="#ctx0" brushRef="#br0" timeOffset="319302.6482">20523 10310 540,'0'0'36,"0"0"9,0 0-45,0 0 0,0 0-33,0 0-92,-5-28-125</inkml:trace>
  <inkml:trace contextRef="#ctx0" brushRef="#br0" timeOffset="320719.6821">21003 10423 206,'0'0'62,"0"0"-32,0 0 46,0 0-43,0 0-20,-82 5-12,69 16-1,-4 8 25,7 2-4,2 0 3,2 0-17,6-2-6,0-4-2,0-2-3,6-5 4,11-3 0,5-3 0,5-3 0,1-4 0,5-3 2,1-2 5,2 0-4,2-11 2,-3-6 0,-4-4-2,-6-3-6,-6-5-1,-5-2 4,-4-2 4,-6-3-4,-2 1 2,-2-1 1,0-2 2,0-1-5,0 2 0,0-4 0,0 0-1,0 0 2,0 4-1,-5 7 12,1 7-8,1 8 33,-3 8-17,3 2-15,3 5 20,0 0-25,0 0-1,0 18-2,0 20-16,0 12 19,2 9 0,1-2 1,-2-3 2,2-2-2,0-7 3,-2 1-4,-1-7 3,2-6-3,-2-5 0,1-7 0,2-7-2,-1-7 2,1-5 0,-2-1-3,-1-1-10,2 0 8,1 0 3,-2-8 2,1-10 10,-1-3-6,-1-8-3,2-4 1,3-3-1,3-5-2,4 2 1,1 6-11,3 6 11,0 7-14,-3 10 2,-2 2 7,-1 3-21,-2 5 9,-2 0-8,-2 0-15,-2 13 38,-2 3-8,0 2 2,0 0 4,-3-1-31,-5-4 23,1-5 0,0 1 5,2-3 7,2-3 0,1 0 18,1-1 14,1-2-30,0 0 10,0 0-12,0 1-10,0 6 9,0 4 2,1 6 5,11-1 12,3 2-17,3 2 15,3-2-16,3 3 2,1-3 5,3 0-7,-1-2 1,0-2 3,1 0-3,1-5-1,-4-3 0,1 0 5,-4-3-2,-7-2 0,1-1-1,-5 0 4,-1 0 2,-1-10-2,-3-2 32,-3-1-9,-1-1 14,-2-3-24,0-6-6,0 2-13,3-3 0,0 0-4,-1 0 4,3 1-28,-1 7 27,-1 4-14,4 5 15,-6 5-5,-1 0 9,0 2-4,0 0 0,0 0 1,0 0 10,0 0-6,0 0-4,0 0-1,0 0-2,0 7-3,0 9-13,0 4 18,0 5-3,0-1 3,2 0 0,9-3-3,1-3 5,6-1-2,-1-8 0,2 1 4,-2-3-8,2-4 4,-3-2-16,4-1-11,-1 0-95,-1-6-102</inkml:trace>
  <inkml:trace contextRef="#ctx0" brushRef="#br0" timeOffset="321002.6651">21785 10260 157,'0'0'280,"0"0"-280,0 0 41,0 0-28,0 0-13,0 0-45,-4-13-92,4 9-58</inkml:trace>
  <inkml:trace contextRef="#ctx0" brushRef="#br0" timeOffset="322076.0171">22018 10445 118,'0'0'70,"0"0"9,0 0 10,0 0 0,0 0-64,0 0 10,7-22-9,-2 17-19,3 3 15,0 2-10,3 0-11,3 0-1,1 9 2,3 10-2,0 0 0,0 1 4,-6-1-4,0-2 0,-8-2 0,-2 0 7,-2-3-3,0-2-4,0 1 0,0-5 2,0-3-6,0-1 6,0-2-2,0 0 10,0 0-3,0-10-5,0-8-2,3-6-2,7-6-4,7-1 7,-2-1-1,2 5 0,-1 4 0,-2 5 0,0 9 0,-2 2 0,-2 4-7,1 3 7,2 0 0,-1 10-7,0 7 5,-3 5 2,-2-1 0,-1 5 0,1 3 2,0-4-2,0 4 0,-1-10-1,0 0-10,4-3-12,-4-9-24,5 4-39,1-3-4,0-3-29,0 0-10</inkml:trace>
  <inkml:trace contextRef="#ctx0" brushRef="#br0" timeOffset="322726.6816">22790 10353 147,'0'0'123,"0"0"-18,0 0-34,0 0-21,-87-1 0,68 19-42,5 4-7,0 4 9,1 1-7,5 0-3,2-4 0,5 0-5,1-4 4,0-4 1,1-5 0,11-2 1,5-5 4,-1-3-10,5 0 5,1-2-28,-2-16 25,1-4-7,-8-2 10,-1 4 5,-6 6 6,-5 7 28,-1 0 8,0 5-15,0 2-9,0 0-23,0 20-5,0 10-4,0 10 11,0 6-2,0 2 0,-6 3 0,-1 1 2,-3 1-2,-2-3 0,0-5 0,1-5 3,1-6-3,-2-7 0,1-6 1,4-8 3,1-5-3,3-8 0,-1 0 17,2-2-18,1-14-1,1-7 1,0-1-4,10-4 0,7-4 4,6-1 0,6 3-2,2 0 1,0 3-9,4 3-29,-4-2-43,-3 2-103,-2 0-153</inkml:trace>
  <inkml:trace contextRef="#ctx0" brushRef="#br0" timeOffset="324969.6926">23965 10183 76,'0'0'86,"0"0"-5,0 0 23,0 0 17,0 0-51,0 0-16,-5-56 2,-1 49-35,2 1-8,-4 0-13,2 1 6,-3 1-7,-3 1 1,-4 3-5,-2 0 3,2 0-15,-2 0 12,4 0 5,1 8-1,3 5 0,2 1 1,0 0 0,1 1-6,6 3-2,1 2 2,0 6 1,0 1-1,4 1 5,9 0 1,4 0 0,2-1-4,2-1 4,3-4 0,-1 2-4,-3-4-13,-3-4 14,-5 1-19,-5 1-6,-4-4 22,-3 2-22,0-4 16,-15 2 6,-7-2 0,-2-3 6,-1 0 0,-1-9 1,1 0 5,1 0-2,2 0-4,4 0 0,3-2 1,3-5-7,6-5 6,4-1-32,2-1-30,0-7-116</inkml:trace>
  <inkml:trace contextRef="#ctx0" brushRef="#br0" timeOffset="325414.6897">24180 10144 145,'0'0'88,"0"0"-57,0 0 36,0 0-9,0 0-40,0 0 12,28 0 57,-3 0-43,8-6-4,6-1-26,7-1-7,2 0-2,-2 1-5,-6 2-4,-5 1 3,-7 2-67,-10 2-32,-8 0-62,-10 0-130</inkml:trace>
  <inkml:trace contextRef="#ctx0" brushRef="#br0" timeOffset="325694.2858">24336 10129 145,'0'0'79,"0"0"-78,0 0 30,0 0-2,0 0 55,-1 78-26,1-48-9,0 2 1,0-4-31,0 0-13,0 1 2,0 3-5,0 0-3,-2 2 0,-2-3-8,4-5-2,-2-3-56,2-9-20,3-5-36,15-9-73</inkml:trace>
  <inkml:trace contextRef="#ctx0" brushRef="#br0" timeOffset="326353.2594">24794 10055 292,'0'0'65,"0"0"41,0 0-34,0 0-27,0 0-45,0 0 5,5 36 7,-5-3 28,0 5-3,0-1-8,-5 0-25,1-1 10,-1 0-14,1 0 3,-2-3 4,1-3-5,1-4-2,-1-7 0,2 1 4,0-8-7,2-6 3,1 5 0,0-11-5,0 0-7,0-14 12,0-18 0,6-2-16,6-5 10,1-3-5,-2-7 11,-1 6-11,3-3 13,1 3-2,2 5 0,1 0 4,-1 9-4,2 3 0,-5 6 0,0 7 7,-2 2-6,-2 7-1,-1 1 0,1 3-6,1 0 0,4 16 6,0 12 0,0 5-1,-1 4 8,-4 6-7,0-4 7,0-3-2,0-3 10,-3-2-15,2 0 1,-5-6 4,-2-1-1,-1-4-4,0-4 0,0-3-7,0-5 6,0-2-47,0-4-34,0-2-51,-4 0-135</inkml:trace>
  <inkml:trace contextRef="#ctx0" brushRef="#br0" timeOffset="326718.2367">24816 10317 293,'0'0'0,"0"0"-87,0 0 87,0 0 33,0 0-30,93-47 22,-76 45 28,-1 0-45,0 2-2,1-3-2,2 3-4,-2-2-50,0 1-168</inkml:trace>
  <inkml:trace contextRef="#ctx0" brushRef="#br0" timeOffset="327009.2144">25206 10076 114,'0'0'283,"0"0"-239,0 0 9,0 0 2,0 0-53,0 0 8,60-12-10,-33 6 0,1 5 0,2-1 4,0-1-4,-2 3 0,-3 0 2,-1 0-11,-7 0-17,-3 0-40,-5 0-43,-6 0-101</inkml:trace>
  <inkml:trace contextRef="#ctx0" brushRef="#br0" timeOffset="327305.2117">25385 10046 360,'0'0'69,"0"0"-29,0 0 12,0 0-22,0 0-30,0 0 0,0 0 0,0 8-24,0 5 19,0 10 5,0 2 10,0 7 33,0 4-39,0 0 11,0 2 2,0-5-13,0-3 10,0 0-14,0-1 0,0-4 5,0-4-4,0-1-1,0-5 0,0-6-31,0-3-14,0-6-68,5-2-54,2-11-17</inkml:trace>
  <inkml:trace contextRef="#ctx0" brushRef="#br0" timeOffset="328173.4652">25633 10113 319,'0'0'45,"0"0"31,0 0 35,0 0-72,0 0 10,0 0-37,0-5-6,0 5-12,0 6 3,1 7-1,2 7-12,1 7 29,-1 1-13,-3 1 0,0 6 1,0-5-1,0 2 1,0-2-1,0-8 0,-3 1 12,-1-2-16,4-6 4,0 0-14,0-6 7,0-3-58,0-3-33,0-3-29,4-3-94</inkml:trace>
  <inkml:trace contextRef="#ctx0" brushRef="#br0" timeOffset="328446.6914">25671 10147 368,'0'0'90,"0"0"-48,0 0 39,0 0-56,0 0-13,0 0-12,39-86-1,-21 76 0,0-1 1,0 5 0,-3 3-1,1 1 1,-1 2 0,1 0-6,0 0-3,-2 0-31,-3 5-80,-4 5-22,-5 0-18</inkml:trace>
  <inkml:trace contextRef="#ctx0" brushRef="#br0" timeOffset="328685.6748">25661 10254 200,'0'0'88,"0"0"-49,0 0 28,0 0-24,0 0-32,88-5 13,-63 3-24,-5-2 0,-1-2 0,-1 6 7,-4 0-8,-1 0 1,-7 10-72,-6 0-45</inkml:trace>
  <inkml:trace contextRef="#ctx0" brushRef="#br0" timeOffset="328910.6601">25715 10469 11,'0'0'105,"0"0"-9,0 0-35,0 0-2,92 6 10,-64-6-44,2 0-21,3-2 16,5-8-20,-3 4-3,0-3-63,-5-1-109,-10 2-27</inkml:trace>
  <inkml:trace contextRef="#ctx0" brushRef="#br0" timeOffset="330263.694">26701 9888 110,'0'0'101,"0"0"-14,0 0-10,0 0-3,0 0-58,0 0-8,0 0-8,0 17-1,0 8 1,0 10 31,0 1-2,0 5 15,0 2-31,0 1 1,0 3-1,0-1-7,0 0-11,0 0 5,0-2 0,1 1 4,4-2-4,3-5 0,-4 1-1,-3-5 9,1-5-8,-2-3 0,0-9-25,0-5-6,0-8-63,0-4-78,1 0-134</inkml:trace>
  <inkml:trace contextRef="#ctx0" brushRef="#br0" timeOffset="330922.7247">27102 9931 54,'0'0'121,"0"0"-30,0 0-1,0 0-13,0 0-69,0 0-3,-34 56 28,26-25-5,1 2 1,6 1-7,1-1-20,0 2-2,1-2 0,12 0 0,1-4 0,4-4 3,2-2-1,3-4 9,4-2-5,4-5-5,2-6-1,3-6 4,1 0 18,-3 0-20,-4-4 8,-2-10 17,-5-4-19,-2-3 16,0-4-19,-8-5-2,0-1 10,-5-5-12,-2 1-1,-3-4 2,-1 3-2,-1 0-10,1 3-14,-2 4-26,0 2 4,0 6-75,0 3-65</inkml:trace>
  <inkml:trace contextRef="#ctx0" brushRef="#br0" timeOffset="331384.6966">27344 10039 85,'0'0'38,"0"0"28,0 0-8,0 0-54,0 0-3,0 0 4,-38 69 0,37-38 19,1 6-5,0 0-5,0 2 18,0-1 11,3-3-14,5-7-12,-4 5-14,2-3 12,-1 0-12,-5-7-3,4-1 2,-4-4-2,0-2-42,0 2-40,0-9-40,0-4-53</inkml:trace>
  <inkml:trace contextRef="#ctx0" brushRef="#br0" timeOffset="332518.6955">27624 10511 67,'0'0'52,"0"0"-46,0 0 83,0 0-4,0 0-47,0 0 7,-1 7-8,1-7-22,0 0 5,0 0-18,7 0 23,8 0 15,0-4-36,1-3 15,-2-4-19,-1-1 5,-4 3 4,-3 0-6,-4 2 2,-1-3 8,-1 2-9,0 3 2,0 2-2,0 3-1,0 0 19,0 0-22,0 0-3,-1 11-3,-4 8-2,-1 6 8,0 3 0,4-1 1,2-2-8,0-5 7,0-5 0,2 0-1,7-4-44,0-2-25,2-2-47,2-7-73</inkml:trace>
  <inkml:trace contextRef="#ctx0" brushRef="#br0" timeOffset="332773.6766">27767 10304 426,'0'0'55,"0"0"-40,0 0 5,0 0-12,0 0-8,0 0-79,-11-22-40,11 22-122</inkml:trace>
  <inkml:trace contextRef="#ctx0" brushRef="#br0" timeOffset="333729.7203">27930 9930 149,'0'0'49,"0"0"-49,0 0 0,0 0-13,0 0 13,0 0 1,35 28 7,-19-20 41,2 5-3,1-3-9,9 1 14,8-3-38,6 2 0,10 1-13,-5-3 0,0-1 12,-5 1-12,-9-5 0,-3 3 0,-8 2 2,-4-2-2,-4 1 0,-7-1 0,-5 2-3,-2 0 3,0 2 0,-5 5 16,-10 0-14,-4 0 3,2-3-5,-5 5 5,0 1-4,-4 3-1,-2 6 0,7-6 2,-3 1-2,-1 1-4,7-2-28,-6 2-34,5 1 0,3-3-87</inkml:trace>
  <inkml:trace contextRef="#ctx0" brushRef="#br0" timeOffset="335409.7683">29089 10268 344,'0'0'18,"0"0"-2,0 0 22,0 0-14,0 0-24,0 0-14,0 0 11,0 0 0,0 0 3,0 1 7,3 0-1,6-1 3,4 0 14,1 0-21,-2 0 19,0-7-17,-3 1-1,-3-2 14,0-1-14,-4-1 4,1-2-7,-3 3 7,0-1-10,1 5 3,2 2-12,-3 1 7,0-1-9,0 3 14,0-3-1,0 3-1,0 0-7,0 0 6,0 3-12,0 12 5,0 3 10,0 1 0,0 4 0,1-5 0,4-3-3,2 1 3,-1-6 0,2 1-2,4-2 1,-3-3 1,7-3-1,-1-3 1,3 0 5,0 0 0,-3 0 4,0 0-3,-2-3 2,-1-7-8,3-1 0,-3-6 7,3-4-1,1-2-5,-2 1 4,1-2 0,-3 3-5,-2 7 0,-1 7 1,-2 4 6,0 3 7,0 0-14,-1 0-3,3 11-8,0 7 22,1 2-10,-1-4 12,0 1-11,0 0 19,-5-3-16,-1-4-4,-3 2 11,0-2-5,-11 1-5,-11 1-2,-4-4-50,-6-4-47,-2-4-176</inkml:trace>
  <inkml:trace contextRef="#ctx0" brushRef="#br0" timeOffset="335672.7505">29155 10019 225,'0'0'256,"0"0"-256,0 0-35,0 0-49,0 0-20,0 0-135</inkml:trace>
  <inkml:trace contextRef="#ctx0" brushRef="#br0" timeOffset="337389.053">30133 10452 163,'0'0'126,"0"0"-126,0 0 37,0 0 27,0 0-40,0 0-19,20 0-1,-8 0 35,3 0-19,-3 5 5,3-5 9,-5 0-29,2 0 21,-1-8-2,1 1-19,1-7 23,1-2-14,-1-10 0,0 2-6,0-3-3,-2-4-5,-2 0 0,-6-9 5,-3-2-1,0-2-3,0 0-1,0 6 6,-7 7-2,-2 2-4,-1 5 0,0 6 2,4 8 0,0 4-1,-2 3-1,6 3 0,2 0-6,0 0 2,0 5-6,-3 18-7,2 7 15,-1 10 2,2 6 0,0 4 4,0 4 6,0-1-10,0-2 0,0-3 5,0 0 4,0 4-9,0-5 0,0 6 3,0-3-1,0-3-2,0-1 0,0-8-1,0-7 0,0-2 1,0-6 0,0-2 0,0-2 2,3-3-2,-3-6 0,2-1 1,1-2-5,0-2 4,4 1 0,-6-6-2,1 0 3,1 0-1,-3 0 0,3-1 3,3-10 4,2-7-6,2-3 0,0-8-1,1-4-19,1-1-14,-5-4 3,-2 3 0,-2 2 26,-2-3-9,1 4 13,2-4-6,-4-1-9,1 0 9,-1-5 4,0 5 2,0 0 1,0 3 0,0 0 12,0-3 5,2 3-15,2 5-3,2 8 0,-1 8 2,-2 5-3,3 3 1,1 4 0,4 1-1,5 0-6,4 19 7,2 10 0,2 5-1,-5 0 0,-6-2 2,-2-3 5,-9-4-4,-2-3 6,0-1-8,-11-1 4,-10 1-1,-4-3 10,-5 0-7,2-1 0,2-8-5,4-2-1,3-2-26,3-1-2,3-4-38,4 0-14,3-4-133</inkml:trace>
  <inkml:trace contextRef="#ctx0" brushRef="#br0" timeOffset="338217.6953">30814 10534 141,'0'0'59,"0"0"45,0 0-18,0 0-17,0 0-55,0 0 0,0-8-14,0 4 0,0 0 8,0-1-8,0-3 1,0 2 1,3 3-2,-2-3-2,1 3-9,3-1-14,-2-2 24,1 1-6,1-4 7,-4 5-6,5 0 10,-5 0-4,4 1 6,-2 1 4,-3 1-9,0 1-1,0 0 0,0 0-2,0 1-9,0 12 11,0 1 0,0 4 2,0-1 1,0 3-3,0-1 9,0-1 8,0-1-13,0 0-4,0-4 0,4 0 5,5 1 2,2-2-7,-1-3 0,1-1-2,0-7-14,2-1-32,0 0-35,0 0-150</inkml:trace>
  <inkml:trace contextRef="#ctx0" brushRef="#br0" timeOffset="338488.6781">30884 10252 344,'0'0'135,"0"0"-37,0 0-55,0 0-26,0 0-17,0 0-28,-16-3-27,14 3-110,1-4-190</inkml:trace>
  <inkml:trace contextRef="#ctx0" brushRef="#br0" timeOffset="339323.7048">30318 10290 49,'0'0'13,"0"0"1,0 0 27,0 0 5,0 0 19,0 0-44,-7 69-1,7-48 7,0 5-25,0 1 1,0 2-3,0 0 0,-1 0 11,-2-2-10,0 2 1,-2-6 2,1-1 0,-1-4-4,1 2 0,3-5-9,-1-3 6,2-3-46,0-3-60,0-3 13</inkml:trace>
  <inkml:trace contextRef="#ctx0" brushRef="#br0" timeOffset="339867.605">30356 10519 9,'0'0'55,"0"0"-5,0 0-30,0 0-9,0 0 18,0 0 3,0 57-14,0-42 6,0 6-11,0 0-11,-3-1-2,-3 1 0,-1-6 4,1 0-8,0-2-1,1-5-77,5 1 1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4021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8124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9015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8165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7125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2105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5290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9105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81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452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2291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CB0F3-FF55-41E2-89E4-13AF8D0A9C36}" type="datetimeFigureOut">
              <a:rPr lang="en-IN" smtClean="0"/>
              <a:t>14-03-2022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F09BF-3319-4612-918A-4B2AAB72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0931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7" Type="http://schemas.openxmlformats.org/officeDocument/2006/relationships/image" Target="../media/image21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.xml"/><Relationship Id="rId5" Type="http://schemas.openxmlformats.org/officeDocument/2006/relationships/image" Target="../media/image20.emf"/><Relationship Id="rId4" Type="http://schemas.openxmlformats.org/officeDocument/2006/relationships/customXml" Target="../ink/ink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customXml" Target="../ink/ink29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3.xml"/><Relationship Id="rId3" Type="http://schemas.openxmlformats.org/officeDocument/2006/relationships/image" Target="../media/image22.emf"/><Relationship Id="rId7" Type="http://schemas.openxmlformats.org/officeDocument/2006/relationships/image" Target="../media/image24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2.xml"/><Relationship Id="rId5" Type="http://schemas.openxmlformats.org/officeDocument/2006/relationships/image" Target="../media/image23.emf"/><Relationship Id="rId4" Type="http://schemas.openxmlformats.org/officeDocument/2006/relationships/customXml" Target="../ink/ink31.xml"/><Relationship Id="rId9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29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7.xml"/><Relationship Id="rId5" Type="http://schemas.openxmlformats.org/officeDocument/2006/relationships/image" Target="../media/image28.emf"/><Relationship Id="rId4" Type="http://schemas.openxmlformats.org/officeDocument/2006/relationships/customXml" Target="../ink/ink3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1.xml"/><Relationship Id="rId3" Type="http://schemas.openxmlformats.org/officeDocument/2006/relationships/image" Target="../media/image27.emf"/><Relationship Id="rId7" Type="http://schemas.openxmlformats.org/officeDocument/2006/relationships/image" Target="../media/image30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0.xml"/><Relationship Id="rId5" Type="http://schemas.openxmlformats.org/officeDocument/2006/relationships/image" Target="../media/image28.emf"/><Relationship Id="rId4" Type="http://schemas.openxmlformats.org/officeDocument/2006/relationships/customXml" Target="../ink/ink39.xml"/><Relationship Id="rId9" Type="http://schemas.openxmlformats.org/officeDocument/2006/relationships/image" Target="../media/image3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5.xml"/><Relationship Id="rId3" Type="http://schemas.openxmlformats.org/officeDocument/2006/relationships/image" Target="../media/image27.emf"/><Relationship Id="rId7" Type="http://schemas.openxmlformats.org/officeDocument/2006/relationships/image" Target="../media/image30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4.xml"/><Relationship Id="rId11" Type="http://schemas.openxmlformats.org/officeDocument/2006/relationships/image" Target="../media/image33.emf"/><Relationship Id="rId5" Type="http://schemas.openxmlformats.org/officeDocument/2006/relationships/image" Target="../media/image28.emf"/><Relationship Id="rId10" Type="http://schemas.openxmlformats.org/officeDocument/2006/relationships/customXml" Target="../ink/ink46.xml"/><Relationship Id="rId4" Type="http://schemas.openxmlformats.org/officeDocument/2006/relationships/customXml" Target="../ink/ink43.xml"/><Relationship Id="rId9" Type="http://schemas.openxmlformats.org/officeDocument/2006/relationships/image" Target="../media/image3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7" Type="http://schemas.openxmlformats.org/officeDocument/2006/relationships/image" Target="../media/image37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0.xml"/><Relationship Id="rId5" Type="http://schemas.openxmlformats.org/officeDocument/2006/relationships/image" Target="../media/image36.emf"/><Relationship Id="rId4" Type="http://schemas.openxmlformats.org/officeDocument/2006/relationships/customXml" Target="../ink/ink4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emf"/><Relationship Id="rId4" Type="http://schemas.openxmlformats.org/officeDocument/2006/relationships/customXml" Target="../ink/ink5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2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3" Type="http://schemas.openxmlformats.org/officeDocument/2006/relationships/image" Target="../media/image7.emf"/><Relationship Id="rId7" Type="http://schemas.openxmlformats.org/officeDocument/2006/relationships/image" Target="../media/image9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.xml"/><Relationship Id="rId5" Type="http://schemas.openxmlformats.org/officeDocument/2006/relationships/image" Target="../media/image8.emf"/><Relationship Id="rId4" Type="http://schemas.openxmlformats.org/officeDocument/2006/relationships/customXml" Target="../ink/ink11.xml"/><Relationship Id="rId9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3" Type="http://schemas.openxmlformats.org/officeDocument/2006/relationships/image" Target="../media/image7.emf"/><Relationship Id="rId7" Type="http://schemas.openxmlformats.org/officeDocument/2006/relationships/image" Target="../media/image9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.xml"/><Relationship Id="rId11" Type="http://schemas.openxmlformats.org/officeDocument/2006/relationships/image" Target="../media/image12.emf"/><Relationship Id="rId5" Type="http://schemas.openxmlformats.org/officeDocument/2006/relationships/image" Target="../media/image8.emf"/><Relationship Id="rId10" Type="http://schemas.openxmlformats.org/officeDocument/2006/relationships/customXml" Target="../ink/ink18.xml"/><Relationship Id="rId4" Type="http://schemas.openxmlformats.org/officeDocument/2006/relationships/customXml" Target="../ink/ink15.xml"/><Relationship Id="rId9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Density operator for mixed state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809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83200" y="489960"/>
              <a:ext cx="11365920" cy="5459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7080" y="482760"/>
                <a:ext cx="11378160" cy="547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5073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1400" y="222480"/>
              <a:ext cx="11151720" cy="6228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920" y="216720"/>
                <a:ext cx="11163240" cy="624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023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20480" y="33120"/>
              <a:ext cx="11141280" cy="6530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6880" y="29160"/>
                <a:ext cx="11152080" cy="653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198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34160" y="242280"/>
              <a:ext cx="9739800" cy="5102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8760" y="237600"/>
                <a:ext cx="9750240" cy="511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321840" y="1269720"/>
              <a:ext cx="2362680" cy="1008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12480" y="1260360"/>
                <a:ext cx="2381400" cy="102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156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83480" y="190800"/>
              <a:ext cx="10708920" cy="5578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9160" y="185760"/>
                <a:ext cx="10717560" cy="55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917840" y="2251080"/>
              <a:ext cx="289440" cy="117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15320" y="2246400"/>
                <a:ext cx="29592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979440" y="761760"/>
              <a:ext cx="7933680" cy="1761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70080" y="752400"/>
                <a:ext cx="7952400" cy="178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589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28360" y="215280"/>
              <a:ext cx="8460720" cy="2501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23680" y="207720"/>
                <a:ext cx="8470080" cy="251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74120" y="2896560"/>
              <a:ext cx="11358000" cy="606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0160" y="2892240"/>
                <a:ext cx="11364480" cy="61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889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28360" y="215280"/>
              <a:ext cx="8460720" cy="2501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23680" y="207720"/>
                <a:ext cx="8470080" cy="251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74120" y="2896560"/>
              <a:ext cx="11358000" cy="606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0160" y="2892240"/>
                <a:ext cx="11364480" cy="61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110600" y="3052440"/>
              <a:ext cx="10487160" cy="2827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05560" y="3045960"/>
                <a:ext cx="10496520" cy="28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402120" y="4263120"/>
              <a:ext cx="226440" cy="248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7080" y="4257360"/>
                <a:ext cx="236520" cy="25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217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77040" y="372240"/>
              <a:ext cx="9987120" cy="2820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2360" y="365760"/>
                <a:ext cx="9994320" cy="283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641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72040" y="280800"/>
              <a:ext cx="6554520" cy="570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6640" y="275040"/>
                <a:ext cx="6562440" cy="58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44000" y="674280"/>
              <a:ext cx="10849680" cy="21520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8600" y="668160"/>
                <a:ext cx="10862640" cy="21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946240" y="922680"/>
              <a:ext cx="6765480" cy="999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36880" y="913320"/>
                <a:ext cx="6784200" cy="101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984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72040" y="280800"/>
              <a:ext cx="6554520" cy="570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6640" y="275040"/>
                <a:ext cx="6562440" cy="58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44000" y="674280"/>
              <a:ext cx="10849680" cy="21520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8600" y="668160"/>
                <a:ext cx="10862640" cy="21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695960" y="2930040"/>
              <a:ext cx="7020720" cy="2459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91640" y="2924280"/>
                <a:ext cx="7030800" cy="247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5105520" y="2286000"/>
              <a:ext cx="6333480" cy="601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96160" y="2276640"/>
                <a:ext cx="6352200" cy="61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391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23800" y="184680"/>
              <a:ext cx="5837040" cy="1441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8400" y="176760"/>
                <a:ext cx="5848200" cy="14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34720" y="1818000"/>
              <a:ext cx="10572480" cy="2664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0040" y="1813320"/>
                <a:ext cx="10581120" cy="267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9353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72040" y="280800"/>
              <a:ext cx="6554520" cy="570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6640" y="275040"/>
                <a:ext cx="6562440" cy="58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44000" y="674280"/>
              <a:ext cx="10849680" cy="21520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8600" y="668160"/>
                <a:ext cx="10862640" cy="21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695960" y="2930040"/>
              <a:ext cx="7020720" cy="2459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91640" y="2924280"/>
                <a:ext cx="7030800" cy="247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3989880" y="4784760"/>
              <a:ext cx="5447880" cy="1592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84120" y="4779360"/>
                <a:ext cx="5459040" cy="160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9592560" y="2522880"/>
              <a:ext cx="2007000" cy="14482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83200" y="2513520"/>
                <a:ext cx="2025720" cy="146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396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33160" y="317520"/>
              <a:ext cx="9730800" cy="5928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28120" y="311040"/>
                <a:ext cx="9741600" cy="593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790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77360" y="141120"/>
              <a:ext cx="11487240" cy="5538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0520" y="135000"/>
                <a:ext cx="11501280" cy="55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228840" y="2028960"/>
              <a:ext cx="5010480" cy="3581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19480" y="2019600"/>
                <a:ext cx="5029200" cy="360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84280" y="16920"/>
              <a:ext cx="11599560" cy="4326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4920" y="7560"/>
                <a:ext cx="11618280" cy="434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712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822760" y="221760"/>
              <a:ext cx="8807400" cy="5743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15560" y="216000"/>
                <a:ext cx="8818560" cy="575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732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057120" y="225360"/>
              <a:ext cx="5470560" cy="1401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51720" y="219240"/>
                <a:ext cx="5483160" cy="141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1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18600" y="161640"/>
              <a:ext cx="10888200" cy="5927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2120" y="155520"/>
                <a:ext cx="10899000" cy="594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144600" y="3307320"/>
              <a:ext cx="2858400" cy="33022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38480" y="3304080"/>
                <a:ext cx="2867400" cy="330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2518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97360" y="471600"/>
              <a:ext cx="8615880" cy="1193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91240" y="465480"/>
                <a:ext cx="8624880" cy="120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416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19920" y="198360"/>
              <a:ext cx="9764280" cy="4425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3800" y="193680"/>
                <a:ext cx="9776880" cy="443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1393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59920" y="714960"/>
              <a:ext cx="7093440" cy="5789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57400" y="708840"/>
                <a:ext cx="7103160" cy="580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388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23800" y="184680"/>
              <a:ext cx="5837040" cy="1441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8400" y="176760"/>
                <a:ext cx="5848200" cy="14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34720" y="1818000"/>
              <a:ext cx="10572480" cy="2664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0040" y="1813320"/>
                <a:ext cx="10581120" cy="267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431360" y="4689000"/>
              <a:ext cx="7385760" cy="988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27760" y="4684680"/>
                <a:ext cx="7395480" cy="99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105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99480" y="392400"/>
              <a:ext cx="9766800" cy="3325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5520" y="387360"/>
                <a:ext cx="9776160" cy="333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329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99480" y="392400"/>
              <a:ext cx="9766800" cy="3325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5520" y="387360"/>
                <a:ext cx="9776160" cy="333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747440" y="4224240"/>
              <a:ext cx="7030440" cy="2146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42400" y="4218120"/>
                <a:ext cx="7041600" cy="215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955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03560" y="273960"/>
              <a:ext cx="9042480" cy="3748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99240" y="267480"/>
                <a:ext cx="9052560" cy="376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945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7040" y="274680"/>
              <a:ext cx="12004200" cy="5969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080" y="268560"/>
                <a:ext cx="12010680" cy="597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320120" y="3701160"/>
              <a:ext cx="5424120" cy="1058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4360" y="3695760"/>
                <a:ext cx="5434560" cy="10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574640" y="5186160"/>
              <a:ext cx="360" cy="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70320" y="518184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677160" y="965160"/>
              <a:ext cx="280080" cy="14479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67800" y="955800"/>
                <a:ext cx="298800" cy="146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23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7040" y="274680"/>
              <a:ext cx="12004200" cy="5969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080" y="268560"/>
                <a:ext cx="12010680" cy="597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320120" y="3701160"/>
              <a:ext cx="5424120" cy="1058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4360" y="3695760"/>
                <a:ext cx="5434560" cy="10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574640" y="5186160"/>
              <a:ext cx="360" cy="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70320" y="518184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426320" y="4850640"/>
              <a:ext cx="4816440" cy="1443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21640" y="4844880"/>
                <a:ext cx="4825440" cy="14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118440" y="5113800"/>
              <a:ext cx="1219680" cy="8470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9080" y="5104440"/>
                <a:ext cx="1238400" cy="86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252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76280" y="140400"/>
              <a:ext cx="10600560" cy="6180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0160" y="134640"/>
                <a:ext cx="10613520" cy="618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660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</Words>
  <Application>Microsoft Office PowerPoint</Application>
  <PresentationFormat>Widescreen</PresentationFormat>
  <Paragraphs>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Density operator for mixed state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Density operator for mixed state</dc:title>
  <dc:creator>akanksha sharma</dc:creator>
  <cp:lastModifiedBy>akanksha sharma</cp:lastModifiedBy>
  <cp:revision>1</cp:revision>
  <dcterms:created xsi:type="dcterms:W3CDTF">2022-03-14T13:11:06Z</dcterms:created>
  <dcterms:modified xsi:type="dcterms:W3CDTF">2022-03-14T13:12:46Z</dcterms:modified>
</cp:coreProperties>
</file>

<file path=docProps/thumbnail.jpeg>
</file>